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301" r:id="rId2"/>
    <p:sldId id="306" r:id="rId3"/>
    <p:sldId id="276" r:id="rId4"/>
    <p:sldId id="370" r:id="rId5"/>
    <p:sldId id="326" r:id="rId6"/>
    <p:sldId id="371" r:id="rId7"/>
    <p:sldId id="305" r:id="rId8"/>
    <p:sldId id="356" r:id="rId9"/>
    <p:sldId id="366" r:id="rId10"/>
    <p:sldId id="369" r:id="rId11"/>
  </p:sldIdLst>
  <p:sldSz cx="9144000" cy="6858000" type="screen4x3"/>
  <p:notesSz cx="6797675" cy="9926638"/>
  <p:custDataLst>
    <p:tags r:id="rId14"/>
  </p:custDataLst>
  <p:defaultTextStyle>
    <a:defPPr>
      <a:defRPr lang="en-US"/>
    </a:defPPr>
    <a:lvl1pPr marL="0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0665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1330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1995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2661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3327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3992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4656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5323" algn="l" defTabSz="51066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A6E7F3-2660-4C2C-944D-BE3A5EC6D303}">
          <p14:sldIdLst>
            <p14:sldId id="301"/>
            <p14:sldId id="306"/>
            <p14:sldId id="276"/>
            <p14:sldId id="370"/>
            <p14:sldId id="326"/>
            <p14:sldId id="371"/>
            <p14:sldId id="305"/>
            <p14:sldId id="356"/>
            <p14:sldId id="366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82" userDrawn="1">
          <p15:clr>
            <a:srgbClr val="A4A3A4"/>
          </p15:clr>
        </p15:guide>
        <p15:guide id="2" orient="horz" pos="2469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pos="4719" userDrawn="1">
          <p15:clr>
            <a:srgbClr val="A4A3A4"/>
          </p15:clr>
        </p15:guide>
        <p15:guide id="5" pos="3051" userDrawn="1">
          <p15:clr>
            <a:srgbClr val="A4A3A4"/>
          </p15:clr>
        </p15:guide>
        <p15:guide id="6" pos="1435" userDrawn="1">
          <p15:clr>
            <a:srgbClr val="A4A3A4"/>
          </p15:clr>
        </p15:guide>
        <p15:guide id="7" orient="horz" pos="4192" userDrawn="1">
          <p15:clr>
            <a:srgbClr val="A4A3A4"/>
          </p15:clr>
        </p15:guide>
        <p15:guide id="8" orient="horz" pos="534" userDrawn="1">
          <p15:clr>
            <a:srgbClr val="A4A3A4"/>
          </p15:clr>
        </p15:guide>
        <p15:guide id="9" orient="horz" pos="1013" userDrawn="1">
          <p15:clr>
            <a:srgbClr val="A4A3A4"/>
          </p15:clr>
        </p15:guide>
        <p15:guide id="10" orient="horz" pos="2292" userDrawn="1">
          <p15:clr>
            <a:srgbClr val="A4A3A4"/>
          </p15:clr>
        </p15:guide>
        <p15:guide id="11" orient="horz" pos="727" userDrawn="1">
          <p15:clr>
            <a:srgbClr val="A4A3A4"/>
          </p15:clr>
        </p15:guide>
        <p15:guide id="12" orient="horz" pos="142" userDrawn="1">
          <p15:clr>
            <a:srgbClr val="A4A3A4"/>
          </p15:clr>
        </p15:guide>
        <p15:guide id="13" pos="5647" userDrawn="1">
          <p15:clr>
            <a:srgbClr val="A4A3A4"/>
          </p15:clr>
        </p15:guide>
        <p15:guide id="14" pos="295" userDrawn="1">
          <p15:clr>
            <a:srgbClr val="A4A3A4"/>
          </p15:clr>
        </p15:guide>
        <p15:guide id="15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arne Andreasen" initials="B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7A4"/>
    <a:srgbClr val="BEBEBE"/>
    <a:srgbClr val="ADF6AD"/>
    <a:srgbClr val="DC7300"/>
    <a:srgbClr val="C74F07"/>
    <a:srgbClr val="717070"/>
    <a:srgbClr val="FDCA05"/>
    <a:srgbClr val="404040"/>
    <a:srgbClr val="B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1876" autoAdjust="0"/>
  </p:normalViewPr>
  <p:slideViewPr>
    <p:cSldViewPr snapToGrid="0" showGuides="1">
      <p:cViewPr varScale="1">
        <p:scale>
          <a:sx n="79" d="100"/>
          <a:sy n="79" d="100"/>
        </p:scale>
        <p:origin x="1747" y="91"/>
      </p:cViewPr>
      <p:guideLst>
        <p:guide orient="horz" pos="1882"/>
        <p:guide orient="horz" pos="2469"/>
        <p:guide orient="horz" pos="709"/>
        <p:guide pos="4719"/>
        <p:guide pos="3051"/>
        <p:guide pos="1435"/>
        <p:guide orient="horz" pos="4192"/>
        <p:guide orient="horz" pos="534"/>
        <p:guide orient="horz" pos="1013"/>
        <p:guide orient="horz" pos="2292"/>
        <p:guide orient="horz" pos="727"/>
        <p:guide orient="horz" pos="142"/>
        <p:guide pos="5647"/>
        <p:guide pos="295"/>
        <p:guide pos="54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12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DA6A-150B-D342-A81C-3A64C47360F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5EA91-0FB1-FD4F-B2D7-E8F1E3E85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32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FD138-4A02-424F-8C26-0058E4DB68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4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10665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21330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31995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42661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53327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063992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574656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085323" algn="l" defTabSz="510665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D138-4A02-424F-8C26-0058E4DB68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7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CA45D-4917-4F85-BD35-76347309E266}" type="slidenum">
              <a:rPr lang="zh-CN" altLang="en-GB"/>
              <a:pPr/>
              <a:t>2</a:t>
            </a:fld>
            <a:endParaRPr lang="en-GB" altLang="zh-CN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4063"/>
            <a:ext cx="4941888" cy="3706812"/>
          </a:xfrm>
          <a:ln w="12700" cap="flat">
            <a:solidFill>
              <a:schemeClr val="tx1"/>
            </a:solidFill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535" y="4713431"/>
            <a:ext cx="4984962" cy="4468710"/>
          </a:xfrm>
          <a:noFill/>
          <a:ln/>
        </p:spPr>
        <p:txBody>
          <a:bodyPr lIns="92075" tIns="46038" rIns="92075" bIns="46038"/>
          <a:lstStyle/>
          <a:p>
            <a:r>
              <a:rPr lang="zh-CN" altLang="en-US"/>
              <a:t>该调节阀曲线为阀权度为</a:t>
            </a:r>
            <a:r>
              <a:rPr lang="en-US" altLang="zh-CN"/>
              <a:t>1</a:t>
            </a:r>
            <a:r>
              <a:rPr lang="zh-CN" altLang="en-US"/>
              <a:t>的时候的曲线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For adjusting to a desired</a:t>
            </a:r>
            <a:r>
              <a:rPr lang="en-GB" baseline="0" noProof="0" dirty="0"/>
              <a:t> design flow rate, simply turn the setting wheel with your fingers to the setting value giving the flow according to flow/setting table or from HySelect or </a:t>
            </a:r>
            <a:r>
              <a:rPr lang="en-GB" baseline="0" noProof="0" dirty="0" err="1"/>
              <a:t>HyTools</a:t>
            </a:r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D138-4A02-424F-8C26-0058E4DB68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2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D138-4A02-424F-8C26-0058E4DB68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D138-4A02-424F-8C26-0058E4DB68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D138-4A02-424F-8C26-0058E4DB68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3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D138-4A02-424F-8C26-0058E4DB68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9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FD138-4A02-424F-8C26-0058E4DB68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1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3434773"/>
          </a:xfrm>
          <a:prstGeom prst="rect">
            <a:avLst/>
          </a:prstGeom>
          <a:gradFill flip="none" rotWithShape="1">
            <a:gsLst>
              <a:gs pos="0">
                <a:srgbClr val="DC7300"/>
              </a:gs>
              <a:gs pos="100000">
                <a:srgbClr val="B74B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lvl="0"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57200" y="1797394"/>
            <a:ext cx="7772400" cy="1470026"/>
          </a:xfrm>
        </p:spPr>
        <p:txBody>
          <a:bodyPr lIns="0"/>
          <a:lstStyle>
            <a:lvl1pPr algn="l">
              <a:defRPr sz="2800"/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57200" y="3553167"/>
            <a:ext cx="64008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51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goes here</a:t>
            </a:r>
          </a:p>
        </p:txBody>
      </p:sp>
      <p:pic>
        <p:nvPicPr>
          <p:cNvPr id="6" name="Picture 5" descr="IMI_HYDRONIC_LOGO_RGB-WHITE_LAR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72" y="51602"/>
            <a:ext cx="1581728" cy="982541"/>
          </a:xfrm>
          <a:prstGeom prst="rect">
            <a:avLst/>
          </a:prstGeom>
        </p:spPr>
      </p:pic>
      <p:pic>
        <p:nvPicPr>
          <p:cNvPr id="4" name="Picture 3" descr="Screen Shot 2014-08-06 at 12.25.4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678" y="4310302"/>
            <a:ext cx="1709322" cy="2252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235190"/>
            <a:ext cx="1441098" cy="6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Slide Number Placeholder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9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/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7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C7300"/>
              </a:gs>
              <a:gs pos="100000">
                <a:srgbClr val="B74B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lvl="0"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797394"/>
            <a:ext cx="7772400" cy="1470026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da-DK" noProof="0"/>
              <a:t>Klik for at redigere i master</a:t>
            </a:r>
            <a:endParaRPr lang="en-GB" noProof="0" dirty="0"/>
          </a:p>
        </p:txBody>
      </p:sp>
      <p:pic>
        <p:nvPicPr>
          <p:cNvPr id="6" name="Picture 5" descr="IMI_HYDRONIC_LOGO_RGB-WHITE_LAR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72" y="51602"/>
            <a:ext cx="1581728" cy="982541"/>
          </a:xfrm>
          <a:prstGeom prst="rect">
            <a:avLst/>
          </a:prstGeom>
        </p:spPr>
      </p:pic>
      <p:pic>
        <p:nvPicPr>
          <p:cNvPr id="3" name="Picture 2" descr="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317" y="4360334"/>
            <a:ext cx="1699683" cy="223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235190"/>
            <a:ext cx="1441098" cy="6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25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9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_EngGr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3434773"/>
          </a:xfrm>
          <a:prstGeom prst="rect">
            <a:avLst/>
          </a:prstGeom>
          <a:gradFill flip="none" rotWithShape="1">
            <a:gsLst>
              <a:gs pos="0">
                <a:srgbClr val="DC7300"/>
              </a:gs>
              <a:gs pos="100000">
                <a:srgbClr val="B74B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lvl="0"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7394"/>
            <a:ext cx="7772400" cy="1470026"/>
          </a:xfrm>
        </p:spPr>
        <p:txBody>
          <a:bodyPr lIns="0"/>
          <a:lstStyle>
            <a:lvl1pPr algn="l">
              <a:defRPr sz="2800"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5316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1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Divide subtitle style</a:t>
            </a:r>
            <a:endParaRPr lang="en-US" dirty="0"/>
          </a:p>
        </p:txBody>
      </p:sp>
      <p:pic>
        <p:nvPicPr>
          <p:cNvPr id="10" name="Picture 9" descr="engineering-solution-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418" y="2788950"/>
            <a:ext cx="1486220" cy="640051"/>
          </a:xfrm>
          <a:prstGeom prst="rect">
            <a:avLst/>
          </a:prstGeom>
        </p:spPr>
      </p:pic>
      <p:pic>
        <p:nvPicPr>
          <p:cNvPr id="7" name="Picture 6" descr="IMI_HYDRONIC_LOGO_RGB-WHITE_LAR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72" y="51602"/>
            <a:ext cx="1581728" cy="982541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  <p:pic>
        <p:nvPicPr>
          <p:cNvPr id="11" name="Picture 10" descr="Screen Shot 2014-08-06 at 12.25.4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678" y="4310302"/>
            <a:ext cx="1709322" cy="2252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235190"/>
            <a:ext cx="1441098" cy="6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3434773"/>
          </a:xfrm>
          <a:prstGeom prst="rect">
            <a:avLst/>
          </a:prstGeom>
          <a:gradFill flip="none" rotWithShape="1">
            <a:gsLst>
              <a:gs pos="0">
                <a:srgbClr val="DC7300"/>
              </a:gs>
              <a:gs pos="100000">
                <a:srgbClr val="B74B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lvl="0"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7394"/>
            <a:ext cx="7772400" cy="1470026"/>
          </a:xfrm>
        </p:spPr>
        <p:txBody>
          <a:bodyPr lIns="0"/>
          <a:lstStyle>
            <a:lvl1pPr algn="l">
              <a:defRPr sz="2800"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5316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1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Divide subtitle style</a:t>
            </a:r>
            <a:endParaRPr lang="en-US" dirty="0"/>
          </a:p>
        </p:txBody>
      </p:sp>
      <p:pic>
        <p:nvPicPr>
          <p:cNvPr id="6" name="Picture 5" descr="IMI_HYDRONIC_LOGO_RGB-WHITE_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72" y="51602"/>
            <a:ext cx="1581728" cy="98254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  <p:pic>
        <p:nvPicPr>
          <p:cNvPr id="9" name="Picture 8" descr="Screen Shot 2014-08-06 at 12.25.4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678" y="4310302"/>
            <a:ext cx="1709322" cy="2252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235190"/>
            <a:ext cx="1441098" cy="6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EngGr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457502"/>
            <a:ext cx="7641023" cy="763616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5" name="Picture 4" descr="engineering-solution-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282" y="664586"/>
            <a:ext cx="1486220" cy="64005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457502"/>
            <a:ext cx="7641023" cy="763616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Vertical Content_EngGr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033"/>
            <a:ext cx="40132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3600" y="1557033"/>
            <a:ext cx="4021667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5" name="Picture 4" descr="engineering-solution-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282" y="664586"/>
            <a:ext cx="1486220" cy="64005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57033"/>
            <a:ext cx="40132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3600" y="1557033"/>
            <a:ext cx="4021667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1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oriz Content_EngGr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57033"/>
            <a:ext cx="8229600" cy="2379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4113967"/>
            <a:ext cx="8229600" cy="2379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6" name="Picture 5" descr="engineering-solution-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282" y="664586"/>
            <a:ext cx="1486220" cy="64005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5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oriz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57033"/>
            <a:ext cx="8229600" cy="2379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4113967"/>
            <a:ext cx="8229600" cy="2379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695267" y="6503139"/>
            <a:ext cx="320732" cy="3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340494"/>
            <a:fld id="{915A0A5E-61CC-1A43-892B-FA8C894F4368}" type="slidenum">
              <a:rPr lang="en-GB" sz="800" smtClean="0">
                <a:solidFill>
                  <a:srgbClr val="404040"/>
                </a:solidFill>
              </a:rPr>
              <a:pPr defTabSz="340494"/>
              <a:t>‹#›</a:t>
            </a:fld>
            <a:endParaRPr lang="en-GB" sz="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6"/>
            </p:custDataLst>
          </p:nvPr>
        </p:nvSpPr>
        <p:spPr>
          <a:xfrm>
            <a:off x="0" y="1"/>
            <a:ext cx="9144000" cy="1321955"/>
          </a:xfrm>
          <a:prstGeom prst="rect">
            <a:avLst/>
          </a:prstGeom>
          <a:gradFill flip="none" rotWithShape="1">
            <a:gsLst>
              <a:gs pos="0">
                <a:srgbClr val="DC7300"/>
              </a:gs>
              <a:gs pos="100000">
                <a:srgbClr val="B74B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lvl="0"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7200" y="1557033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57200" y="457502"/>
            <a:ext cx="8229600" cy="7636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19"/>
            </p:custDataLst>
          </p:nvPr>
        </p:nvSpPr>
        <p:spPr>
          <a:xfrm>
            <a:off x="4806499" y="-442639"/>
            <a:ext cx="184731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endParaRPr lang="en-US" sz="1333" dirty="0"/>
          </a:p>
        </p:txBody>
      </p:sp>
      <p:pic>
        <p:nvPicPr>
          <p:cNvPr id="10" name="Picture 9" descr="IMI_HYDRONIC_LOGO_RGB-WHITE_LARGE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72" y="51602"/>
            <a:ext cx="1581728" cy="982541"/>
          </a:xfrm>
          <a:prstGeom prst="rect">
            <a:avLst/>
          </a:prstGeom>
        </p:spPr>
      </p:pic>
      <p:sp>
        <p:nvSpPr>
          <p:cNvPr id="7" name="Rektangel 8"/>
          <p:cNvSpPr/>
          <p:nvPr>
            <p:custDataLst>
              <p:tags r:id="rId20"/>
            </p:custDataLst>
          </p:nvPr>
        </p:nvSpPr>
        <p:spPr>
          <a:xfrm rot="16200000">
            <a:off x="-1170192" y="5503142"/>
            <a:ext cx="252505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 IMI</a:t>
            </a:r>
            <a:r>
              <a:rPr lang="da-DK" sz="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Hydronic Engineering International</a:t>
            </a:r>
            <a:r>
              <a:rPr lang="da-DK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SA. All rights reserved.</a:t>
            </a:r>
            <a:endParaRPr lang="en-GB" sz="200" dirty="0"/>
          </a:p>
        </p:txBody>
      </p:sp>
    </p:spTree>
    <p:extLst>
      <p:ext uri="{BB962C8B-B14F-4D97-AF65-F5344CB8AC3E}">
        <p14:creationId xmlns:p14="http://schemas.microsoft.com/office/powerpoint/2010/main" val="22398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4" r:id="rId4"/>
    <p:sldLayoutId id="2147483658" r:id="rId5"/>
    <p:sldLayoutId id="2147483661" r:id="rId6"/>
    <p:sldLayoutId id="2147483659" r:id="rId7"/>
    <p:sldLayoutId id="2147483662" r:id="rId8"/>
    <p:sldLayoutId id="2147483660" r:id="rId9"/>
    <p:sldLayoutId id="2147483663" r:id="rId10"/>
    <p:sldLayoutId id="2147483664" r:id="rId11"/>
    <p:sldLayoutId id="2147483655" r:id="rId12"/>
    <p:sldLayoutId id="2147483665" r:id="rId13"/>
    <p:sldLayoutId id="2147483666" r:id="rId14"/>
  </p:sldLayoutIdLst>
  <p:hf sldNum="0" hdr="0" ftr="0" dt="0"/>
  <p:txStyles>
    <p:titleStyle>
      <a:lvl1pPr marL="0" algn="l" defTabSz="510742" rtl="0" eaLnBrk="1" latinLnBrk="0" hangingPunct="1">
        <a:lnSpc>
          <a:spcPts val="2700"/>
        </a:lnSpc>
        <a:spcBef>
          <a:spcPts val="0"/>
        </a:spcBef>
        <a:buNone/>
        <a:defRPr sz="2800" b="0" i="0" u="none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68301" indent="-268301" algn="l" defTabSz="510742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Lucida Grande"/>
        <a:buChar char="‣"/>
        <a:tabLst>
          <a:tab pos="268301" algn="l"/>
        </a:tabLst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17586" indent="-268301" algn="l" defTabSz="510742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Calibri" panose="020F0502020204030204" pitchFamily="34" charset="0"/>
        <a:buChar char="−"/>
        <a:tabLst>
          <a:tab pos="355618" algn="l"/>
        </a:tabLst>
        <a:defRPr sz="2000" b="0" i="0" u="none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900158" indent="265127" algn="l" defTabSz="510742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90000"/>
        <a:buFont typeface="Calibri" panose="020F0502020204030204" pitchFamily="34" charset="0"/>
        <a:buChar char="•"/>
        <a:tabLst>
          <a:tab pos="355618" algn="l"/>
        </a:tabLst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510742" rtl="0" eaLnBrk="1" latinLnBrk="0" hangingPunct="1">
        <a:spcBef>
          <a:spcPts val="0"/>
        </a:spcBef>
        <a:buFont typeface="Arial"/>
        <a:buNone/>
        <a:tabLst>
          <a:tab pos="355618" algn="l"/>
        </a:tabLst>
        <a:defRPr sz="2800" b="0" i="1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-255371" algn="l" defTabSz="510742" rtl="0" eaLnBrk="1" latinLnBrk="0" hangingPunct="1">
        <a:spcBef>
          <a:spcPts val="0"/>
        </a:spcBef>
        <a:buFont typeface="Arial"/>
        <a:buChar char="»"/>
        <a:tabLst>
          <a:tab pos="355618" algn="l"/>
        </a:tabLst>
        <a:defRPr sz="2800" b="0" i="1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2809080" indent="-255371" algn="l" defTabSz="510742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319822" indent="-255371" algn="l" defTabSz="510742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3830565" indent="-255371" algn="l" defTabSz="510742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341306" indent="-255371" algn="l" defTabSz="510742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742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483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225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967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3710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4451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5193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5936" algn="l" defTabSz="5107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14.png"/><Relationship Id="rId4" Type="http://schemas.openxmlformats.org/officeDocument/2006/relationships/tags" Target="../tags/tag30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7.wmf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oleObject" Target="../embeddings/oleObject1.bin"/><Relationship Id="rId5" Type="http://schemas.openxmlformats.org/officeDocument/2006/relationships/tags" Target="../tags/tag36.xml"/><Relationship Id="rId10" Type="http://schemas.openxmlformats.org/officeDocument/2006/relationships/image" Target="../media/image14.png"/><Relationship Id="rId4" Type="http://schemas.openxmlformats.org/officeDocument/2006/relationships/tags" Target="../tags/tag3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42.xml"/><Relationship Id="rId10" Type="http://schemas.openxmlformats.org/officeDocument/2006/relationships/image" Target="../media/image17.emf"/><Relationship Id="rId4" Type="http://schemas.openxmlformats.org/officeDocument/2006/relationships/tags" Target="../tags/tag41.xm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image" Target="../media/image18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9.png"/><Relationship Id="rId5" Type="http://schemas.openxmlformats.org/officeDocument/2006/relationships/tags" Target="../tags/tag60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799" y="1478604"/>
            <a:ext cx="8253919" cy="1147864"/>
          </a:xfrm>
        </p:spPr>
        <p:txBody>
          <a:bodyPr/>
          <a:lstStyle/>
          <a:p>
            <a:r>
              <a:rPr lang="en-US" b="1" dirty="0"/>
              <a:t>TA-Modulator</a:t>
            </a:r>
            <a:br>
              <a:rPr lang="en-US" b="1" dirty="0"/>
            </a:br>
            <a:r>
              <a:rPr lang="en-US" b="1" dirty="0"/>
              <a:t>            </a:t>
            </a:r>
            <a:br>
              <a:rPr lang="en-US" b="1" dirty="0"/>
            </a:br>
            <a:r>
              <a:rPr lang="en-US" b="1" dirty="0"/>
              <a:t>                     </a:t>
            </a:r>
            <a:r>
              <a:rPr lang="en-US" sz="2400" b="1" dirty="0"/>
              <a:t>the only integrated valve works in market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5425C0-4622-4159-835C-DA360DE9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855818" y="3374192"/>
            <a:ext cx="2760720" cy="348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4719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ea typeface="黑体" pitchFamily="2" charset="-122"/>
              </a:rPr>
              <a:t>What is the ideal feature of control valve</a:t>
            </a:r>
          </a:p>
        </p:txBody>
      </p:sp>
      <p:pic>
        <p:nvPicPr>
          <p:cNvPr id="388099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9" y="3068638"/>
            <a:ext cx="77247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695915" y="2268539"/>
            <a:ext cx="1680268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333" b="1" dirty="0">
                <a:solidFill>
                  <a:schemeClr val="accent2"/>
                </a:solidFill>
                <a:latin typeface="Times New Roman" pitchFamily="18" charset="0"/>
                <a:ea typeface="宋体" charset="-122"/>
              </a:rPr>
              <a:t>Heating/Cooling coil</a:t>
            </a:r>
            <a:endParaRPr lang="zh-CN" altLang="en-US" sz="1333" b="1" dirty="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3573464" y="2271713"/>
            <a:ext cx="1172244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>
            <a:spAutoFit/>
          </a:bodyPr>
          <a:lstStyle/>
          <a:p>
            <a:pPr eaLnBrk="1" hangingPunct="1"/>
            <a:r>
              <a:rPr lang="en-US" altLang="zh-CN" sz="1333" b="1" dirty="0">
                <a:solidFill>
                  <a:schemeClr val="accent2"/>
                </a:solidFill>
                <a:latin typeface="Times New Roman" pitchFamily="18" charset="0"/>
                <a:ea typeface="宋体" charset="-122"/>
              </a:rPr>
              <a:t>Control valve</a:t>
            </a:r>
            <a:endParaRPr lang="zh-CN" altLang="en-US" sz="1333" b="1" dirty="0">
              <a:solidFill>
                <a:schemeClr val="accent2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6424614" y="2268539"/>
            <a:ext cx="1265218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>
            <a:spAutoFit/>
          </a:bodyPr>
          <a:lstStyle/>
          <a:p>
            <a:pPr eaLnBrk="1" hangingPunct="1"/>
            <a:r>
              <a:rPr lang="en-US" altLang="zh-CN" sz="1333" b="1" dirty="0">
                <a:solidFill>
                  <a:schemeClr val="accent2"/>
                </a:solidFill>
                <a:latin typeface="Times New Roman" pitchFamily="18" charset="0"/>
                <a:ea typeface="宋体" charset="-122"/>
              </a:rPr>
              <a:t>Control is easy</a:t>
            </a:r>
            <a:endParaRPr lang="zh-CN" altLang="en-US" sz="1333" b="1" dirty="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88103" name="Line 7"/>
          <p:cNvSpPr>
            <a:spLocks noChangeShapeType="1"/>
          </p:cNvSpPr>
          <p:nvPr/>
        </p:nvSpPr>
        <p:spPr bwMode="auto">
          <a:xfrm>
            <a:off x="1604963" y="3284539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zh-CN" altLang="en-US" sz="1333"/>
          </a:p>
        </p:txBody>
      </p:sp>
      <p:sp>
        <p:nvSpPr>
          <p:cNvPr id="388104" name="Line 8"/>
          <p:cNvSpPr>
            <a:spLocks noChangeShapeType="1"/>
          </p:cNvSpPr>
          <p:nvPr/>
        </p:nvSpPr>
        <p:spPr bwMode="auto">
          <a:xfrm>
            <a:off x="3665538" y="4437063"/>
            <a:ext cx="1795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zh-CN" altLang="en-US" sz="1333"/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6456364" y="44370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zh-CN" altLang="en-US" sz="1333"/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 flipV="1">
            <a:off x="4367213" y="325913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zh-CN" altLang="en-US" sz="1333"/>
          </a:p>
        </p:txBody>
      </p:sp>
      <p:sp>
        <p:nvSpPr>
          <p:cNvPr id="388107" name="Line 11"/>
          <p:cNvSpPr>
            <a:spLocks noChangeShapeType="1"/>
          </p:cNvSpPr>
          <p:nvPr/>
        </p:nvSpPr>
        <p:spPr bwMode="auto">
          <a:xfrm>
            <a:off x="7339013" y="5164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zh-CN" altLang="en-US" sz="1333"/>
          </a:p>
        </p:txBody>
      </p:sp>
      <p:sp>
        <p:nvSpPr>
          <p:cNvPr id="388108" name="Line 12"/>
          <p:cNvSpPr>
            <a:spLocks noChangeShapeType="1"/>
          </p:cNvSpPr>
          <p:nvPr/>
        </p:nvSpPr>
        <p:spPr bwMode="auto">
          <a:xfrm flipV="1">
            <a:off x="7339013" y="325913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zh-CN" altLang="en-US" sz="1333"/>
          </a:p>
        </p:txBody>
      </p:sp>
      <p:sp>
        <p:nvSpPr>
          <p:cNvPr id="388109" name="Text Box 13"/>
          <p:cNvSpPr txBox="1">
            <a:spLocks noChangeArrowheads="1"/>
          </p:cNvSpPr>
          <p:nvPr/>
        </p:nvSpPr>
        <p:spPr bwMode="auto">
          <a:xfrm>
            <a:off x="808038" y="1461775"/>
            <a:ext cx="7197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FF0000"/>
                </a:solidFill>
                <a:latin typeface="+mj-lt"/>
                <a:ea typeface="黑体" pitchFamily="2" charset="-122"/>
              </a:rPr>
              <a:t>The premise is The pressure drop of control valve should be constant</a:t>
            </a:r>
          </a:p>
        </p:txBody>
      </p:sp>
      <p:graphicFrame>
        <p:nvGraphicFramePr>
          <p:cNvPr id="14" name="Object 17">
            <a:extLst>
              <a:ext uri="{FF2B5EF4-FFF2-40B4-BE49-F238E27FC236}">
                <a16:creationId xmlns:a16="http://schemas.microsoft.com/office/drawing/2014/main" id="{A6361746-464F-47E7-BA11-8BA412AC6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598710"/>
              </p:ext>
            </p:extLst>
          </p:nvPr>
        </p:nvGraphicFramePr>
        <p:xfrm>
          <a:off x="7669626" y="2565993"/>
          <a:ext cx="1332676" cy="48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698400" imgH="253800" progId="Equation.3">
                  <p:embed/>
                </p:oleObj>
              </mc:Choice>
              <mc:Fallback>
                <p:oleObj name="Equation" r:id="rId5" imgW="698400" imgH="253800" progId="Equation.3">
                  <p:embed/>
                  <p:pic>
                    <p:nvPicPr>
                      <p:cNvPr id="30" name="Object 17">
                        <a:extLst>
                          <a:ext uri="{FF2B5EF4-FFF2-40B4-BE49-F238E27FC236}">
                            <a16:creationId xmlns:a16="http://schemas.microsoft.com/office/drawing/2014/main" id="{7FAF077D-0A38-451E-8B1A-8EC2AD2B29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626" y="2565993"/>
                        <a:ext cx="1332676" cy="485211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804" y="4383361"/>
            <a:ext cx="85536" cy="2202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860"/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556" spc="-4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pyri</a:t>
            </a:r>
            <a:r>
              <a:rPr sz="556" spc="4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ht</a:t>
            </a:r>
            <a:r>
              <a:rPr sz="556" spc="13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©</a:t>
            </a:r>
            <a:r>
              <a:rPr sz="556" spc="-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IMI H</a:t>
            </a:r>
            <a:r>
              <a:rPr sz="556" spc="-4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dronic</a:t>
            </a:r>
            <a:r>
              <a:rPr sz="556" spc="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Eng</a:t>
            </a:r>
            <a:r>
              <a:rPr sz="556" spc="4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sz="556" spc="-9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ring</a:t>
            </a:r>
            <a:r>
              <a:rPr sz="556" spc="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Int</a:t>
            </a:r>
            <a:r>
              <a:rPr sz="556" spc="-9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rn</a:t>
            </a:r>
            <a:r>
              <a:rPr sz="556" spc="-4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tional</a:t>
            </a:r>
            <a:r>
              <a:rPr sz="556" spc="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556" spc="-4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. All</a:t>
            </a:r>
            <a:r>
              <a:rPr sz="556" spc="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56" spc="-9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ig</a:t>
            </a:r>
            <a:r>
              <a:rPr sz="556" spc="4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556" spc="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556" spc="-9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556" dirty="0">
                <a:solidFill>
                  <a:srgbClr val="404040"/>
                </a:solidFill>
                <a:latin typeface="Calibri"/>
                <a:cs typeface="Calibri"/>
              </a:rPr>
              <a:t>served.</a:t>
            </a:r>
            <a:endParaRPr sz="556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192" y="632968"/>
            <a:ext cx="625342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10742">
              <a:lnSpc>
                <a:spcPts val="2700"/>
              </a:lnSpc>
            </a:pPr>
            <a:r>
              <a:rPr lang="en-US" sz="280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The feature of Coil/FCU/AHU</a:t>
            </a:r>
            <a:endParaRPr sz="280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2727" y="3274894"/>
            <a:ext cx="1830972" cy="2402200"/>
          </a:xfrm>
          <a:custGeom>
            <a:avLst/>
            <a:gdLst/>
            <a:ahLst/>
            <a:cxnLst/>
            <a:rect l="l" t="t" r="r" b="b"/>
            <a:pathLst>
              <a:path w="2141220" h="2809240">
                <a:moveTo>
                  <a:pt x="0" y="0"/>
                </a:moveTo>
                <a:lnTo>
                  <a:pt x="2141220" y="0"/>
                </a:lnTo>
                <a:lnTo>
                  <a:pt x="2141220" y="2808732"/>
                </a:lnTo>
                <a:lnTo>
                  <a:pt x="0" y="2808732"/>
                </a:lnTo>
                <a:lnTo>
                  <a:pt x="0" y="0"/>
                </a:lnTo>
                <a:close/>
              </a:path>
            </a:pathLst>
          </a:custGeom>
          <a:solidFill>
            <a:srgbClr val="D0EFFC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" name="object 5"/>
          <p:cNvSpPr/>
          <p:nvPr/>
        </p:nvSpPr>
        <p:spPr>
          <a:xfrm>
            <a:off x="1795873" y="5042988"/>
            <a:ext cx="254664" cy="656478"/>
          </a:xfrm>
          <a:custGeom>
            <a:avLst/>
            <a:gdLst/>
            <a:ahLst/>
            <a:cxnLst/>
            <a:rect l="l" t="t" r="r" b="b"/>
            <a:pathLst>
              <a:path w="297814" h="767714">
                <a:moveTo>
                  <a:pt x="205930" y="0"/>
                </a:moveTo>
                <a:lnTo>
                  <a:pt x="133731" y="234797"/>
                </a:lnTo>
                <a:lnTo>
                  <a:pt x="65811" y="477964"/>
                </a:lnTo>
                <a:lnTo>
                  <a:pt x="0" y="742099"/>
                </a:lnTo>
                <a:lnTo>
                  <a:pt x="91249" y="767245"/>
                </a:lnTo>
                <a:lnTo>
                  <a:pt x="157060" y="503110"/>
                </a:lnTo>
                <a:lnTo>
                  <a:pt x="225069" y="262039"/>
                </a:lnTo>
                <a:lnTo>
                  <a:pt x="297268" y="27241"/>
                </a:lnTo>
                <a:lnTo>
                  <a:pt x="205930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" name="object 6"/>
          <p:cNvSpPr/>
          <p:nvPr/>
        </p:nvSpPr>
        <p:spPr>
          <a:xfrm>
            <a:off x="1973757" y="4544683"/>
            <a:ext cx="267152" cy="523445"/>
          </a:xfrm>
          <a:custGeom>
            <a:avLst/>
            <a:gdLst/>
            <a:ahLst/>
            <a:cxnLst/>
            <a:rect l="l" t="t" r="r" b="b"/>
            <a:pathLst>
              <a:path w="312419" h="612139">
                <a:moveTo>
                  <a:pt x="225158" y="0"/>
                </a:moveTo>
                <a:lnTo>
                  <a:pt x="159346" y="150977"/>
                </a:lnTo>
                <a:lnTo>
                  <a:pt x="106197" y="287185"/>
                </a:lnTo>
                <a:lnTo>
                  <a:pt x="55245" y="423481"/>
                </a:lnTo>
                <a:lnTo>
                  <a:pt x="0" y="578548"/>
                </a:lnTo>
                <a:lnTo>
                  <a:pt x="89242" y="612076"/>
                </a:lnTo>
                <a:lnTo>
                  <a:pt x="144487" y="457009"/>
                </a:lnTo>
                <a:lnTo>
                  <a:pt x="193255" y="322808"/>
                </a:lnTo>
                <a:lnTo>
                  <a:pt x="246405" y="188696"/>
                </a:lnTo>
                <a:lnTo>
                  <a:pt x="312229" y="37718"/>
                </a:lnTo>
                <a:lnTo>
                  <a:pt x="225158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" name="object 7"/>
          <p:cNvSpPr/>
          <p:nvPr/>
        </p:nvSpPr>
        <p:spPr>
          <a:xfrm>
            <a:off x="1972289" y="5014425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9737" y="0"/>
                </a:moveTo>
                <a:lnTo>
                  <a:pt x="11011" y="16530"/>
                </a:lnTo>
                <a:lnTo>
                  <a:pt x="0" y="41012"/>
                </a:lnTo>
                <a:lnTo>
                  <a:pt x="1736" y="57108"/>
                </a:lnTo>
                <a:lnTo>
                  <a:pt x="6981" y="70758"/>
                </a:lnTo>
                <a:lnTo>
                  <a:pt x="15182" y="81614"/>
                </a:lnTo>
                <a:lnTo>
                  <a:pt x="25787" y="89329"/>
                </a:lnTo>
                <a:lnTo>
                  <a:pt x="38244" y="93556"/>
                </a:lnTo>
                <a:lnTo>
                  <a:pt x="54784" y="92024"/>
                </a:lnTo>
                <a:lnTo>
                  <a:pt x="87565" y="68879"/>
                </a:lnTo>
                <a:lnTo>
                  <a:pt x="93055" y="47117"/>
                </a:lnTo>
                <a:lnTo>
                  <a:pt x="90882" y="32816"/>
                </a:lnTo>
                <a:lnTo>
                  <a:pt x="84804" y="20276"/>
                </a:lnTo>
                <a:lnTo>
                  <a:pt x="75480" y="10175"/>
                </a:lnTo>
                <a:lnTo>
                  <a:pt x="63571" y="3190"/>
                </a:lnTo>
                <a:lnTo>
                  <a:pt x="49737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" name="object 8"/>
          <p:cNvSpPr/>
          <p:nvPr/>
        </p:nvSpPr>
        <p:spPr>
          <a:xfrm>
            <a:off x="2166291" y="4177272"/>
            <a:ext cx="250863" cy="400186"/>
          </a:xfrm>
          <a:custGeom>
            <a:avLst/>
            <a:gdLst/>
            <a:ahLst/>
            <a:cxnLst/>
            <a:rect l="l" t="t" r="r" b="b"/>
            <a:pathLst>
              <a:path w="293369" h="467995">
                <a:moveTo>
                  <a:pt x="210223" y="0"/>
                </a:moveTo>
                <a:lnTo>
                  <a:pt x="146494" y="108965"/>
                </a:lnTo>
                <a:lnTo>
                  <a:pt x="95542" y="213740"/>
                </a:lnTo>
                <a:lnTo>
                  <a:pt x="0" y="429666"/>
                </a:lnTo>
                <a:lnTo>
                  <a:pt x="87071" y="467385"/>
                </a:lnTo>
                <a:lnTo>
                  <a:pt x="182600" y="251548"/>
                </a:lnTo>
                <a:lnTo>
                  <a:pt x="229362" y="155066"/>
                </a:lnTo>
                <a:lnTo>
                  <a:pt x="293001" y="46100"/>
                </a:lnTo>
                <a:lnTo>
                  <a:pt x="210223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" name="object 9"/>
          <p:cNvSpPr/>
          <p:nvPr/>
        </p:nvSpPr>
        <p:spPr>
          <a:xfrm>
            <a:off x="2164741" y="4521491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9676" y="0"/>
                </a:moveTo>
                <a:lnTo>
                  <a:pt x="10991" y="16559"/>
                </a:lnTo>
                <a:lnTo>
                  <a:pt x="0" y="41071"/>
                </a:lnTo>
                <a:lnTo>
                  <a:pt x="1744" y="57122"/>
                </a:lnTo>
                <a:lnTo>
                  <a:pt x="7008" y="70742"/>
                </a:lnTo>
                <a:lnTo>
                  <a:pt x="15235" y="81578"/>
                </a:lnTo>
                <a:lnTo>
                  <a:pt x="25872" y="89275"/>
                </a:lnTo>
                <a:lnTo>
                  <a:pt x="38364" y="93479"/>
                </a:lnTo>
                <a:lnTo>
                  <a:pt x="54877" y="91934"/>
                </a:lnTo>
                <a:lnTo>
                  <a:pt x="87611" y="68722"/>
                </a:lnTo>
                <a:lnTo>
                  <a:pt x="93062" y="47034"/>
                </a:lnTo>
                <a:lnTo>
                  <a:pt x="90885" y="32760"/>
                </a:lnTo>
                <a:lnTo>
                  <a:pt x="84794" y="20236"/>
                </a:lnTo>
                <a:lnTo>
                  <a:pt x="75454" y="10146"/>
                </a:lnTo>
                <a:lnTo>
                  <a:pt x="63527" y="3172"/>
                </a:lnTo>
                <a:lnTo>
                  <a:pt x="49676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" name="object 10"/>
          <p:cNvSpPr/>
          <p:nvPr/>
        </p:nvSpPr>
        <p:spPr>
          <a:xfrm>
            <a:off x="2347847" y="3944241"/>
            <a:ext cx="227514" cy="274754"/>
          </a:xfrm>
          <a:custGeom>
            <a:avLst/>
            <a:gdLst/>
            <a:ahLst/>
            <a:cxnLst/>
            <a:rect l="l" t="t" r="r" b="b"/>
            <a:pathLst>
              <a:path w="266064" h="321310">
                <a:moveTo>
                  <a:pt x="188975" y="0"/>
                </a:moveTo>
                <a:lnTo>
                  <a:pt x="91338" y="132016"/>
                </a:lnTo>
                <a:lnTo>
                  <a:pt x="46774" y="196977"/>
                </a:lnTo>
                <a:lnTo>
                  <a:pt x="0" y="270421"/>
                </a:lnTo>
                <a:lnTo>
                  <a:pt x="80683" y="320713"/>
                </a:lnTo>
                <a:lnTo>
                  <a:pt x="125349" y="249466"/>
                </a:lnTo>
                <a:lnTo>
                  <a:pt x="167830" y="188595"/>
                </a:lnTo>
                <a:lnTo>
                  <a:pt x="265468" y="56578"/>
                </a:lnTo>
                <a:lnTo>
                  <a:pt x="188975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1" name="object 11"/>
          <p:cNvSpPr/>
          <p:nvPr/>
        </p:nvSpPr>
        <p:spPr>
          <a:xfrm>
            <a:off x="2342711" y="4157663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9668" y="0"/>
                </a:moveTo>
                <a:lnTo>
                  <a:pt x="10986" y="16564"/>
                </a:lnTo>
                <a:lnTo>
                  <a:pt x="0" y="41079"/>
                </a:lnTo>
                <a:lnTo>
                  <a:pt x="1746" y="57129"/>
                </a:lnTo>
                <a:lnTo>
                  <a:pt x="7012" y="70750"/>
                </a:lnTo>
                <a:lnTo>
                  <a:pt x="15241" y="81585"/>
                </a:lnTo>
                <a:lnTo>
                  <a:pt x="25879" y="89281"/>
                </a:lnTo>
                <a:lnTo>
                  <a:pt x="38371" y="93482"/>
                </a:lnTo>
                <a:lnTo>
                  <a:pt x="54881" y="91936"/>
                </a:lnTo>
                <a:lnTo>
                  <a:pt x="87612" y="68721"/>
                </a:lnTo>
                <a:lnTo>
                  <a:pt x="93064" y="47022"/>
                </a:lnTo>
                <a:lnTo>
                  <a:pt x="90886" y="32752"/>
                </a:lnTo>
                <a:lnTo>
                  <a:pt x="84794" y="20230"/>
                </a:lnTo>
                <a:lnTo>
                  <a:pt x="75452" y="10142"/>
                </a:lnTo>
                <a:lnTo>
                  <a:pt x="63522" y="3170"/>
                </a:lnTo>
                <a:lnTo>
                  <a:pt x="49668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2" name="object 12"/>
          <p:cNvSpPr/>
          <p:nvPr/>
        </p:nvSpPr>
        <p:spPr>
          <a:xfrm>
            <a:off x="2502515" y="3928217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9676" y="0"/>
                </a:moveTo>
                <a:lnTo>
                  <a:pt x="10991" y="16559"/>
                </a:lnTo>
                <a:lnTo>
                  <a:pt x="0" y="41071"/>
                </a:lnTo>
                <a:lnTo>
                  <a:pt x="1745" y="57123"/>
                </a:lnTo>
                <a:lnTo>
                  <a:pt x="7009" y="70745"/>
                </a:lnTo>
                <a:lnTo>
                  <a:pt x="15237" y="81582"/>
                </a:lnTo>
                <a:lnTo>
                  <a:pt x="25873" y="89278"/>
                </a:lnTo>
                <a:lnTo>
                  <a:pt x="38363" y="93480"/>
                </a:lnTo>
                <a:lnTo>
                  <a:pt x="54876" y="91935"/>
                </a:lnTo>
                <a:lnTo>
                  <a:pt x="87611" y="68722"/>
                </a:lnTo>
                <a:lnTo>
                  <a:pt x="93062" y="47034"/>
                </a:lnTo>
                <a:lnTo>
                  <a:pt x="90885" y="32760"/>
                </a:lnTo>
                <a:lnTo>
                  <a:pt x="84794" y="20236"/>
                </a:lnTo>
                <a:lnTo>
                  <a:pt x="75454" y="10146"/>
                </a:lnTo>
                <a:lnTo>
                  <a:pt x="63527" y="3172"/>
                </a:lnTo>
                <a:lnTo>
                  <a:pt x="49676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3" name="object 13"/>
          <p:cNvSpPr/>
          <p:nvPr/>
        </p:nvSpPr>
        <p:spPr>
          <a:xfrm>
            <a:off x="1796188" y="5648994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9667" y="0"/>
                </a:moveTo>
                <a:lnTo>
                  <a:pt x="10985" y="16564"/>
                </a:lnTo>
                <a:lnTo>
                  <a:pt x="0" y="41078"/>
                </a:lnTo>
                <a:lnTo>
                  <a:pt x="1746" y="57129"/>
                </a:lnTo>
                <a:lnTo>
                  <a:pt x="7012" y="70749"/>
                </a:lnTo>
                <a:lnTo>
                  <a:pt x="15241" y="81585"/>
                </a:lnTo>
                <a:lnTo>
                  <a:pt x="25880" y="89281"/>
                </a:lnTo>
                <a:lnTo>
                  <a:pt x="38372" y="93481"/>
                </a:lnTo>
                <a:lnTo>
                  <a:pt x="54881" y="91935"/>
                </a:lnTo>
                <a:lnTo>
                  <a:pt x="87613" y="68720"/>
                </a:lnTo>
                <a:lnTo>
                  <a:pt x="93064" y="47022"/>
                </a:lnTo>
                <a:lnTo>
                  <a:pt x="90887" y="32753"/>
                </a:lnTo>
                <a:lnTo>
                  <a:pt x="84796" y="20233"/>
                </a:lnTo>
                <a:lnTo>
                  <a:pt x="75454" y="10145"/>
                </a:lnTo>
                <a:lnTo>
                  <a:pt x="63523" y="3172"/>
                </a:lnTo>
                <a:lnTo>
                  <a:pt x="49667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4" name="object 14"/>
          <p:cNvSpPr/>
          <p:nvPr/>
        </p:nvSpPr>
        <p:spPr>
          <a:xfrm>
            <a:off x="2509441" y="3718389"/>
            <a:ext cx="256293" cy="274754"/>
          </a:xfrm>
          <a:custGeom>
            <a:avLst/>
            <a:gdLst/>
            <a:ahLst/>
            <a:cxnLst/>
            <a:rect l="l" t="t" r="r" b="b"/>
            <a:pathLst>
              <a:path w="299719" h="321310">
                <a:moveTo>
                  <a:pt x="231559" y="0"/>
                </a:moveTo>
                <a:lnTo>
                  <a:pt x="163537" y="69151"/>
                </a:lnTo>
                <a:lnTo>
                  <a:pt x="108394" y="129920"/>
                </a:lnTo>
                <a:lnTo>
                  <a:pt x="0" y="262026"/>
                </a:lnTo>
                <a:lnTo>
                  <a:pt x="74396" y="320700"/>
                </a:lnTo>
                <a:lnTo>
                  <a:pt x="180594" y="190690"/>
                </a:lnTo>
                <a:lnTo>
                  <a:pt x="231559" y="134112"/>
                </a:lnTo>
                <a:lnTo>
                  <a:pt x="299466" y="67055"/>
                </a:lnTo>
                <a:lnTo>
                  <a:pt x="231559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5" name="object 15"/>
          <p:cNvSpPr/>
          <p:nvPr/>
        </p:nvSpPr>
        <p:spPr>
          <a:xfrm>
            <a:off x="2709242" y="3438769"/>
            <a:ext cx="432221" cy="338828"/>
          </a:xfrm>
          <a:custGeom>
            <a:avLst/>
            <a:gdLst/>
            <a:ahLst/>
            <a:cxnLst/>
            <a:rect l="l" t="t" r="r" b="b"/>
            <a:pathLst>
              <a:path w="505460" h="396239">
                <a:moveTo>
                  <a:pt x="458711" y="0"/>
                </a:moveTo>
                <a:lnTo>
                  <a:pt x="326986" y="75437"/>
                </a:lnTo>
                <a:lnTo>
                  <a:pt x="206019" y="155066"/>
                </a:lnTo>
                <a:lnTo>
                  <a:pt x="101917" y="236791"/>
                </a:lnTo>
                <a:lnTo>
                  <a:pt x="0" y="324904"/>
                </a:lnTo>
                <a:lnTo>
                  <a:pt x="63715" y="396151"/>
                </a:lnTo>
                <a:lnTo>
                  <a:pt x="161353" y="310235"/>
                </a:lnTo>
                <a:lnTo>
                  <a:pt x="263359" y="230504"/>
                </a:lnTo>
                <a:lnTo>
                  <a:pt x="377951" y="155066"/>
                </a:lnTo>
                <a:lnTo>
                  <a:pt x="505383" y="81724"/>
                </a:lnTo>
                <a:lnTo>
                  <a:pt x="458711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6" name="object 16"/>
          <p:cNvSpPr/>
          <p:nvPr/>
        </p:nvSpPr>
        <p:spPr>
          <a:xfrm>
            <a:off x="2696851" y="3707740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9667" y="0"/>
                </a:moveTo>
                <a:lnTo>
                  <a:pt x="10985" y="16564"/>
                </a:lnTo>
                <a:lnTo>
                  <a:pt x="0" y="41078"/>
                </a:lnTo>
                <a:lnTo>
                  <a:pt x="1746" y="57129"/>
                </a:lnTo>
                <a:lnTo>
                  <a:pt x="7012" y="70749"/>
                </a:lnTo>
                <a:lnTo>
                  <a:pt x="15241" y="81585"/>
                </a:lnTo>
                <a:lnTo>
                  <a:pt x="25880" y="89281"/>
                </a:lnTo>
                <a:lnTo>
                  <a:pt x="38372" y="93481"/>
                </a:lnTo>
                <a:lnTo>
                  <a:pt x="54881" y="91935"/>
                </a:lnTo>
                <a:lnTo>
                  <a:pt x="87613" y="68720"/>
                </a:lnTo>
                <a:lnTo>
                  <a:pt x="93064" y="47022"/>
                </a:lnTo>
                <a:lnTo>
                  <a:pt x="90887" y="32753"/>
                </a:lnTo>
                <a:lnTo>
                  <a:pt x="84796" y="20233"/>
                </a:lnTo>
                <a:lnTo>
                  <a:pt x="75454" y="10145"/>
                </a:lnTo>
                <a:lnTo>
                  <a:pt x="63523" y="3172"/>
                </a:lnTo>
                <a:lnTo>
                  <a:pt x="49667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7" name="object 17"/>
          <p:cNvSpPr/>
          <p:nvPr/>
        </p:nvSpPr>
        <p:spPr>
          <a:xfrm>
            <a:off x="3101488" y="3230835"/>
            <a:ext cx="553853" cy="278012"/>
          </a:xfrm>
          <a:custGeom>
            <a:avLst/>
            <a:gdLst/>
            <a:ahLst/>
            <a:cxnLst/>
            <a:rect l="l" t="t" r="r" b="b"/>
            <a:pathLst>
              <a:path w="647700" h="325120">
                <a:moveTo>
                  <a:pt x="620090" y="0"/>
                </a:moveTo>
                <a:lnTo>
                  <a:pt x="441680" y="56578"/>
                </a:lnTo>
                <a:lnTo>
                  <a:pt x="293001" y="106870"/>
                </a:lnTo>
                <a:lnTo>
                  <a:pt x="154978" y="163449"/>
                </a:lnTo>
                <a:lnTo>
                  <a:pt x="0" y="241071"/>
                </a:lnTo>
                <a:lnTo>
                  <a:pt x="44589" y="324891"/>
                </a:lnTo>
                <a:lnTo>
                  <a:pt x="193268" y="249453"/>
                </a:lnTo>
                <a:lnTo>
                  <a:pt x="326999" y="194881"/>
                </a:lnTo>
                <a:lnTo>
                  <a:pt x="471398" y="146685"/>
                </a:lnTo>
                <a:lnTo>
                  <a:pt x="647700" y="90106"/>
                </a:lnTo>
                <a:lnTo>
                  <a:pt x="620090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8" name="object 18"/>
          <p:cNvSpPr/>
          <p:nvPr/>
        </p:nvSpPr>
        <p:spPr>
          <a:xfrm>
            <a:off x="3081780" y="3433496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5" h="93979">
                <a:moveTo>
                  <a:pt x="49674" y="0"/>
                </a:moveTo>
                <a:lnTo>
                  <a:pt x="10990" y="16559"/>
                </a:lnTo>
                <a:lnTo>
                  <a:pt x="0" y="41072"/>
                </a:lnTo>
                <a:lnTo>
                  <a:pt x="1745" y="57124"/>
                </a:lnTo>
                <a:lnTo>
                  <a:pt x="7009" y="70746"/>
                </a:lnTo>
                <a:lnTo>
                  <a:pt x="15237" y="81582"/>
                </a:lnTo>
                <a:lnTo>
                  <a:pt x="25874" y="89278"/>
                </a:lnTo>
                <a:lnTo>
                  <a:pt x="38364" y="93480"/>
                </a:lnTo>
                <a:lnTo>
                  <a:pt x="54872" y="91935"/>
                </a:lnTo>
                <a:lnTo>
                  <a:pt x="87609" y="68722"/>
                </a:lnTo>
                <a:lnTo>
                  <a:pt x="93062" y="47034"/>
                </a:lnTo>
                <a:lnTo>
                  <a:pt x="90884" y="32760"/>
                </a:lnTo>
                <a:lnTo>
                  <a:pt x="84791" y="20236"/>
                </a:lnTo>
                <a:lnTo>
                  <a:pt x="75449" y="10146"/>
                </a:lnTo>
                <a:lnTo>
                  <a:pt x="63522" y="3172"/>
                </a:lnTo>
                <a:lnTo>
                  <a:pt x="49674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9" name="object 19"/>
          <p:cNvSpPr/>
          <p:nvPr/>
        </p:nvSpPr>
        <p:spPr>
          <a:xfrm>
            <a:off x="3631731" y="3101733"/>
            <a:ext cx="528875" cy="206337"/>
          </a:xfrm>
          <a:custGeom>
            <a:avLst/>
            <a:gdLst/>
            <a:ahLst/>
            <a:cxnLst/>
            <a:rect l="l" t="t" r="r" b="b"/>
            <a:pathLst>
              <a:path w="618489" h="241300">
                <a:moveTo>
                  <a:pt x="596734" y="0"/>
                </a:moveTo>
                <a:lnTo>
                  <a:pt x="312127" y="64960"/>
                </a:lnTo>
                <a:lnTo>
                  <a:pt x="76390" y="127927"/>
                </a:lnTo>
                <a:lnTo>
                  <a:pt x="0" y="150977"/>
                </a:lnTo>
                <a:lnTo>
                  <a:pt x="27609" y="241084"/>
                </a:lnTo>
                <a:lnTo>
                  <a:pt x="104012" y="218033"/>
                </a:lnTo>
                <a:lnTo>
                  <a:pt x="180492" y="197078"/>
                </a:lnTo>
                <a:lnTo>
                  <a:pt x="333375" y="157264"/>
                </a:lnTo>
                <a:lnTo>
                  <a:pt x="617969" y="92303"/>
                </a:lnTo>
                <a:lnTo>
                  <a:pt x="596734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0" name="object 20"/>
          <p:cNvSpPr/>
          <p:nvPr/>
        </p:nvSpPr>
        <p:spPr>
          <a:xfrm>
            <a:off x="3604757" y="3229145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5" h="93979">
                <a:moveTo>
                  <a:pt x="49668" y="0"/>
                </a:moveTo>
                <a:lnTo>
                  <a:pt x="10990" y="16564"/>
                </a:lnTo>
                <a:lnTo>
                  <a:pt x="0" y="41079"/>
                </a:lnTo>
                <a:lnTo>
                  <a:pt x="1747" y="57129"/>
                </a:lnTo>
                <a:lnTo>
                  <a:pt x="7015" y="70750"/>
                </a:lnTo>
                <a:lnTo>
                  <a:pt x="15246" y="81585"/>
                </a:lnTo>
                <a:lnTo>
                  <a:pt x="25885" y="89281"/>
                </a:lnTo>
                <a:lnTo>
                  <a:pt x="38374" y="93482"/>
                </a:lnTo>
                <a:lnTo>
                  <a:pt x="54883" y="91936"/>
                </a:lnTo>
                <a:lnTo>
                  <a:pt x="87613" y="68719"/>
                </a:lnTo>
                <a:lnTo>
                  <a:pt x="93064" y="47022"/>
                </a:lnTo>
                <a:lnTo>
                  <a:pt x="90886" y="32752"/>
                </a:lnTo>
                <a:lnTo>
                  <a:pt x="84794" y="20230"/>
                </a:lnTo>
                <a:lnTo>
                  <a:pt x="75452" y="10142"/>
                </a:lnTo>
                <a:lnTo>
                  <a:pt x="63522" y="3170"/>
                </a:lnTo>
                <a:lnTo>
                  <a:pt x="49668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1" name="object 21"/>
          <p:cNvSpPr/>
          <p:nvPr/>
        </p:nvSpPr>
        <p:spPr>
          <a:xfrm>
            <a:off x="4142004" y="3017515"/>
            <a:ext cx="425163" cy="163441"/>
          </a:xfrm>
          <a:custGeom>
            <a:avLst/>
            <a:gdLst/>
            <a:ahLst/>
            <a:cxnLst/>
            <a:rect l="l" t="t" r="r" b="b"/>
            <a:pathLst>
              <a:path w="497204" h="191135">
                <a:moveTo>
                  <a:pt x="482066" y="0"/>
                </a:moveTo>
                <a:lnTo>
                  <a:pt x="405574" y="12573"/>
                </a:lnTo>
                <a:lnTo>
                  <a:pt x="335470" y="23050"/>
                </a:lnTo>
                <a:lnTo>
                  <a:pt x="218694" y="48196"/>
                </a:lnTo>
                <a:lnTo>
                  <a:pt x="0" y="98488"/>
                </a:lnTo>
                <a:lnTo>
                  <a:pt x="21234" y="190792"/>
                </a:lnTo>
                <a:lnTo>
                  <a:pt x="239941" y="140398"/>
                </a:lnTo>
                <a:lnTo>
                  <a:pt x="354609" y="115252"/>
                </a:lnTo>
                <a:lnTo>
                  <a:pt x="422529" y="104775"/>
                </a:lnTo>
                <a:lnTo>
                  <a:pt x="496925" y="92201"/>
                </a:lnTo>
                <a:lnTo>
                  <a:pt x="482066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2" name="object 22"/>
          <p:cNvSpPr/>
          <p:nvPr/>
        </p:nvSpPr>
        <p:spPr>
          <a:xfrm>
            <a:off x="4111464" y="3101840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5" h="93979">
                <a:moveTo>
                  <a:pt x="49737" y="0"/>
                </a:moveTo>
                <a:lnTo>
                  <a:pt x="11011" y="16531"/>
                </a:lnTo>
                <a:lnTo>
                  <a:pt x="0" y="41013"/>
                </a:lnTo>
                <a:lnTo>
                  <a:pt x="1736" y="57109"/>
                </a:lnTo>
                <a:lnTo>
                  <a:pt x="6981" y="70759"/>
                </a:lnTo>
                <a:lnTo>
                  <a:pt x="15182" y="81615"/>
                </a:lnTo>
                <a:lnTo>
                  <a:pt x="25788" y="89330"/>
                </a:lnTo>
                <a:lnTo>
                  <a:pt x="38245" y="93557"/>
                </a:lnTo>
                <a:lnTo>
                  <a:pt x="54780" y="92025"/>
                </a:lnTo>
                <a:lnTo>
                  <a:pt x="87563" y="68880"/>
                </a:lnTo>
                <a:lnTo>
                  <a:pt x="93055" y="47118"/>
                </a:lnTo>
                <a:lnTo>
                  <a:pt x="90881" y="32815"/>
                </a:lnTo>
                <a:lnTo>
                  <a:pt x="84799" y="20273"/>
                </a:lnTo>
                <a:lnTo>
                  <a:pt x="75473" y="10172"/>
                </a:lnTo>
                <a:lnTo>
                  <a:pt x="63564" y="3188"/>
                </a:lnTo>
                <a:lnTo>
                  <a:pt x="49737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3" name="object 23"/>
          <p:cNvSpPr/>
          <p:nvPr/>
        </p:nvSpPr>
        <p:spPr>
          <a:xfrm>
            <a:off x="4556004" y="2911718"/>
            <a:ext cx="941007" cy="186790"/>
          </a:xfrm>
          <a:custGeom>
            <a:avLst/>
            <a:gdLst/>
            <a:ahLst/>
            <a:cxnLst/>
            <a:rect l="l" t="t" r="r" b="b"/>
            <a:pathLst>
              <a:path w="1100454" h="218439">
                <a:moveTo>
                  <a:pt x="1091577" y="0"/>
                </a:moveTo>
                <a:lnTo>
                  <a:pt x="558546" y="52476"/>
                </a:lnTo>
                <a:lnTo>
                  <a:pt x="0" y="123723"/>
                </a:lnTo>
                <a:lnTo>
                  <a:pt x="10680" y="218020"/>
                </a:lnTo>
                <a:lnTo>
                  <a:pt x="567029" y="146773"/>
                </a:lnTo>
                <a:lnTo>
                  <a:pt x="1100048" y="94386"/>
                </a:lnTo>
                <a:lnTo>
                  <a:pt x="1091577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4" name="object 24"/>
          <p:cNvSpPr/>
          <p:nvPr/>
        </p:nvSpPr>
        <p:spPr>
          <a:xfrm>
            <a:off x="4521797" y="3017618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5" h="93979">
                <a:moveTo>
                  <a:pt x="49674" y="0"/>
                </a:moveTo>
                <a:lnTo>
                  <a:pt x="10990" y="16558"/>
                </a:lnTo>
                <a:lnTo>
                  <a:pt x="0" y="41071"/>
                </a:lnTo>
                <a:lnTo>
                  <a:pt x="1745" y="57123"/>
                </a:lnTo>
                <a:lnTo>
                  <a:pt x="7009" y="70745"/>
                </a:lnTo>
                <a:lnTo>
                  <a:pt x="15237" y="81581"/>
                </a:lnTo>
                <a:lnTo>
                  <a:pt x="25874" y="89278"/>
                </a:lnTo>
                <a:lnTo>
                  <a:pt x="38364" y="93480"/>
                </a:lnTo>
                <a:lnTo>
                  <a:pt x="54876" y="91934"/>
                </a:lnTo>
                <a:lnTo>
                  <a:pt x="87611" y="68722"/>
                </a:lnTo>
                <a:lnTo>
                  <a:pt x="93062" y="47033"/>
                </a:lnTo>
                <a:lnTo>
                  <a:pt x="90885" y="32761"/>
                </a:lnTo>
                <a:lnTo>
                  <a:pt x="84796" y="20238"/>
                </a:lnTo>
                <a:lnTo>
                  <a:pt x="75456" y="10148"/>
                </a:lnTo>
                <a:lnTo>
                  <a:pt x="63528" y="3175"/>
                </a:lnTo>
                <a:lnTo>
                  <a:pt x="49674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5" name="object 25"/>
          <p:cNvSpPr/>
          <p:nvPr/>
        </p:nvSpPr>
        <p:spPr>
          <a:xfrm>
            <a:off x="5489419" y="2805997"/>
            <a:ext cx="1792419" cy="186790"/>
          </a:xfrm>
          <a:custGeom>
            <a:avLst/>
            <a:gdLst/>
            <a:ahLst/>
            <a:cxnLst/>
            <a:rect l="l" t="t" r="r" b="b"/>
            <a:pathLst>
              <a:path w="2096134" h="218439">
                <a:moveTo>
                  <a:pt x="2093874" y="0"/>
                </a:moveTo>
                <a:lnTo>
                  <a:pt x="1528940" y="16763"/>
                </a:lnTo>
                <a:lnTo>
                  <a:pt x="1038402" y="37718"/>
                </a:lnTo>
                <a:lnTo>
                  <a:pt x="554253" y="73342"/>
                </a:lnTo>
                <a:lnTo>
                  <a:pt x="0" y="123634"/>
                </a:lnTo>
                <a:lnTo>
                  <a:pt x="8470" y="218020"/>
                </a:lnTo>
                <a:lnTo>
                  <a:pt x="560628" y="167728"/>
                </a:lnTo>
                <a:lnTo>
                  <a:pt x="1042695" y="132016"/>
                </a:lnTo>
                <a:lnTo>
                  <a:pt x="1531048" y="111061"/>
                </a:lnTo>
                <a:lnTo>
                  <a:pt x="2095969" y="94297"/>
                </a:lnTo>
                <a:lnTo>
                  <a:pt x="2093874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6" name="object 26"/>
          <p:cNvSpPr/>
          <p:nvPr/>
        </p:nvSpPr>
        <p:spPr>
          <a:xfrm>
            <a:off x="5453405" y="2911825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5" h="93979">
                <a:moveTo>
                  <a:pt x="49750" y="0"/>
                </a:moveTo>
                <a:lnTo>
                  <a:pt x="11016" y="16528"/>
                </a:lnTo>
                <a:lnTo>
                  <a:pt x="0" y="41001"/>
                </a:lnTo>
                <a:lnTo>
                  <a:pt x="1736" y="57095"/>
                </a:lnTo>
                <a:lnTo>
                  <a:pt x="6983" y="70744"/>
                </a:lnTo>
                <a:lnTo>
                  <a:pt x="15186" y="81599"/>
                </a:lnTo>
                <a:lnTo>
                  <a:pt x="25792" y="89315"/>
                </a:lnTo>
                <a:lnTo>
                  <a:pt x="38249" y="93543"/>
                </a:lnTo>
                <a:lnTo>
                  <a:pt x="54793" y="92011"/>
                </a:lnTo>
                <a:lnTo>
                  <a:pt x="87578" y="68870"/>
                </a:lnTo>
                <a:lnTo>
                  <a:pt x="93068" y="47118"/>
                </a:lnTo>
                <a:lnTo>
                  <a:pt x="90894" y="32815"/>
                </a:lnTo>
                <a:lnTo>
                  <a:pt x="84815" y="20273"/>
                </a:lnTo>
                <a:lnTo>
                  <a:pt x="75490" y="10172"/>
                </a:lnTo>
                <a:lnTo>
                  <a:pt x="63582" y="3188"/>
                </a:lnTo>
                <a:lnTo>
                  <a:pt x="49750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7" name="object 27"/>
          <p:cNvSpPr/>
          <p:nvPr/>
        </p:nvSpPr>
        <p:spPr>
          <a:xfrm>
            <a:off x="7240235" y="2806101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5" h="93980">
                <a:moveTo>
                  <a:pt x="49667" y="0"/>
                </a:moveTo>
                <a:lnTo>
                  <a:pt x="10985" y="16564"/>
                </a:lnTo>
                <a:lnTo>
                  <a:pt x="0" y="41078"/>
                </a:lnTo>
                <a:lnTo>
                  <a:pt x="1746" y="57129"/>
                </a:lnTo>
                <a:lnTo>
                  <a:pt x="7012" y="70749"/>
                </a:lnTo>
                <a:lnTo>
                  <a:pt x="15241" y="81585"/>
                </a:lnTo>
                <a:lnTo>
                  <a:pt x="25880" y="89281"/>
                </a:lnTo>
                <a:lnTo>
                  <a:pt x="38372" y="93481"/>
                </a:lnTo>
                <a:lnTo>
                  <a:pt x="54881" y="91935"/>
                </a:lnTo>
                <a:lnTo>
                  <a:pt x="87613" y="68720"/>
                </a:lnTo>
                <a:lnTo>
                  <a:pt x="93064" y="47022"/>
                </a:lnTo>
                <a:lnTo>
                  <a:pt x="90887" y="32753"/>
                </a:lnTo>
                <a:lnTo>
                  <a:pt x="84796" y="20233"/>
                </a:lnTo>
                <a:lnTo>
                  <a:pt x="75454" y="10145"/>
                </a:lnTo>
                <a:lnTo>
                  <a:pt x="63523" y="3172"/>
                </a:lnTo>
                <a:lnTo>
                  <a:pt x="49667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8" name="object 28"/>
          <p:cNvSpPr/>
          <p:nvPr/>
        </p:nvSpPr>
        <p:spPr>
          <a:xfrm>
            <a:off x="2502515" y="3928217"/>
            <a:ext cx="79820" cy="80363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9676" y="0"/>
                </a:moveTo>
                <a:lnTo>
                  <a:pt x="10991" y="16559"/>
                </a:lnTo>
                <a:lnTo>
                  <a:pt x="0" y="41071"/>
                </a:lnTo>
                <a:lnTo>
                  <a:pt x="1745" y="57123"/>
                </a:lnTo>
                <a:lnTo>
                  <a:pt x="7009" y="70745"/>
                </a:lnTo>
                <a:lnTo>
                  <a:pt x="15237" y="81582"/>
                </a:lnTo>
                <a:lnTo>
                  <a:pt x="25873" y="89278"/>
                </a:lnTo>
                <a:lnTo>
                  <a:pt x="38363" y="93480"/>
                </a:lnTo>
                <a:lnTo>
                  <a:pt x="54876" y="91935"/>
                </a:lnTo>
                <a:lnTo>
                  <a:pt x="87611" y="68722"/>
                </a:lnTo>
                <a:lnTo>
                  <a:pt x="93062" y="47034"/>
                </a:lnTo>
                <a:lnTo>
                  <a:pt x="90885" y="32760"/>
                </a:lnTo>
                <a:lnTo>
                  <a:pt x="84794" y="20236"/>
                </a:lnTo>
                <a:lnTo>
                  <a:pt x="75454" y="10146"/>
                </a:lnTo>
                <a:lnTo>
                  <a:pt x="63527" y="3172"/>
                </a:lnTo>
                <a:lnTo>
                  <a:pt x="49676" y="0"/>
                </a:lnTo>
                <a:close/>
              </a:path>
            </a:pathLst>
          </a:custGeom>
          <a:solidFill>
            <a:srgbClr val="541937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9" name="object 29"/>
          <p:cNvSpPr/>
          <p:nvPr/>
        </p:nvSpPr>
        <p:spPr>
          <a:xfrm>
            <a:off x="1739510" y="3274736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0" name="object 30"/>
          <p:cNvSpPr/>
          <p:nvPr/>
        </p:nvSpPr>
        <p:spPr>
          <a:xfrm>
            <a:off x="7283488" y="3270257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1" name="object 31"/>
          <p:cNvSpPr/>
          <p:nvPr/>
        </p:nvSpPr>
        <p:spPr>
          <a:xfrm>
            <a:off x="1735926" y="3270257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2" name="object 32"/>
          <p:cNvSpPr/>
          <p:nvPr/>
        </p:nvSpPr>
        <p:spPr>
          <a:xfrm>
            <a:off x="1739510" y="3518507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3" name="object 33"/>
          <p:cNvSpPr/>
          <p:nvPr/>
        </p:nvSpPr>
        <p:spPr>
          <a:xfrm>
            <a:off x="7283488" y="3514028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4" name="object 34"/>
          <p:cNvSpPr/>
          <p:nvPr/>
        </p:nvSpPr>
        <p:spPr>
          <a:xfrm>
            <a:off x="1735926" y="3514028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5" name="object 35"/>
          <p:cNvSpPr/>
          <p:nvPr/>
        </p:nvSpPr>
        <p:spPr>
          <a:xfrm>
            <a:off x="1739510" y="3751538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6" name="object 36"/>
          <p:cNvSpPr/>
          <p:nvPr/>
        </p:nvSpPr>
        <p:spPr>
          <a:xfrm>
            <a:off x="7283488" y="3747059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7" name="object 37"/>
          <p:cNvSpPr/>
          <p:nvPr/>
        </p:nvSpPr>
        <p:spPr>
          <a:xfrm>
            <a:off x="1735926" y="3747059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8" name="object 38"/>
          <p:cNvSpPr/>
          <p:nvPr/>
        </p:nvSpPr>
        <p:spPr>
          <a:xfrm>
            <a:off x="1739510" y="3995309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9" name="object 39"/>
          <p:cNvSpPr/>
          <p:nvPr/>
        </p:nvSpPr>
        <p:spPr>
          <a:xfrm>
            <a:off x="7283488" y="3990830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0" name="object 40"/>
          <p:cNvSpPr/>
          <p:nvPr/>
        </p:nvSpPr>
        <p:spPr>
          <a:xfrm>
            <a:off x="1735926" y="399083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1" name="object 41"/>
          <p:cNvSpPr/>
          <p:nvPr/>
        </p:nvSpPr>
        <p:spPr>
          <a:xfrm>
            <a:off x="1739510" y="4237300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2" name="object 42"/>
          <p:cNvSpPr/>
          <p:nvPr/>
        </p:nvSpPr>
        <p:spPr>
          <a:xfrm>
            <a:off x="7283488" y="4232821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3" name="object 43"/>
          <p:cNvSpPr/>
          <p:nvPr/>
        </p:nvSpPr>
        <p:spPr>
          <a:xfrm>
            <a:off x="1735926" y="4232821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4" name="object 44"/>
          <p:cNvSpPr/>
          <p:nvPr/>
        </p:nvSpPr>
        <p:spPr>
          <a:xfrm>
            <a:off x="1739510" y="4472112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5" name="object 45"/>
          <p:cNvSpPr/>
          <p:nvPr/>
        </p:nvSpPr>
        <p:spPr>
          <a:xfrm>
            <a:off x="7283488" y="4467632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6" name="object 46"/>
          <p:cNvSpPr/>
          <p:nvPr/>
        </p:nvSpPr>
        <p:spPr>
          <a:xfrm>
            <a:off x="1735926" y="4467632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7" name="object 47"/>
          <p:cNvSpPr/>
          <p:nvPr/>
        </p:nvSpPr>
        <p:spPr>
          <a:xfrm>
            <a:off x="1739510" y="4715893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8" name="object 48"/>
          <p:cNvSpPr/>
          <p:nvPr/>
        </p:nvSpPr>
        <p:spPr>
          <a:xfrm>
            <a:off x="7283488" y="4711414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49" name="object 49"/>
          <p:cNvSpPr/>
          <p:nvPr/>
        </p:nvSpPr>
        <p:spPr>
          <a:xfrm>
            <a:off x="1735926" y="4711414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0" name="object 50"/>
          <p:cNvSpPr/>
          <p:nvPr/>
        </p:nvSpPr>
        <p:spPr>
          <a:xfrm>
            <a:off x="1739510" y="4957873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1" name="object 51"/>
          <p:cNvSpPr/>
          <p:nvPr/>
        </p:nvSpPr>
        <p:spPr>
          <a:xfrm>
            <a:off x="7283488" y="49533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2" name="object 52"/>
          <p:cNvSpPr/>
          <p:nvPr/>
        </p:nvSpPr>
        <p:spPr>
          <a:xfrm>
            <a:off x="1735926" y="49533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3" name="object 53"/>
          <p:cNvSpPr/>
          <p:nvPr/>
        </p:nvSpPr>
        <p:spPr>
          <a:xfrm>
            <a:off x="1739510" y="5192696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4" name="object 54"/>
          <p:cNvSpPr/>
          <p:nvPr/>
        </p:nvSpPr>
        <p:spPr>
          <a:xfrm>
            <a:off x="7283488" y="5188216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5" name="object 55"/>
          <p:cNvSpPr/>
          <p:nvPr/>
        </p:nvSpPr>
        <p:spPr>
          <a:xfrm>
            <a:off x="1735926" y="5188216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6" name="object 56"/>
          <p:cNvSpPr/>
          <p:nvPr/>
        </p:nvSpPr>
        <p:spPr>
          <a:xfrm>
            <a:off x="1739510" y="5434675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7" name="object 57"/>
          <p:cNvSpPr/>
          <p:nvPr/>
        </p:nvSpPr>
        <p:spPr>
          <a:xfrm>
            <a:off x="7283488" y="5430195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8" name="object 58"/>
          <p:cNvSpPr/>
          <p:nvPr/>
        </p:nvSpPr>
        <p:spPr>
          <a:xfrm>
            <a:off x="1735926" y="5430195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9" name="object 59"/>
          <p:cNvSpPr/>
          <p:nvPr/>
        </p:nvSpPr>
        <p:spPr>
          <a:xfrm>
            <a:off x="2272500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0" name="object 60"/>
          <p:cNvSpPr/>
          <p:nvPr/>
        </p:nvSpPr>
        <p:spPr>
          <a:xfrm>
            <a:off x="2273402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1" name="object 61"/>
          <p:cNvSpPr/>
          <p:nvPr/>
        </p:nvSpPr>
        <p:spPr>
          <a:xfrm>
            <a:off x="2266159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65" y="0"/>
                </a:moveTo>
                <a:lnTo>
                  <a:pt x="1892" y="0"/>
                </a:lnTo>
                <a:lnTo>
                  <a:pt x="0" y="2387"/>
                </a:lnTo>
                <a:lnTo>
                  <a:pt x="0" y="8102"/>
                </a:lnTo>
                <a:lnTo>
                  <a:pt x="1892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2" name="object 62"/>
          <p:cNvSpPr/>
          <p:nvPr/>
        </p:nvSpPr>
        <p:spPr>
          <a:xfrm>
            <a:off x="2736440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4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3" name="object 63"/>
          <p:cNvSpPr/>
          <p:nvPr/>
        </p:nvSpPr>
        <p:spPr>
          <a:xfrm>
            <a:off x="2734653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4" name="object 64"/>
          <p:cNvSpPr/>
          <p:nvPr/>
        </p:nvSpPr>
        <p:spPr>
          <a:xfrm>
            <a:off x="2732861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5" name="object 65"/>
          <p:cNvSpPr/>
          <p:nvPr/>
        </p:nvSpPr>
        <p:spPr>
          <a:xfrm>
            <a:off x="3194100" y="2560424"/>
            <a:ext cx="27692" cy="3180309"/>
          </a:xfrm>
          <a:custGeom>
            <a:avLst/>
            <a:gdLst/>
            <a:ahLst/>
            <a:cxnLst/>
            <a:rect l="l" t="t" r="r" b="b"/>
            <a:pathLst>
              <a:path w="32385" h="3719195">
                <a:moveTo>
                  <a:pt x="31813" y="0"/>
                </a:moveTo>
                <a:lnTo>
                  <a:pt x="21247" y="0"/>
                </a:lnTo>
                <a:lnTo>
                  <a:pt x="14859" y="928598"/>
                </a:lnTo>
                <a:lnTo>
                  <a:pt x="10566" y="1859381"/>
                </a:lnTo>
                <a:lnTo>
                  <a:pt x="4190" y="2787967"/>
                </a:lnTo>
                <a:lnTo>
                  <a:pt x="0" y="3718661"/>
                </a:lnTo>
                <a:lnTo>
                  <a:pt x="10566" y="3718661"/>
                </a:lnTo>
                <a:lnTo>
                  <a:pt x="14859" y="2787967"/>
                </a:lnTo>
                <a:lnTo>
                  <a:pt x="21247" y="1859381"/>
                </a:lnTo>
                <a:lnTo>
                  <a:pt x="25438" y="928598"/>
                </a:lnTo>
                <a:lnTo>
                  <a:pt x="31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6" name="object 66"/>
          <p:cNvSpPr/>
          <p:nvPr/>
        </p:nvSpPr>
        <p:spPr>
          <a:xfrm>
            <a:off x="3195893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78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78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7" name="object 67"/>
          <p:cNvSpPr/>
          <p:nvPr/>
        </p:nvSpPr>
        <p:spPr>
          <a:xfrm>
            <a:off x="3214050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78" y="0"/>
                </a:moveTo>
                <a:lnTo>
                  <a:pt x="1917" y="0"/>
                </a:lnTo>
                <a:lnTo>
                  <a:pt x="0" y="2387"/>
                </a:lnTo>
                <a:lnTo>
                  <a:pt x="0" y="8102"/>
                </a:lnTo>
                <a:lnTo>
                  <a:pt x="1917" y="10477"/>
                </a:lnTo>
                <a:lnTo>
                  <a:pt x="6578" y="10477"/>
                </a:lnTo>
                <a:lnTo>
                  <a:pt x="8483" y="8102"/>
                </a:lnTo>
                <a:lnTo>
                  <a:pt x="8483" y="2387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8" name="object 68"/>
          <p:cNvSpPr/>
          <p:nvPr/>
        </p:nvSpPr>
        <p:spPr>
          <a:xfrm>
            <a:off x="3643536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9" name="object 69"/>
          <p:cNvSpPr/>
          <p:nvPr/>
        </p:nvSpPr>
        <p:spPr>
          <a:xfrm>
            <a:off x="3638975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78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78" y="10477"/>
                </a:lnTo>
                <a:lnTo>
                  <a:pt x="8483" y="8089"/>
                </a:lnTo>
                <a:lnTo>
                  <a:pt x="8483" y="2374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0" name="object 70"/>
          <p:cNvSpPr/>
          <p:nvPr/>
        </p:nvSpPr>
        <p:spPr>
          <a:xfrm>
            <a:off x="3638975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78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78" y="10477"/>
                </a:lnTo>
                <a:lnTo>
                  <a:pt x="8483" y="8102"/>
                </a:lnTo>
                <a:lnTo>
                  <a:pt x="8483" y="2387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1" name="object 71"/>
          <p:cNvSpPr/>
          <p:nvPr/>
        </p:nvSpPr>
        <p:spPr>
          <a:xfrm>
            <a:off x="4104743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2" name="object 72"/>
          <p:cNvSpPr/>
          <p:nvPr/>
        </p:nvSpPr>
        <p:spPr>
          <a:xfrm>
            <a:off x="4100226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892" y="0"/>
                </a:lnTo>
                <a:lnTo>
                  <a:pt x="0" y="2374"/>
                </a:lnTo>
                <a:lnTo>
                  <a:pt x="0" y="8089"/>
                </a:lnTo>
                <a:lnTo>
                  <a:pt x="1892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3" name="object 73"/>
          <p:cNvSpPr/>
          <p:nvPr/>
        </p:nvSpPr>
        <p:spPr>
          <a:xfrm>
            <a:off x="4100226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65" y="0"/>
                </a:moveTo>
                <a:lnTo>
                  <a:pt x="1892" y="0"/>
                </a:lnTo>
                <a:lnTo>
                  <a:pt x="0" y="2387"/>
                </a:lnTo>
                <a:lnTo>
                  <a:pt x="0" y="8102"/>
                </a:lnTo>
                <a:lnTo>
                  <a:pt x="1892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4" name="object 74"/>
          <p:cNvSpPr/>
          <p:nvPr/>
        </p:nvSpPr>
        <p:spPr>
          <a:xfrm>
            <a:off x="4565989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5" name="object 75"/>
          <p:cNvSpPr/>
          <p:nvPr/>
        </p:nvSpPr>
        <p:spPr>
          <a:xfrm>
            <a:off x="4561465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78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78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6" name="object 76"/>
          <p:cNvSpPr/>
          <p:nvPr/>
        </p:nvSpPr>
        <p:spPr>
          <a:xfrm>
            <a:off x="4561465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78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78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7" name="object 77"/>
          <p:cNvSpPr/>
          <p:nvPr/>
        </p:nvSpPr>
        <p:spPr>
          <a:xfrm>
            <a:off x="5010901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8" name="object 78"/>
          <p:cNvSpPr/>
          <p:nvPr/>
        </p:nvSpPr>
        <p:spPr>
          <a:xfrm>
            <a:off x="5006340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83" y="8089"/>
                </a:lnTo>
                <a:lnTo>
                  <a:pt x="8483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9" name="object 79"/>
          <p:cNvSpPr/>
          <p:nvPr/>
        </p:nvSpPr>
        <p:spPr>
          <a:xfrm>
            <a:off x="5006340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83" y="8102"/>
                </a:lnTo>
                <a:lnTo>
                  <a:pt x="8483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0" name="object 80"/>
          <p:cNvSpPr/>
          <p:nvPr/>
        </p:nvSpPr>
        <p:spPr>
          <a:xfrm>
            <a:off x="5472146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1" name="object 81"/>
          <p:cNvSpPr/>
          <p:nvPr/>
        </p:nvSpPr>
        <p:spPr>
          <a:xfrm>
            <a:off x="5467580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78" y="0"/>
                </a:moveTo>
                <a:lnTo>
                  <a:pt x="1917" y="0"/>
                </a:lnTo>
                <a:lnTo>
                  <a:pt x="0" y="2374"/>
                </a:lnTo>
                <a:lnTo>
                  <a:pt x="0" y="8089"/>
                </a:lnTo>
                <a:lnTo>
                  <a:pt x="1917" y="10477"/>
                </a:lnTo>
                <a:lnTo>
                  <a:pt x="6578" y="10477"/>
                </a:lnTo>
                <a:lnTo>
                  <a:pt x="8483" y="8089"/>
                </a:lnTo>
                <a:lnTo>
                  <a:pt x="8483" y="2374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2" name="object 82"/>
          <p:cNvSpPr/>
          <p:nvPr/>
        </p:nvSpPr>
        <p:spPr>
          <a:xfrm>
            <a:off x="5467580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78" y="0"/>
                </a:moveTo>
                <a:lnTo>
                  <a:pt x="1917" y="0"/>
                </a:lnTo>
                <a:lnTo>
                  <a:pt x="0" y="2387"/>
                </a:lnTo>
                <a:lnTo>
                  <a:pt x="0" y="8102"/>
                </a:lnTo>
                <a:lnTo>
                  <a:pt x="1917" y="10477"/>
                </a:lnTo>
                <a:lnTo>
                  <a:pt x="6578" y="10477"/>
                </a:lnTo>
                <a:lnTo>
                  <a:pt x="8483" y="8102"/>
                </a:lnTo>
                <a:lnTo>
                  <a:pt x="8483" y="2387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3" name="object 83"/>
          <p:cNvSpPr/>
          <p:nvPr/>
        </p:nvSpPr>
        <p:spPr>
          <a:xfrm>
            <a:off x="5933391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4" name="object 84"/>
          <p:cNvSpPr/>
          <p:nvPr/>
        </p:nvSpPr>
        <p:spPr>
          <a:xfrm>
            <a:off x="5928831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5" name="object 85"/>
          <p:cNvSpPr/>
          <p:nvPr/>
        </p:nvSpPr>
        <p:spPr>
          <a:xfrm>
            <a:off x="5928831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4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6" name="object 86"/>
          <p:cNvSpPr/>
          <p:nvPr/>
        </p:nvSpPr>
        <p:spPr>
          <a:xfrm>
            <a:off x="6376473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7" name="object 87"/>
          <p:cNvSpPr/>
          <p:nvPr/>
        </p:nvSpPr>
        <p:spPr>
          <a:xfrm>
            <a:off x="6371912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78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78" y="10477"/>
                </a:lnTo>
                <a:lnTo>
                  <a:pt x="8483" y="8089"/>
                </a:lnTo>
                <a:lnTo>
                  <a:pt x="8483" y="2374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8" name="object 88"/>
          <p:cNvSpPr/>
          <p:nvPr/>
        </p:nvSpPr>
        <p:spPr>
          <a:xfrm>
            <a:off x="6371912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4">
                <a:moveTo>
                  <a:pt x="6578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78" y="10477"/>
                </a:lnTo>
                <a:lnTo>
                  <a:pt x="8483" y="8102"/>
                </a:lnTo>
                <a:lnTo>
                  <a:pt x="8483" y="2387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9" name="object 89"/>
          <p:cNvSpPr/>
          <p:nvPr/>
        </p:nvSpPr>
        <p:spPr>
          <a:xfrm>
            <a:off x="1739510" y="3030954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0" name="object 90"/>
          <p:cNvSpPr/>
          <p:nvPr/>
        </p:nvSpPr>
        <p:spPr>
          <a:xfrm>
            <a:off x="7283488" y="3026475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1" name="object 91"/>
          <p:cNvSpPr/>
          <p:nvPr/>
        </p:nvSpPr>
        <p:spPr>
          <a:xfrm>
            <a:off x="1735926" y="3026475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5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2" name="object 92"/>
          <p:cNvSpPr/>
          <p:nvPr/>
        </p:nvSpPr>
        <p:spPr>
          <a:xfrm>
            <a:off x="1739510" y="2799726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3" name="object 93"/>
          <p:cNvSpPr/>
          <p:nvPr/>
        </p:nvSpPr>
        <p:spPr>
          <a:xfrm>
            <a:off x="7283488" y="2795246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4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4" name="object 94"/>
          <p:cNvSpPr/>
          <p:nvPr/>
        </p:nvSpPr>
        <p:spPr>
          <a:xfrm>
            <a:off x="1735926" y="2795246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65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5" name="object 95"/>
          <p:cNvSpPr/>
          <p:nvPr/>
        </p:nvSpPr>
        <p:spPr>
          <a:xfrm>
            <a:off x="6837719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6" name="object 96"/>
          <p:cNvSpPr/>
          <p:nvPr/>
        </p:nvSpPr>
        <p:spPr>
          <a:xfrm>
            <a:off x="6833152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78" y="0"/>
                </a:moveTo>
                <a:lnTo>
                  <a:pt x="1904" y="0"/>
                </a:lnTo>
                <a:lnTo>
                  <a:pt x="0" y="2374"/>
                </a:lnTo>
                <a:lnTo>
                  <a:pt x="0" y="8089"/>
                </a:lnTo>
                <a:lnTo>
                  <a:pt x="1904" y="10477"/>
                </a:lnTo>
                <a:lnTo>
                  <a:pt x="6578" y="10477"/>
                </a:lnTo>
                <a:lnTo>
                  <a:pt x="8483" y="8089"/>
                </a:lnTo>
                <a:lnTo>
                  <a:pt x="8483" y="2374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7" name="object 97"/>
          <p:cNvSpPr/>
          <p:nvPr/>
        </p:nvSpPr>
        <p:spPr>
          <a:xfrm>
            <a:off x="6833152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4">
                <a:moveTo>
                  <a:pt x="6578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78" y="10477"/>
                </a:lnTo>
                <a:lnTo>
                  <a:pt x="8483" y="8102"/>
                </a:lnTo>
                <a:lnTo>
                  <a:pt x="8483" y="2387"/>
                </a:lnTo>
                <a:lnTo>
                  <a:pt x="6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8" name="object 98"/>
          <p:cNvSpPr/>
          <p:nvPr/>
        </p:nvSpPr>
        <p:spPr>
          <a:xfrm>
            <a:off x="7288050" y="2560424"/>
            <a:ext cx="0" cy="3180309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0"/>
                </a:moveTo>
                <a:lnTo>
                  <a:pt x="0" y="3718661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9" name="object 99"/>
          <p:cNvSpPr/>
          <p:nvPr/>
        </p:nvSpPr>
        <p:spPr>
          <a:xfrm>
            <a:off x="7283488" y="5736693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6565" y="0"/>
                </a:moveTo>
                <a:lnTo>
                  <a:pt x="1905" y="0"/>
                </a:lnTo>
                <a:lnTo>
                  <a:pt x="0" y="2374"/>
                </a:lnTo>
                <a:lnTo>
                  <a:pt x="0" y="8089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089"/>
                </a:lnTo>
                <a:lnTo>
                  <a:pt x="8470" y="2374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0" name="object 100"/>
          <p:cNvSpPr/>
          <p:nvPr/>
        </p:nvSpPr>
        <p:spPr>
          <a:xfrm>
            <a:off x="7283488" y="2556840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4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1" name="object 101"/>
          <p:cNvSpPr/>
          <p:nvPr/>
        </p:nvSpPr>
        <p:spPr>
          <a:xfrm>
            <a:off x="1739510" y="2564903"/>
            <a:ext cx="5547758" cy="0"/>
          </a:xfrm>
          <a:custGeom>
            <a:avLst/>
            <a:gdLst/>
            <a:ahLst/>
            <a:cxnLst/>
            <a:rect l="l" t="t" r="r" b="b"/>
            <a:pathLst>
              <a:path w="6487795">
                <a:moveTo>
                  <a:pt x="0" y="0"/>
                </a:moveTo>
                <a:lnTo>
                  <a:pt x="6487668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2" name="object 102"/>
          <p:cNvSpPr/>
          <p:nvPr/>
        </p:nvSpPr>
        <p:spPr>
          <a:xfrm>
            <a:off x="7283488" y="2560424"/>
            <a:ext cx="7602" cy="9231"/>
          </a:xfrm>
          <a:custGeom>
            <a:avLst/>
            <a:gdLst/>
            <a:ahLst/>
            <a:cxnLst/>
            <a:rect l="l" t="t" r="r" b="b"/>
            <a:pathLst>
              <a:path w="8890" h="10794">
                <a:moveTo>
                  <a:pt x="6565" y="0"/>
                </a:moveTo>
                <a:lnTo>
                  <a:pt x="1905" y="0"/>
                </a:lnTo>
                <a:lnTo>
                  <a:pt x="0" y="2387"/>
                </a:lnTo>
                <a:lnTo>
                  <a:pt x="0" y="8102"/>
                </a:lnTo>
                <a:lnTo>
                  <a:pt x="1905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3" name="object 103"/>
          <p:cNvSpPr/>
          <p:nvPr/>
        </p:nvSpPr>
        <p:spPr>
          <a:xfrm>
            <a:off x="1735926" y="2560424"/>
            <a:ext cx="7602" cy="9231"/>
          </a:xfrm>
          <a:custGeom>
            <a:avLst/>
            <a:gdLst/>
            <a:ahLst/>
            <a:cxnLst/>
            <a:rect l="l" t="t" r="r" b="b"/>
            <a:pathLst>
              <a:path w="8889" h="10794">
                <a:moveTo>
                  <a:pt x="6565" y="0"/>
                </a:moveTo>
                <a:lnTo>
                  <a:pt x="1904" y="0"/>
                </a:lnTo>
                <a:lnTo>
                  <a:pt x="0" y="2387"/>
                </a:lnTo>
                <a:lnTo>
                  <a:pt x="0" y="8102"/>
                </a:lnTo>
                <a:lnTo>
                  <a:pt x="1904" y="10477"/>
                </a:lnTo>
                <a:lnTo>
                  <a:pt x="6565" y="10477"/>
                </a:lnTo>
                <a:lnTo>
                  <a:pt x="8470" y="8102"/>
                </a:lnTo>
                <a:lnTo>
                  <a:pt x="8470" y="2387"/>
                </a:lnTo>
                <a:lnTo>
                  <a:pt x="6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4" name="object 104"/>
          <p:cNvSpPr/>
          <p:nvPr/>
        </p:nvSpPr>
        <p:spPr>
          <a:xfrm>
            <a:off x="1735926" y="5686521"/>
            <a:ext cx="5738349" cy="0"/>
          </a:xfrm>
          <a:custGeom>
            <a:avLst/>
            <a:gdLst/>
            <a:ahLst/>
            <a:cxnLst/>
            <a:rect l="l" t="t" r="r" b="b"/>
            <a:pathLst>
              <a:path w="6710680">
                <a:moveTo>
                  <a:pt x="0" y="0"/>
                </a:moveTo>
                <a:lnTo>
                  <a:pt x="6710540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5" name="object 105"/>
          <p:cNvSpPr/>
          <p:nvPr/>
        </p:nvSpPr>
        <p:spPr>
          <a:xfrm>
            <a:off x="7466912" y="5679353"/>
            <a:ext cx="13032" cy="14661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620" y="0"/>
                </a:moveTo>
                <a:lnTo>
                  <a:pt x="3238" y="0"/>
                </a:lnTo>
                <a:lnTo>
                  <a:pt x="0" y="3809"/>
                </a:lnTo>
                <a:lnTo>
                  <a:pt x="0" y="12953"/>
                </a:lnTo>
                <a:lnTo>
                  <a:pt x="3238" y="16763"/>
                </a:lnTo>
                <a:lnTo>
                  <a:pt x="11620" y="16763"/>
                </a:lnTo>
                <a:lnTo>
                  <a:pt x="14858" y="12953"/>
                </a:lnTo>
                <a:lnTo>
                  <a:pt x="14858" y="3809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6" name="object 106"/>
          <p:cNvSpPr/>
          <p:nvPr/>
        </p:nvSpPr>
        <p:spPr>
          <a:xfrm>
            <a:off x="1728671" y="5679353"/>
            <a:ext cx="13032" cy="14661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11620" y="0"/>
                </a:moveTo>
                <a:lnTo>
                  <a:pt x="3238" y="0"/>
                </a:lnTo>
                <a:lnTo>
                  <a:pt x="0" y="3809"/>
                </a:lnTo>
                <a:lnTo>
                  <a:pt x="0" y="12953"/>
                </a:lnTo>
                <a:lnTo>
                  <a:pt x="3238" y="16763"/>
                </a:lnTo>
                <a:lnTo>
                  <a:pt x="11620" y="16763"/>
                </a:lnTo>
                <a:lnTo>
                  <a:pt x="14858" y="12953"/>
                </a:lnTo>
                <a:lnTo>
                  <a:pt x="14858" y="3809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7" name="object 107"/>
          <p:cNvSpPr/>
          <p:nvPr/>
        </p:nvSpPr>
        <p:spPr>
          <a:xfrm>
            <a:off x="7459669" y="5600511"/>
            <a:ext cx="218283" cy="172129"/>
          </a:xfrm>
          <a:custGeom>
            <a:avLst/>
            <a:gdLst/>
            <a:ahLst/>
            <a:cxnLst/>
            <a:rect l="l" t="t" r="r" b="b"/>
            <a:pathLst>
              <a:path w="255270" h="201295">
                <a:moveTo>
                  <a:pt x="0" y="0"/>
                </a:moveTo>
                <a:lnTo>
                  <a:pt x="0" y="201167"/>
                </a:lnTo>
                <a:lnTo>
                  <a:pt x="254787" y="1005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8" name="object 108"/>
          <p:cNvSpPr/>
          <p:nvPr/>
        </p:nvSpPr>
        <p:spPr>
          <a:xfrm>
            <a:off x="1817613" y="2309485"/>
            <a:ext cx="0" cy="3432801"/>
          </a:xfrm>
          <a:custGeom>
            <a:avLst/>
            <a:gdLst/>
            <a:ahLst/>
            <a:cxnLst/>
            <a:rect l="l" t="t" r="r" b="b"/>
            <a:pathLst>
              <a:path h="4014470">
                <a:moveTo>
                  <a:pt x="0" y="0"/>
                </a:moveTo>
                <a:lnTo>
                  <a:pt x="0" y="4014216"/>
                </a:lnTo>
              </a:path>
            </a:pathLst>
          </a:custGeom>
          <a:ln w="26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9" name="object 109"/>
          <p:cNvSpPr/>
          <p:nvPr/>
        </p:nvSpPr>
        <p:spPr>
          <a:xfrm>
            <a:off x="1813954" y="5734901"/>
            <a:ext cx="13032" cy="14661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11607" y="0"/>
                </a:moveTo>
                <a:lnTo>
                  <a:pt x="3327" y="0"/>
                </a:lnTo>
                <a:lnTo>
                  <a:pt x="0" y="3809"/>
                </a:lnTo>
                <a:lnTo>
                  <a:pt x="0" y="12953"/>
                </a:lnTo>
                <a:lnTo>
                  <a:pt x="3327" y="16763"/>
                </a:lnTo>
                <a:lnTo>
                  <a:pt x="11607" y="16763"/>
                </a:lnTo>
                <a:lnTo>
                  <a:pt x="14947" y="12953"/>
                </a:lnTo>
                <a:lnTo>
                  <a:pt x="14947" y="3809"/>
                </a:lnTo>
                <a:lnTo>
                  <a:pt x="1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10" name="object 110"/>
          <p:cNvSpPr/>
          <p:nvPr/>
        </p:nvSpPr>
        <p:spPr>
          <a:xfrm>
            <a:off x="1806700" y="2302317"/>
            <a:ext cx="13032" cy="14661"/>
          </a:xfrm>
          <a:custGeom>
            <a:avLst/>
            <a:gdLst/>
            <a:ahLst/>
            <a:cxnLst/>
            <a:rect l="l" t="t" r="r" b="b"/>
            <a:pathLst>
              <a:path w="15239" h="17144">
                <a:moveTo>
                  <a:pt x="11620" y="0"/>
                </a:moveTo>
                <a:lnTo>
                  <a:pt x="3238" y="0"/>
                </a:lnTo>
                <a:lnTo>
                  <a:pt x="0" y="3810"/>
                </a:lnTo>
                <a:lnTo>
                  <a:pt x="0" y="12954"/>
                </a:lnTo>
                <a:lnTo>
                  <a:pt x="3238" y="16764"/>
                </a:lnTo>
                <a:lnTo>
                  <a:pt x="11620" y="16764"/>
                </a:lnTo>
                <a:lnTo>
                  <a:pt x="14858" y="12954"/>
                </a:lnTo>
                <a:lnTo>
                  <a:pt x="14858" y="3810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11" name="object 111"/>
          <p:cNvSpPr/>
          <p:nvPr/>
        </p:nvSpPr>
        <p:spPr>
          <a:xfrm>
            <a:off x="1726792" y="2108709"/>
            <a:ext cx="174844" cy="215568"/>
          </a:xfrm>
          <a:custGeom>
            <a:avLst/>
            <a:gdLst/>
            <a:ahLst/>
            <a:cxnLst/>
            <a:rect l="l" t="t" r="r" b="b"/>
            <a:pathLst>
              <a:path w="204469" h="252094">
                <a:moveTo>
                  <a:pt x="101930" y="0"/>
                </a:moveTo>
                <a:lnTo>
                  <a:pt x="0" y="251561"/>
                </a:lnTo>
                <a:lnTo>
                  <a:pt x="203936" y="251561"/>
                </a:lnTo>
                <a:lnTo>
                  <a:pt x="101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12" name="object 112"/>
          <p:cNvSpPr txBox="1"/>
          <p:nvPr/>
        </p:nvSpPr>
        <p:spPr>
          <a:xfrm>
            <a:off x="4056412" y="5770423"/>
            <a:ext cx="2000386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498" algn="ctr">
              <a:tabLst>
                <a:tab pos="932854" algn="l"/>
              </a:tabLst>
            </a:pPr>
            <a:r>
              <a:rPr sz="941" b="1" spc="4" dirty="0">
                <a:latin typeface="Arial"/>
                <a:cs typeface="Arial"/>
              </a:rPr>
              <a:t>1</a:t>
            </a:r>
            <a:r>
              <a:rPr sz="941" b="1" spc="-4" dirty="0">
                <a:latin typeface="Arial"/>
                <a:cs typeface="Arial"/>
              </a:rPr>
              <a:t>5</a:t>
            </a:r>
            <a:r>
              <a:rPr sz="941" b="1" dirty="0">
                <a:latin typeface="Arial"/>
                <a:cs typeface="Arial"/>
              </a:rPr>
              <a:t>0	</a:t>
            </a:r>
            <a:r>
              <a:rPr sz="1411" b="1" spc="6" baseline="2525" dirty="0">
                <a:latin typeface="Arial"/>
                <a:cs typeface="Arial"/>
              </a:rPr>
              <a:t>2</a:t>
            </a:r>
            <a:r>
              <a:rPr sz="1411" b="1" spc="26" baseline="2525" dirty="0">
                <a:latin typeface="Arial"/>
                <a:cs typeface="Arial"/>
              </a:rPr>
              <a:t>0</a:t>
            </a:r>
            <a:r>
              <a:rPr sz="1411" b="1" baseline="2525" dirty="0">
                <a:latin typeface="Arial"/>
                <a:cs typeface="Arial"/>
              </a:rPr>
              <a:t>0</a:t>
            </a:r>
            <a:endParaRPr sz="1411" baseline="2525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185362" y="5770422"/>
            <a:ext cx="223170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b="1" spc="4" dirty="0">
                <a:latin typeface="Arial"/>
                <a:cs typeface="Arial"/>
              </a:rPr>
              <a:t>3</a:t>
            </a:r>
            <a:r>
              <a:rPr sz="941" b="1" spc="-4" dirty="0">
                <a:latin typeface="Arial"/>
                <a:cs typeface="Arial"/>
              </a:rPr>
              <a:t>0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873664" y="1993891"/>
            <a:ext cx="3210174" cy="874762"/>
          </a:xfrm>
          <a:custGeom>
            <a:avLst/>
            <a:gdLst/>
            <a:ahLst/>
            <a:cxnLst/>
            <a:rect l="l" t="t" r="r" b="b"/>
            <a:pathLst>
              <a:path w="3754120" h="1022985">
                <a:moveTo>
                  <a:pt x="2097024" y="460248"/>
                </a:moveTo>
                <a:lnTo>
                  <a:pt x="1385316" y="460248"/>
                </a:lnTo>
                <a:lnTo>
                  <a:pt x="0" y="1022604"/>
                </a:lnTo>
                <a:lnTo>
                  <a:pt x="2097024" y="460248"/>
                </a:lnTo>
                <a:close/>
              </a:path>
              <a:path w="3754120" h="1022985">
                <a:moveTo>
                  <a:pt x="3753612" y="0"/>
                </a:moveTo>
                <a:lnTo>
                  <a:pt x="912876" y="0"/>
                </a:lnTo>
                <a:lnTo>
                  <a:pt x="912876" y="460248"/>
                </a:lnTo>
                <a:lnTo>
                  <a:pt x="3753612" y="460248"/>
                </a:lnTo>
                <a:lnTo>
                  <a:pt x="3753612" y="0"/>
                </a:lnTo>
                <a:close/>
              </a:path>
            </a:pathLst>
          </a:custGeom>
          <a:solidFill>
            <a:srgbClr val="DC7300"/>
          </a:solidFill>
        </p:spPr>
        <p:txBody>
          <a:bodyPr wrap="square" lIns="0" tIns="0" rIns="0" bIns="0" rtlCol="0"/>
          <a:lstStyle/>
          <a:p>
            <a:r>
              <a:rPr lang="en-US" altLang="zh-CN" sz="1800" spc="10" dirty="0">
                <a:solidFill>
                  <a:srgbClr val="404040"/>
                </a:solidFill>
                <a:latin typeface="Symbol"/>
                <a:cs typeface="Symbol"/>
              </a:rPr>
              <a:t>                 </a:t>
            </a:r>
            <a:r>
              <a:rPr lang="en-US" altLang="zh-CN" sz="1800" spc="10" dirty="0">
                <a:solidFill>
                  <a:srgbClr val="404040"/>
                </a:solidFill>
                <a:cs typeface="Calibri"/>
              </a:rPr>
              <a:t>t=2.5</a:t>
            </a:r>
            <a:r>
              <a:rPr lang="en-US" altLang="zh-CN" sz="1800" spc="5" dirty="0">
                <a:solidFill>
                  <a:srgbClr val="404040"/>
                </a:solidFill>
                <a:latin typeface="Arial"/>
                <a:cs typeface="Arial"/>
              </a:rPr>
              <a:t> ºC</a:t>
            </a:r>
            <a:endParaRPr sz="1710" dirty="0"/>
          </a:p>
        </p:txBody>
      </p:sp>
      <p:sp>
        <p:nvSpPr>
          <p:cNvPr id="118" name="object 118"/>
          <p:cNvSpPr txBox="1"/>
          <p:nvPr/>
        </p:nvSpPr>
        <p:spPr>
          <a:xfrm>
            <a:off x="2390037" y="2079685"/>
            <a:ext cx="362114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en-US" sz="1600" dirty="0">
                <a:solidFill>
                  <a:srgbClr val="FF0000"/>
                </a:solidFill>
                <a:latin typeface="+mj-lt"/>
                <a:ea typeface="黑体" pitchFamily="2" charset="-122"/>
              </a:rPr>
              <a:t>The diagram of q% and p%</a:t>
            </a:r>
            <a:r>
              <a:rPr lang="zh-CN" altLang="en-US" sz="1600" dirty="0">
                <a:solidFill>
                  <a:srgbClr val="FF0000"/>
                </a:solidFill>
                <a:latin typeface="+mj-lt"/>
                <a:ea typeface="黑体" pitchFamily="2" charset="-122"/>
              </a:rPr>
              <a:t>    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1541181" y="5391269"/>
            <a:ext cx="156382" cy="37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41" b="1" spc="9" dirty="0">
                <a:latin typeface="Arial"/>
                <a:cs typeface="Arial"/>
              </a:rPr>
              <a:t>1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marL="67331" algn="ctr">
              <a:spcBef>
                <a:spcPts val="718"/>
              </a:spcBef>
            </a:pP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474767" y="2483789"/>
            <a:ext cx="223170" cy="282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41" b="1" spc="-4" dirty="0">
                <a:latin typeface="Arial"/>
                <a:cs typeface="Arial"/>
              </a:rPr>
              <a:t>1</a:t>
            </a:r>
            <a:r>
              <a:rPr sz="941" b="1" spc="9" dirty="0">
                <a:latin typeface="Arial"/>
                <a:cs typeface="Arial"/>
              </a:rPr>
              <a:t>3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algn="ctr">
              <a:spcBef>
                <a:spcPts val="786"/>
              </a:spcBef>
            </a:pPr>
            <a:r>
              <a:rPr sz="941" b="1" spc="-4" dirty="0">
                <a:latin typeface="Arial"/>
                <a:cs typeface="Arial"/>
              </a:rPr>
              <a:t>1</a:t>
            </a:r>
            <a:r>
              <a:rPr sz="941" b="1" spc="9" dirty="0">
                <a:latin typeface="Arial"/>
                <a:cs typeface="Arial"/>
              </a:rPr>
              <a:t>2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algn="ctr">
              <a:spcBef>
                <a:spcPts val="718"/>
              </a:spcBef>
            </a:pPr>
            <a:r>
              <a:rPr sz="941" b="1" spc="-56" dirty="0">
                <a:latin typeface="Arial"/>
                <a:cs typeface="Arial"/>
              </a:rPr>
              <a:t>1</a:t>
            </a:r>
            <a:r>
              <a:rPr sz="941" b="1" spc="-4" dirty="0">
                <a:latin typeface="Arial"/>
                <a:cs typeface="Arial"/>
              </a:rPr>
              <a:t>1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algn="ctr">
              <a:spcBef>
                <a:spcPts val="786"/>
              </a:spcBef>
            </a:pPr>
            <a:r>
              <a:rPr sz="941" b="1" spc="-4" dirty="0">
                <a:latin typeface="Arial"/>
                <a:cs typeface="Arial"/>
              </a:rPr>
              <a:t>1</a:t>
            </a:r>
            <a:r>
              <a:rPr sz="941" b="1" spc="9" dirty="0">
                <a:latin typeface="Arial"/>
                <a:cs typeface="Arial"/>
              </a:rPr>
              <a:t>0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>
              <a:spcBef>
                <a:spcPts val="46"/>
              </a:spcBef>
            </a:pPr>
            <a:endParaRPr sz="727">
              <a:latin typeface="Times New Roman"/>
              <a:cs typeface="Times New Roman"/>
            </a:endParaRPr>
          </a:p>
          <a:p>
            <a:pPr marL="66245" algn="ctr"/>
            <a:r>
              <a:rPr sz="941" b="1" spc="9" dirty="0">
                <a:latin typeface="Arial"/>
                <a:cs typeface="Arial"/>
              </a:rPr>
              <a:t>9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marL="66245" algn="ctr">
              <a:spcBef>
                <a:spcPts val="676"/>
              </a:spcBef>
            </a:pPr>
            <a:r>
              <a:rPr sz="941" b="1" spc="9" dirty="0">
                <a:latin typeface="Arial"/>
                <a:cs typeface="Arial"/>
              </a:rPr>
              <a:t>8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marL="66245" algn="ctr">
              <a:spcBef>
                <a:spcPts val="800"/>
              </a:spcBef>
            </a:pPr>
            <a:r>
              <a:rPr sz="941" b="1" spc="9" dirty="0">
                <a:latin typeface="Arial"/>
                <a:cs typeface="Arial"/>
              </a:rPr>
              <a:t>7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>
              <a:spcBef>
                <a:spcPts val="36"/>
              </a:spcBef>
            </a:pPr>
            <a:endParaRPr sz="727">
              <a:latin typeface="Times New Roman"/>
              <a:cs typeface="Times New Roman"/>
            </a:endParaRPr>
          </a:p>
          <a:p>
            <a:pPr marL="66245" algn="ctr"/>
            <a:r>
              <a:rPr sz="941" b="1" spc="9" dirty="0">
                <a:latin typeface="Arial"/>
                <a:cs typeface="Arial"/>
              </a:rPr>
              <a:t>6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marL="66245" algn="ctr">
              <a:spcBef>
                <a:spcPts val="633"/>
              </a:spcBef>
            </a:pPr>
            <a:r>
              <a:rPr sz="941" b="1" spc="9" dirty="0">
                <a:latin typeface="Arial"/>
                <a:cs typeface="Arial"/>
              </a:rPr>
              <a:t>5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marL="66245" algn="ctr">
              <a:spcBef>
                <a:spcPts val="807"/>
              </a:spcBef>
            </a:pPr>
            <a:r>
              <a:rPr sz="941" b="1" spc="9" dirty="0">
                <a:latin typeface="Arial"/>
                <a:cs typeface="Arial"/>
              </a:rPr>
              <a:t>4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770">
              <a:latin typeface="Times New Roman"/>
              <a:cs typeface="Times New Roman"/>
            </a:endParaRPr>
          </a:p>
          <a:p>
            <a:pPr marL="66245" algn="ctr"/>
            <a:r>
              <a:rPr sz="941" b="1" spc="9" dirty="0">
                <a:latin typeface="Arial"/>
                <a:cs typeface="Arial"/>
              </a:rPr>
              <a:t>3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  <a:p>
            <a:pPr marL="66245" algn="ctr">
              <a:spcBef>
                <a:spcPts val="633"/>
              </a:spcBef>
            </a:pPr>
            <a:r>
              <a:rPr sz="941" b="1" spc="9" dirty="0">
                <a:latin typeface="Arial"/>
                <a:cs typeface="Arial"/>
              </a:rPr>
              <a:t>2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139392" y="5770423"/>
            <a:ext cx="1737033" cy="25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215">
              <a:tabLst>
                <a:tab pos="1415571" algn="l"/>
              </a:tabLst>
            </a:pPr>
            <a:r>
              <a:rPr sz="941" b="1" spc="17" dirty="0">
                <a:latin typeface="Arial"/>
                <a:cs typeface="Arial"/>
              </a:rPr>
              <a:t>5</a:t>
            </a:r>
            <a:r>
              <a:rPr sz="941" b="1" dirty="0">
                <a:latin typeface="Arial"/>
                <a:cs typeface="Arial"/>
              </a:rPr>
              <a:t>0	</a:t>
            </a:r>
            <a:r>
              <a:rPr sz="941" b="1" spc="17" dirty="0">
                <a:latin typeface="Arial"/>
                <a:cs typeface="Arial"/>
              </a:rPr>
              <a:t>1</a:t>
            </a:r>
            <a:r>
              <a:rPr sz="941" b="1" spc="9" dirty="0">
                <a:latin typeface="Arial"/>
                <a:cs typeface="Arial"/>
              </a:rPr>
              <a:t>0</a:t>
            </a:r>
            <a:r>
              <a:rPr sz="941" b="1" dirty="0">
                <a:latin typeface="Arial"/>
                <a:cs typeface="Arial"/>
              </a:rPr>
              <a:t>0</a:t>
            </a:r>
            <a:endParaRPr sz="941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727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270446" y="5770422"/>
            <a:ext cx="223170" cy="144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941" b="1" spc="-4" dirty="0">
                <a:latin typeface="Arial"/>
                <a:cs typeface="Arial"/>
              </a:rPr>
              <a:t>2</a:t>
            </a:r>
            <a:r>
              <a:rPr sz="941" b="1" spc="4" dirty="0">
                <a:latin typeface="Arial"/>
                <a:cs typeface="Arial"/>
              </a:rPr>
              <a:t>5</a:t>
            </a:r>
            <a:r>
              <a:rPr sz="941" b="1" dirty="0">
                <a:latin typeface="Arial"/>
                <a:cs typeface="Arial"/>
              </a:rPr>
              <a:t>0</a:t>
            </a:r>
            <a:endParaRPr sz="941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726699" y="5770422"/>
            <a:ext cx="897023" cy="203902"/>
          </a:xfrm>
          <a:prstGeom prst="rect">
            <a:avLst/>
          </a:prstGeom>
          <a:solidFill>
            <a:srgbClr val="7090B7"/>
          </a:solidFill>
        </p:spPr>
        <p:txBody>
          <a:bodyPr vert="horz" wrap="square" lIns="0" tIns="0" rIns="0" bIns="0" rtlCol="0">
            <a:spAutoFit/>
          </a:bodyPr>
          <a:lstStyle/>
          <a:p>
            <a:pPr marL="105339"/>
            <a:r>
              <a:rPr lang="en-US" altLang="zh-CN" sz="1325" spc="-17" dirty="0">
                <a:solidFill>
                  <a:srgbClr val="FFFFFF"/>
                </a:solidFill>
                <a:latin typeface="宋体"/>
                <a:cs typeface="Calibri"/>
              </a:rPr>
              <a:t>q </a:t>
            </a:r>
            <a:r>
              <a:rPr sz="1325" spc="-13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325" dirty="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399617" y="1803921"/>
            <a:ext cx="671139" cy="203902"/>
          </a:xfrm>
          <a:prstGeom prst="rect">
            <a:avLst/>
          </a:prstGeom>
          <a:solidFill>
            <a:srgbClr val="7090B7"/>
          </a:solidFill>
        </p:spPr>
        <p:txBody>
          <a:bodyPr vert="horz" wrap="square" lIns="0" tIns="0" rIns="0" bIns="0" rtlCol="0">
            <a:spAutoFit/>
          </a:bodyPr>
          <a:lstStyle/>
          <a:p>
            <a:pPr marL="105339"/>
            <a:r>
              <a:rPr lang="en-US" sz="1325" spc="-17" dirty="0">
                <a:solidFill>
                  <a:srgbClr val="FFFFFF"/>
                </a:solidFill>
                <a:latin typeface="宋体"/>
                <a:cs typeface="宋体"/>
              </a:rPr>
              <a:t>p</a:t>
            </a:r>
            <a:r>
              <a:rPr sz="1325" spc="-13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325" dirty="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789269" y="2948446"/>
            <a:ext cx="3666288" cy="0"/>
          </a:xfrm>
          <a:custGeom>
            <a:avLst/>
            <a:gdLst/>
            <a:ahLst/>
            <a:cxnLst/>
            <a:rect l="l" t="t" r="r" b="b"/>
            <a:pathLst>
              <a:path w="4287520">
                <a:moveTo>
                  <a:pt x="0" y="0"/>
                </a:moveTo>
                <a:lnTo>
                  <a:pt x="4287012" y="0"/>
                </a:lnTo>
              </a:path>
            </a:pathLst>
          </a:custGeom>
          <a:ln w="30225">
            <a:solidFill>
              <a:srgbClr val="DC73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26" name="object 126"/>
          <p:cNvSpPr/>
          <p:nvPr/>
        </p:nvSpPr>
        <p:spPr>
          <a:xfrm>
            <a:off x="5446001" y="2947795"/>
            <a:ext cx="0" cy="2748630"/>
          </a:xfrm>
          <a:custGeom>
            <a:avLst/>
            <a:gdLst/>
            <a:ahLst/>
            <a:cxnLst/>
            <a:rect l="l" t="t" r="r" b="b"/>
            <a:pathLst>
              <a:path h="3214370">
                <a:moveTo>
                  <a:pt x="0" y="0"/>
                </a:moveTo>
                <a:lnTo>
                  <a:pt x="0" y="3214116"/>
                </a:lnTo>
              </a:path>
            </a:pathLst>
          </a:custGeom>
          <a:ln w="28702">
            <a:solidFill>
              <a:srgbClr val="DC73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27" name="object 127"/>
          <p:cNvSpPr/>
          <p:nvPr/>
        </p:nvSpPr>
        <p:spPr>
          <a:xfrm>
            <a:off x="1789269" y="3252739"/>
            <a:ext cx="1854864" cy="38010"/>
          </a:xfrm>
          <a:custGeom>
            <a:avLst/>
            <a:gdLst/>
            <a:ahLst/>
            <a:cxnLst/>
            <a:rect l="l" t="t" r="r" b="b"/>
            <a:pathLst>
              <a:path w="2169160" h="44450">
                <a:moveTo>
                  <a:pt x="2168652" y="0"/>
                </a:moveTo>
                <a:lnTo>
                  <a:pt x="0" y="15239"/>
                </a:lnTo>
                <a:lnTo>
                  <a:pt x="0" y="44195"/>
                </a:lnTo>
                <a:lnTo>
                  <a:pt x="2168652" y="28955"/>
                </a:lnTo>
                <a:lnTo>
                  <a:pt x="2168652" y="0"/>
                </a:lnTo>
                <a:close/>
              </a:path>
            </a:pathLst>
          </a:custGeom>
          <a:solidFill>
            <a:srgbClr val="0057A4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28" name="object 128"/>
          <p:cNvSpPr/>
          <p:nvPr/>
        </p:nvSpPr>
        <p:spPr>
          <a:xfrm>
            <a:off x="3644350" y="3277500"/>
            <a:ext cx="0" cy="2419033"/>
          </a:xfrm>
          <a:custGeom>
            <a:avLst/>
            <a:gdLst/>
            <a:ahLst/>
            <a:cxnLst/>
            <a:rect l="l" t="t" r="r" b="b"/>
            <a:pathLst>
              <a:path h="2828925">
                <a:moveTo>
                  <a:pt x="0" y="0"/>
                </a:moveTo>
                <a:lnTo>
                  <a:pt x="0" y="2828544"/>
                </a:lnTo>
              </a:path>
            </a:pathLst>
          </a:custGeom>
          <a:ln w="30226">
            <a:solidFill>
              <a:srgbClr val="0057A4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29" name="object 129"/>
          <p:cNvSpPr/>
          <p:nvPr/>
        </p:nvSpPr>
        <p:spPr>
          <a:xfrm>
            <a:off x="1773632" y="4486854"/>
            <a:ext cx="495210" cy="0"/>
          </a:xfrm>
          <a:custGeom>
            <a:avLst/>
            <a:gdLst/>
            <a:ahLst/>
            <a:cxnLst/>
            <a:rect l="l" t="t" r="r" b="b"/>
            <a:pathLst>
              <a:path w="579119">
                <a:moveTo>
                  <a:pt x="0" y="0"/>
                </a:moveTo>
                <a:lnTo>
                  <a:pt x="579119" y="0"/>
                </a:lnTo>
              </a:path>
            </a:pathLst>
          </a:custGeom>
          <a:ln w="287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30" name="object 130"/>
          <p:cNvSpPr/>
          <p:nvPr/>
        </p:nvSpPr>
        <p:spPr>
          <a:xfrm>
            <a:off x="2285782" y="4486854"/>
            <a:ext cx="0" cy="1209788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271"/>
                </a:lnTo>
              </a:path>
            </a:pathLst>
          </a:custGeom>
          <a:ln w="287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B9A7A3F-965C-49F8-80FA-58132D48EAE0}"/>
              </a:ext>
            </a:extLst>
          </p:cNvPr>
          <p:cNvSpPr txBox="1"/>
          <p:nvPr/>
        </p:nvSpPr>
        <p:spPr>
          <a:xfrm>
            <a:off x="7448347" y="2947795"/>
            <a:ext cx="169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200% q</a:t>
            </a:r>
            <a:endParaRPr lang="zh-CN" altLang="en-US" sz="1600" dirty="0" err="1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90DB41ED-2C84-4F13-B43F-B7C69C126AF1}"/>
              </a:ext>
            </a:extLst>
          </p:cNvPr>
          <p:cNvSpPr txBox="1"/>
          <p:nvPr/>
        </p:nvSpPr>
        <p:spPr>
          <a:xfrm>
            <a:off x="7441373" y="3372359"/>
            <a:ext cx="169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 110% p</a:t>
            </a:r>
            <a:endParaRPr lang="zh-CN" altLang="en-US" sz="1600" dirty="0" err="1"/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B2DAE2F7-2ED3-4CE3-AF04-A17B06EE2B3B}"/>
              </a:ext>
            </a:extLst>
          </p:cNvPr>
          <p:cNvSpPr txBox="1"/>
          <p:nvPr/>
        </p:nvSpPr>
        <p:spPr>
          <a:xfrm>
            <a:off x="7507659" y="3809389"/>
            <a:ext cx="169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5" dirty="0">
                <a:solidFill>
                  <a:srgbClr val="404040"/>
                </a:solidFill>
                <a:latin typeface="Arial"/>
                <a:cs typeface="Arial"/>
              </a:rPr>
              <a:t>Only 2.5 ºC  </a:t>
            </a:r>
            <a:endParaRPr lang="zh-CN" altLang="en-US" sz="1600" dirty="0" err="1"/>
          </a:p>
        </p:txBody>
      </p: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6BAE5F55-3EF5-41E2-A04A-AAA6DB3E67FB}"/>
              </a:ext>
            </a:extLst>
          </p:cNvPr>
          <p:cNvCxnSpPr/>
          <p:nvPr/>
        </p:nvCxnSpPr>
        <p:spPr>
          <a:xfrm flipV="1">
            <a:off x="8803532" y="3855766"/>
            <a:ext cx="0" cy="22585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爆炸形: 14 pt  135">
            <a:extLst>
              <a:ext uri="{FF2B5EF4-FFF2-40B4-BE49-F238E27FC236}">
                <a16:creationId xmlns:a16="http://schemas.microsoft.com/office/drawing/2014/main" id="{2FCB0E1E-5BE0-481C-B2EC-BCB226684B27}"/>
              </a:ext>
            </a:extLst>
          </p:cNvPr>
          <p:cNvSpPr/>
          <p:nvPr/>
        </p:nvSpPr>
        <p:spPr>
          <a:xfrm>
            <a:off x="3101771" y="3911591"/>
            <a:ext cx="5290653" cy="1552465"/>
          </a:xfrm>
          <a:prstGeom prst="irregularSeal2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We can use control vale to </a:t>
            </a:r>
            <a:r>
              <a:rPr lang="en-US" altLang="zh-CN" dirty="0" err="1"/>
              <a:t>to</a:t>
            </a:r>
            <a:r>
              <a:rPr lang="en-US" altLang="zh-CN" dirty="0"/>
              <a:t> regulate flowrate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1 TA arbejde\New products intro\2015 TA-MODULATOR\Base material\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5" y="160449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457502"/>
            <a:ext cx="7641023" cy="763616"/>
          </a:xfrm>
        </p:spPr>
        <p:txBody>
          <a:bodyPr/>
          <a:lstStyle/>
          <a:p>
            <a:r>
              <a:rPr lang="en-GB" dirty="0"/>
              <a:t>Here we are </a:t>
            </a: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0">
            <a:off x="4222616" y="1781780"/>
            <a:ext cx="963048" cy="96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Espace réservé du contenu 3">
            <a:extLst>
              <a:ext uri="{FF2B5EF4-FFF2-40B4-BE49-F238E27FC236}">
                <a16:creationId xmlns:a16="http://schemas.microsoft.com/office/drawing/2014/main" id="{D6418E02-56FA-4D0B-9457-C02E24FBB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729" y="1125867"/>
            <a:ext cx="2995495" cy="2246620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C37560-A95E-42BC-96CB-97EA9C241014}"/>
              </a:ext>
            </a:extLst>
          </p:cNvPr>
          <p:cNvSpPr txBox="1"/>
          <p:nvPr/>
        </p:nvSpPr>
        <p:spPr>
          <a:xfrm>
            <a:off x="4771464" y="3890497"/>
            <a:ext cx="325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Modulator=Static valve+ dynamic pressure valve +control valve</a:t>
            </a:r>
            <a:endParaRPr lang="zh-CN" altLang="en-US" sz="2400" dirty="0" err="1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D35E15C2-7F1B-4A73-9ADB-A70057888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8066" y="5107861"/>
            <a:ext cx="3075598" cy="1203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80" y="2239354"/>
            <a:ext cx="4572204" cy="435871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57502"/>
            <a:ext cx="8229600" cy="763616"/>
          </a:xfrm>
        </p:spPr>
        <p:txBody>
          <a:bodyPr/>
          <a:lstStyle/>
          <a:p>
            <a:r>
              <a:rPr lang="en-GB" dirty="0"/>
              <a:t>How it works</a:t>
            </a:r>
          </a:p>
        </p:txBody>
      </p:sp>
      <p:sp>
        <p:nvSpPr>
          <p:cNvPr id="23" name="Tekstboks 22"/>
          <p:cNvSpPr txBox="1"/>
          <p:nvPr>
            <p:custDataLst>
              <p:tags r:id="rId3"/>
            </p:custDataLst>
          </p:nvPr>
        </p:nvSpPr>
        <p:spPr>
          <a:xfrm>
            <a:off x="2009450" y="628753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[DN </a:t>
            </a:r>
            <a:r>
              <a:rPr lang="da-DK" sz="1400" dirty="0"/>
              <a:t>50]</a:t>
            </a:r>
            <a:endParaRPr lang="en-GB" sz="1400" dirty="0"/>
          </a:p>
        </p:txBody>
      </p:sp>
      <p:sp>
        <p:nvSpPr>
          <p:cNvPr id="24" name="Tekstboks 23"/>
          <p:cNvSpPr txBox="1"/>
          <p:nvPr>
            <p:custDataLst>
              <p:tags r:id="rId4"/>
            </p:custDataLst>
          </p:nvPr>
        </p:nvSpPr>
        <p:spPr>
          <a:xfrm>
            <a:off x="4907902" y="1433734"/>
            <a:ext cx="4242075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/>
              <a:t>Pressures</a:t>
            </a:r>
            <a:br>
              <a:rPr lang="en-GB" sz="1400" dirty="0"/>
            </a:br>
            <a:r>
              <a:rPr lang="en-GB" sz="1400" dirty="0"/>
              <a:t>ΔH = </a:t>
            </a:r>
            <a:r>
              <a:rPr lang="en-GB" sz="1400" b="1" dirty="0">
                <a:solidFill>
                  <a:srgbClr val="C00000"/>
                </a:solidFill>
              </a:rPr>
              <a:t>P</a:t>
            </a:r>
            <a:r>
              <a:rPr lang="en-GB" sz="1400" b="1" baseline="-15000" dirty="0">
                <a:solidFill>
                  <a:srgbClr val="C00000"/>
                </a:solidFill>
              </a:rPr>
              <a:t>1</a:t>
            </a:r>
            <a:r>
              <a:rPr lang="en-GB" sz="1400" dirty="0"/>
              <a:t> – </a:t>
            </a:r>
            <a:r>
              <a:rPr lang="en-GB" sz="1400" b="1" dirty="0">
                <a:solidFill>
                  <a:srgbClr val="00B050"/>
                </a:solidFill>
              </a:rPr>
              <a:t>P</a:t>
            </a:r>
            <a:r>
              <a:rPr lang="en-GB" sz="1400" b="1" baseline="-15000" dirty="0">
                <a:solidFill>
                  <a:srgbClr val="00B050"/>
                </a:solidFill>
              </a:rPr>
              <a:t>3</a:t>
            </a:r>
            <a:endParaRPr lang="en-GB" sz="1400" dirty="0"/>
          </a:p>
          <a:p>
            <a:pPr>
              <a:spcBef>
                <a:spcPts val="600"/>
              </a:spcBef>
            </a:pPr>
            <a:r>
              <a:rPr lang="en-GB" sz="1400" b="1" dirty="0" err="1"/>
              <a:t>Δp</a:t>
            </a:r>
            <a:r>
              <a:rPr lang="en-GB" sz="1400" b="1" dirty="0"/>
              <a:t> control plug = </a:t>
            </a:r>
            <a:r>
              <a:rPr lang="en-GB" sz="1400" b="1" dirty="0">
                <a:solidFill>
                  <a:srgbClr val="C00000"/>
                </a:solidFill>
              </a:rPr>
              <a:t>P</a:t>
            </a:r>
            <a:r>
              <a:rPr lang="en-GB" sz="1400" b="1" baseline="-15000" dirty="0">
                <a:solidFill>
                  <a:srgbClr val="C00000"/>
                </a:solidFill>
              </a:rPr>
              <a:t>1</a:t>
            </a:r>
            <a:r>
              <a:rPr lang="en-GB" sz="1400" b="1" dirty="0"/>
              <a:t> – </a:t>
            </a:r>
            <a:r>
              <a:rPr lang="en-GB" sz="1400" b="1" dirty="0">
                <a:solidFill>
                  <a:srgbClr val="0057A4"/>
                </a:solidFill>
              </a:rPr>
              <a:t>P</a:t>
            </a:r>
            <a:r>
              <a:rPr lang="en-GB" sz="1400" b="1" baseline="-15000" dirty="0">
                <a:solidFill>
                  <a:srgbClr val="0057A4"/>
                </a:solidFill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GB" sz="1400" dirty="0" err="1"/>
              <a:t>Δp</a:t>
            </a:r>
            <a:r>
              <a:rPr lang="en-GB" sz="1400" dirty="0"/>
              <a:t> </a:t>
            </a:r>
            <a:r>
              <a:rPr lang="en-GB" sz="1400" dirty="0" err="1"/>
              <a:t>Dp</a:t>
            </a:r>
            <a:r>
              <a:rPr lang="en-GB" sz="1400" dirty="0"/>
              <a:t>-controller = </a:t>
            </a:r>
            <a:r>
              <a:rPr lang="en-GB" sz="1400" b="1" dirty="0">
                <a:solidFill>
                  <a:srgbClr val="0057A4"/>
                </a:solidFill>
              </a:rPr>
              <a:t>P</a:t>
            </a:r>
            <a:r>
              <a:rPr lang="en-GB" sz="1400" b="1" baseline="-15000" dirty="0">
                <a:solidFill>
                  <a:srgbClr val="0057A4"/>
                </a:solidFill>
              </a:rPr>
              <a:t>2</a:t>
            </a:r>
            <a:r>
              <a:rPr lang="en-GB" sz="1400" dirty="0"/>
              <a:t> – </a:t>
            </a:r>
            <a:r>
              <a:rPr lang="en-GB" sz="1400" b="1" dirty="0">
                <a:solidFill>
                  <a:srgbClr val="00B050"/>
                </a:solidFill>
              </a:rPr>
              <a:t>P</a:t>
            </a:r>
            <a:r>
              <a:rPr lang="en-GB" sz="1400" b="1" baseline="-15000" dirty="0">
                <a:solidFill>
                  <a:srgbClr val="00B050"/>
                </a:solidFill>
              </a:rPr>
              <a:t>3</a:t>
            </a:r>
          </a:p>
          <a:p>
            <a:endParaRPr lang="en-GB" sz="1400" dirty="0"/>
          </a:p>
          <a:p>
            <a:r>
              <a:rPr lang="en-GB" sz="1400" dirty="0"/>
              <a:t>Measuring flow by measuring </a:t>
            </a:r>
            <a:r>
              <a:rPr lang="el-GR" sz="1400" dirty="0"/>
              <a:t>Δ</a:t>
            </a:r>
            <a:r>
              <a:rPr lang="en-GB" sz="1400" dirty="0"/>
              <a:t>p </a:t>
            </a:r>
            <a:r>
              <a:rPr lang="en-GB" sz="1400" b="1" dirty="0">
                <a:solidFill>
                  <a:srgbClr val="C00000"/>
                </a:solidFill>
              </a:rPr>
              <a:t>P</a:t>
            </a:r>
            <a:r>
              <a:rPr lang="en-GB" sz="1400" b="1" baseline="-15000" dirty="0">
                <a:solidFill>
                  <a:srgbClr val="C00000"/>
                </a:solidFill>
              </a:rPr>
              <a:t>1</a:t>
            </a:r>
            <a:r>
              <a:rPr lang="en-GB" sz="1400" baseline="-15000" dirty="0"/>
              <a:t> </a:t>
            </a:r>
            <a:r>
              <a:rPr lang="en-GB" sz="1400" dirty="0"/>
              <a:t>- </a:t>
            </a:r>
            <a:r>
              <a:rPr lang="en-GB" sz="1400" b="1" dirty="0">
                <a:solidFill>
                  <a:srgbClr val="0057A4"/>
                </a:solidFill>
              </a:rPr>
              <a:t>P</a:t>
            </a:r>
            <a:r>
              <a:rPr lang="en-GB" sz="1400" b="1" baseline="-15000" dirty="0">
                <a:solidFill>
                  <a:srgbClr val="0057A4"/>
                </a:solidFill>
              </a:rPr>
              <a:t>2</a:t>
            </a:r>
            <a:r>
              <a:rPr lang="en-GB" sz="1400" dirty="0"/>
              <a:t>(activated </a:t>
            </a:r>
            <a:r>
              <a:rPr lang="en-GB" sz="1400" dirty="0" err="1"/>
              <a:t>DpC</a:t>
            </a:r>
            <a:r>
              <a:rPr lang="da-DK" sz="1400" dirty="0"/>
              <a:t>)</a:t>
            </a:r>
            <a:endParaRPr lang="en-GB" sz="1400" dirty="0"/>
          </a:p>
          <a:p>
            <a:endParaRPr lang="en-GB" sz="1400" b="1" baseline="-15000" dirty="0">
              <a:solidFill>
                <a:srgbClr val="0057A4"/>
              </a:solidFill>
            </a:endParaRPr>
          </a:p>
          <a:p>
            <a:r>
              <a:rPr lang="en-GB" sz="1400" dirty="0"/>
              <a:t>Measuring ΔH by measuring </a:t>
            </a:r>
            <a:r>
              <a:rPr lang="el-GR" sz="1400" dirty="0"/>
              <a:t>Δ</a:t>
            </a:r>
            <a:r>
              <a:rPr lang="en-GB" sz="1400" dirty="0"/>
              <a:t>p </a:t>
            </a:r>
            <a:r>
              <a:rPr lang="en-GB" sz="1400" b="1" dirty="0">
                <a:solidFill>
                  <a:srgbClr val="C00000"/>
                </a:solidFill>
              </a:rPr>
              <a:t>P</a:t>
            </a:r>
            <a:r>
              <a:rPr lang="en-GB" sz="1400" b="1" baseline="-15000" dirty="0">
                <a:solidFill>
                  <a:srgbClr val="C00000"/>
                </a:solidFill>
              </a:rPr>
              <a:t>1</a:t>
            </a:r>
            <a:r>
              <a:rPr lang="en-GB" sz="1400" dirty="0"/>
              <a:t>-</a:t>
            </a:r>
            <a:r>
              <a:rPr lang="en-GB" sz="1400" b="1" dirty="0">
                <a:solidFill>
                  <a:srgbClr val="00B050"/>
                </a:solidFill>
              </a:rPr>
              <a:t>P</a:t>
            </a:r>
            <a:r>
              <a:rPr lang="en-GB" sz="1400" b="1" baseline="-15000" dirty="0">
                <a:solidFill>
                  <a:srgbClr val="00B050"/>
                </a:solidFill>
              </a:rPr>
              <a:t>3</a:t>
            </a:r>
            <a:r>
              <a:rPr lang="en-GB" sz="1400" dirty="0"/>
              <a:t> (deactivated </a:t>
            </a:r>
            <a:r>
              <a:rPr lang="en-GB" sz="1400" dirty="0" err="1"/>
              <a:t>DpC</a:t>
            </a:r>
            <a:r>
              <a:rPr lang="da-DK" sz="1400" dirty="0"/>
              <a:t>)</a:t>
            </a:r>
            <a:endParaRPr lang="en-GB" sz="1400" dirty="0"/>
          </a:p>
        </p:txBody>
      </p:sp>
      <p:grpSp>
        <p:nvGrpSpPr>
          <p:cNvPr id="12" name="Gruppe 11"/>
          <p:cNvGrpSpPr/>
          <p:nvPr>
            <p:custDataLst>
              <p:tags r:id="rId5"/>
            </p:custDataLst>
          </p:nvPr>
        </p:nvGrpSpPr>
        <p:grpSpPr>
          <a:xfrm>
            <a:off x="366095" y="1510677"/>
            <a:ext cx="4501387" cy="2041746"/>
            <a:chOff x="366095" y="1510677"/>
            <a:chExt cx="4501387" cy="2041746"/>
          </a:xfrm>
        </p:grpSpPr>
        <p:grpSp>
          <p:nvGrpSpPr>
            <p:cNvPr id="11" name="Gruppe 10"/>
            <p:cNvGrpSpPr/>
            <p:nvPr/>
          </p:nvGrpSpPr>
          <p:grpSpPr>
            <a:xfrm>
              <a:off x="366095" y="1579418"/>
              <a:ext cx="4501387" cy="1973005"/>
              <a:chOff x="366095" y="1579418"/>
              <a:chExt cx="4501387" cy="1973005"/>
            </a:xfrm>
          </p:grpSpPr>
          <p:cxnSp>
            <p:nvCxnSpPr>
              <p:cNvPr id="6" name="Lige forbindelse 5"/>
              <p:cNvCxnSpPr/>
              <p:nvPr/>
            </p:nvCxnSpPr>
            <p:spPr>
              <a:xfrm flipV="1">
                <a:off x="4867482" y="1579418"/>
                <a:ext cx="0" cy="1973005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Lige forbindelse 24"/>
              <p:cNvCxnSpPr/>
              <p:nvPr/>
            </p:nvCxnSpPr>
            <p:spPr>
              <a:xfrm flipV="1">
                <a:off x="366095" y="1579418"/>
                <a:ext cx="0" cy="1973005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Lige pilforbindelse 8"/>
              <p:cNvCxnSpPr/>
              <p:nvPr/>
            </p:nvCxnSpPr>
            <p:spPr>
              <a:xfrm>
                <a:off x="457200" y="1910787"/>
                <a:ext cx="4410282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/>
            <p:cNvSpPr/>
            <p:nvPr>
              <p:custDataLst>
                <p:tags r:id="rId6"/>
              </p:custDataLst>
            </p:nvPr>
          </p:nvSpPr>
          <p:spPr>
            <a:xfrm>
              <a:off x="2575992" y="1510677"/>
              <a:ext cx="603211" cy="400110"/>
            </a:xfrm>
            <a:prstGeom prst="rect">
              <a:avLst/>
            </a:prstGeom>
            <a:ln/>
          </p:spPr>
          <p:txBody>
            <a:bodyPr wrap="square">
              <a:spAutoFit/>
            </a:bodyPr>
            <a:lstStyle/>
            <a:p>
              <a:r>
                <a:rPr lang="en-GB" dirty="0"/>
                <a:t>ΔH</a:t>
              </a:r>
              <a:endParaRPr lang="da-DK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889985" y="5193779"/>
            <a:ext cx="453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2400" b="1" cap="none" spc="0" baseline="-25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51961" y="5193779"/>
            <a:ext cx="453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2400" b="1" cap="none" spc="0" baseline="-25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1075" y="5193779"/>
            <a:ext cx="453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2400" b="1" cap="none" spc="0" baseline="-25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28" name="Picture 30">
            <a:extLst>
              <a:ext uri="{FF2B5EF4-FFF2-40B4-BE49-F238E27FC236}">
                <a16:creationId xmlns:a16="http://schemas.microsoft.com/office/drawing/2014/main" id="{292DAC71-9A14-4E3B-BFC2-2221447BF2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85" y="1579418"/>
            <a:ext cx="2044912" cy="153368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5A674BF-CE54-47C4-A5EE-886CB5959161}"/>
              </a:ext>
            </a:extLst>
          </p:cNvPr>
          <p:cNvSpPr/>
          <p:nvPr/>
        </p:nvSpPr>
        <p:spPr>
          <a:xfrm>
            <a:off x="568503" y="1433734"/>
            <a:ext cx="1380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Pre-setting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E2988D-FF04-4C0B-A461-1BA1E79ECAB9}"/>
              </a:ext>
            </a:extLst>
          </p:cNvPr>
          <p:cNvSpPr txBox="1"/>
          <p:nvPr/>
        </p:nvSpPr>
        <p:spPr>
          <a:xfrm>
            <a:off x="5585862" y="5359254"/>
            <a:ext cx="12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</a:t>
            </a:r>
            <a:r>
              <a:rPr lang="en-US" altLang="zh-CN" sz="2400" baseline="-25000" dirty="0"/>
              <a:t>2</a:t>
            </a:r>
            <a:endParaRPr lang="zh-CN" altLang="en-US" sz="2400" dirty="0" err="1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6501EEF-423F-45CD-A397-D84C3091A479}"/>
              </a:ext>
            </a:extLst>
          </p:cNvPr>
          <p:cNvCxnSpPr>
            <a:cxnSpLocks/>
          </p:cNvCxnSpPr>
          <p:nvPr/>
        </p:nvCxnSpPr>
        <p:spPr>
          <a:xfrm flipV="1">
            <a:off x="6387603" y="3682390"/>
            <a:ext cx="0" cy="30523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C3539AE-92EB-4FC1-A965-A52251B2620C}"/>
              </a:ext>
            </a:extLst>
          </p:cNvPr>
          <p:cNvSpPr txBox="1"/>
          <p:nvPr/>
        </p:nvSpPr>
        <p:spPr>
          <a:xfrm>
            <a:off x="5191101" y="4007111"/>
            <a:ext cx="239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Spring pressed</a:t>
            </a:r>
            <a:endParaRPr lang="zh-CN" altLang="en-US" sz="2400" dirty="0" err="1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FEDD974-A664-4166-9D92-99D2D5201E8F}"/>
              </a:ext>
            </a:extLst>
          </p:cNvPr>
          <p:cNvSpPr txBox="1"/>
          <p:nvPr/>
        </p:nvSpPr>
        <p:spPr>
          <a:xfrm>
            <a:off x="5191101" y="4456388"/>
            <a:ext cx="239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Channel narrow  </a:t>
            </a:r>
            <a:endParaRPr lang="zh-CN" altLang="en-US" sz="2400" dirty="0" err="1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16DADB5-210B-458D-A3BE-E1F86D85C986}"/>
              </a:ext>
            </a:extLst>
          </p:cNvPr>
          <p:cNvCxnSpPr>
            <a:cxnSpLocks/>
          </p:cNvCxnSpPr>
          <p:nvPr/>
        </p:nvCxnSpPr>
        <p:spPr>
          <a:xfrm flipV="1">
            <a:off x="6386742" y="5030358"/>
            <a:ext cx="0" cy="30523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41156B8-80D4-4994-8082-E7B22009AE4C}"/>
              </a:ext>
            </a:extLst>
          </p:cNvPr>
          <p:cNvSpPr txBox="1"/>
          <p:nvPr/>
        </p:nvSpPr>
        <p:spPr>
          <a:xfrm>
            <a:off x="5657845" y="3596044"/>
            <a:ext cx="12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If P</a:t>
            </a:r>
            <a:r>
              <a:rPr lang="en-US" altLang="zh-CN" sz="2400" baseline="-25000" dirty="0"/>
              <a:t>1</a:t>
            </a:r>
            <a:endParaRPr lang="zh-CN" altLang="en-US" sz="2400" baseline="-25000" dirty="0" err="1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D4955B0-A6ED-49AF-9212-9A82DCF1012A}"/>
              </a:ext>
            </a:extLst>
          </p:cNvPr>
          <p:cNvCxnSpPr>
            <a:cxnSpLocks/>
          </p:cNvCxnSpPr>
          <p:nvPr/>
        </p:nvCxnSpPr>
        <p:spPr>
          <a:xfrm flipV="1">
            <a:off x="6018598" y="5437470"/>
            <a:ext cx="0" cy="30523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06430A1-9B09-466A-ABA0-ED034D80320E}"/>
              </a:ext>
            </a:extLst>
          </p:cNvPr>
          <p:cNvSpPr txBox="1"/>
          <p:nvPr/>
        </p:nvSpPr>
        <p:spPr>
          <a:xfrm>
            <a:off x="5043370" y="5776790"/>
            <a:ext cx="365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-P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 almost unchanged</a:t>
            </a:r>
            <a:endParaRPr lang="zh-CN" altLang="en-US" sz="2400" dirty="0" err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6A3FE2-3A4E-41EB-A253-A921EEB17FB8}"/>
              </a:ext>
            </a:extLst>
          </p:cNvPr>
          <p:cNvSpPr/>
          <p:nvPr/>
        </p:nvSpPr>
        <p:spPr>
          <a:xfrm>
            <a:off x="5611775" y="4935479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-P</a:t>
            </a:r>
            <a:r>
              <a:rPr lang="en-US" altLang="zh-CN" sz="2400" baseline="-25000" dirty="0"/>
              <a:t>3</a:t>
            </a:r>
            <a:endParaRPr lang="zh-CN" altLang="en-US" sz="2400" baseline="-25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9A883C7-BD38-4E91-97B4-CFD21A6CFB04}"/>
              </a:ext>
            </a:extLst>
          </p:cNvPr>
          <p:cNvSpPr txBox="1"/>
          <p:nvPr/>
        </p:nvSpPr>
        <p:spPr>
          <a:xfrm>
            <a:off x="4873415" y="6335744"/>
            <a:ext cx="423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control is easy!!!</a:t>
            </a:r>
            <a:endParaRPr lang="zh-CN" altLang="en-US" sz="24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1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80" y="2239354"/>
            <a:ext cx="4572204" cy="435871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457502"/>
            <a:ext cx="8229600" cy="763616"/>
          </a:xfrm>
        </p:spPr>
        <p:txBody>
          <a:bodyPr/>
          <a:lstStyle/>
          <a:p>
            <a:r>
              <a:rPr lang="en-GB" dirty="0"/>
              <a:t>How it works</a:t>
            </a:r>
          </a:p>
        </p:txBody>
      </p:sp>
      <p:sp>
        <p:nvSpPr>
          <p:cNvPr id="23" name="Tekstboks 22"/>
          <p:cNvSpPr txBox="1"/>
          <p:nvPr>
            <p:custDataLst>
              <p:tags r:id="rId4"/>
            </p:custDataLst>
          </p:nvPr>
        </p:nvSpPr>
        <p:spPr>
          <a:xfrm>
            <a:off x="2009450" y="628753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[DN </a:t>
            </a:r>
            <a:r>
              <a:rPr lang="da-DK" sz="1400" dirty="0"/>
              <a:t>50]</a:t>
            </a:r>
            <a:endParaRPr lang="en-GB" sz="1400" dirty="0"/>
          </a:p>
        </p:txBody>
      </p:sp>
      <p:grpSp>
        <p:nvGrpSpPr>
          <p:cNvPr id="12" name="Gruppe 11"/>
          <p:cNvGrpSpPr/>
          <p:nvPr>
            <p:custDataLst>
              <p:tags r:id="rId5"/>
            </p:custDataLst>
          </p:nvPr>
        </p:nvGrpSpPr>
        <p:grpSpPr>
          <a:xfrm>
            <a:off x="366095" y="1510677"/>
            <a:ext cx="4501387" cy="2041746"/>
            <a:chOff x="366095" y="1510677"/>
            <a:chExt cx="4501387" cy="2041746"/>
          </a:xfrm>
        </p:grpSpPr>
        <p:grpSp>
          <p:nvGrpSpPr>
            <p:cNvPr id="11" name="Gruppe 10"/>
            <p:cNvGrpSpPr/>
            <p:nvPr/>
          </p:nvGrpSpPr>
          <p:grpSpPr>
            <a:xfrm>
              <a:off x="366095" y="1579418"/>
              <a:ext cx="4501387" cy="1973005"/>
              <a:chOff x="366095" y="1579418"/>
              <a:chExt cx="4501387" cy="1973005"/>
            </a:xfrm>
          </p:grpSpPr>
          <p:cxnSp>
            <p:nvCxnSpPr>
              <p:cNvPr id="6" name="Lige forbindelse 5"/>
              <p:cNvCxnSpPr/>
              <p:nvPr/>
            </p:nvCxnSpPr>
            <p:spPr>
              <a:xfrm flipV="1">
                <a:off x="4867482" y="1579418"/>
                <a:ext cx="0" cy="1973005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Lige forbindelse 24"/>
              <p:cNvCxnSpPr/>
              <p:nvPr/>
            </p:nvCxnSpPr>
            <p:spPr>
              <a:xfrm flipV="1">
                <a:off x="366095" y="1579418"/>
                <a:ext cx="0" cy="1973005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Lige pilforbindelse 8"/>
              <p:cNvCxnSpPr/>
              <p:nvPr/>
            </p:nvCxnSpPr>
            <p:spPr>
              <a:xfrm>
                <a:off x="457200" y="1910787"/>
                <a:ext cx="4410282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/>
            <p:cNvSpPr/>
            <p:nvPr>
              <p:custDataLst>
                <p:tags r:id="rId6"/>
              </p:custDataLst>
            </p:nvPr>
          </p:nvSpPr>
          <p:spPr>
            <a:xfrm>
              <a:off x="2575992" y="1510677"/>
              <a:ext cx="603211" cy="400110"/>
            </a:xfrm>
            <a:prstGeom prst="rect">
              <a:avLst/>
            </a:prstGeom>
            <a:ln/>
          </p:spPr>
          <p:txBody>
            <a:bodyPr wrap="square">
              <a:spAutoFit/>
            </a:bodyPr>
            <a:lstStyle/>
            <a:p>
              <a:r>
                <a:rPr lang="en-GB" dirty="0"/>
                <a:t>ΔH</a:t>
              </a:r>
              <a:endParaRPr lang="da-DK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889985" y="5193779"/>
            <a:ext cx="453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2400" b="1" cap="none" spc="0" baseline="-25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51961" y="5193779"/>
            <a:ext cx="453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2400" b="1" cap="none" spc="0" baseline="-25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1075" y="5193779"/>
            <a:ext cx="453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2400" b="1" cap="none" spc="0" baseline="-25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28" name="Picture 30">
            <a:extLst>
              <a:ext uri="{FF2B5EF4-FFF2-40B4-BE49-F238E27FC236}">
                <a16:creationId xmlns:a16="http://schemas.microsoft.com/office/drawing/2014/main" id="{292DAC71-9A14-4E3B-BFC2-2221447BF2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85" y="1579418"/>
            <a:ext cx="2044912" cy="153368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5A674BF-CE54-47C4-A5EE-886CB5959161}"/>
              </a:ext>
            </a:extLst>
          </p:cNvPr>
          <p:cNvSpPr/>
          <p:nvPr/>
        </p:nvSpPr>
        <p:spPr>
          <a:xfrm>
            <a:off x="568503" y="1433734"/>
            <a:ext cx="1380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Pre-setting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25E8F7-9BDA-44D9-88D0-03AD4696EE22}"/>
              </a:ext>
            </a:extLst>
          </p:cNvPr>
          <p:cNvSpPr txBox="1"/>
          <p:nvPr/>
        </p:nvSpPr>
        <p:spPr>
          <a:xfrm>
            <a:off x="5032756" y="1579418"/>
            <a:ext cx="374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1.Pre-setting KV of Control valve to design flowrate</a:t>
            </a:r>
            <a:endParaRPr lang="zh-CN" altLang="en-US" sz="2400" dirty="0" err="1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E1B6276-D3C7-4649-B21D-9AAF8E06C248}"/>
              </a:ext>
            </a:extLst>
          </p:cNvPr>
          <p:cNvSpPr txBox="1"/>
          <p:nvPr/>
        </p:nvSpPr>
        <p:spPr>
          <a:xfrm>
            <a:off x="4938299" y="2534555"/>
            <a:ext cx="3745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2.Measure</a:t>
            </a:r>
            <a:r>
              <a:rPr lang="en-GB" altLang="zh-CN" sz="2400" dirty="0"/>
              <a:t> </a:t>
            </a:r>
            <a:r>
              <a:rPr lang="en-GB" altLang="zh-CN" sz="2400" dirty="0" err="1"/>
              <a:t>Δp</a:t>
            </a:r>
            <a:r>
              <a:rPr lang="en-GB" altLang="zh-CN" sz="2400" dirty="0"/>
              <a:t> control plug(P1-P2) to Calculate the flowrate to make sure it equals to design flowrate</a:t>
            </a:r>
            <a:endParaRPr lang="zh-CN" altLang="en-US" sz="2400" dirty="0" err="1"/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id="{E5F6E3C5-90C6-408E-A82E-8A5C5A8CD790}"/>
              </a:ext>
            </a:extLst>
          </p:cNvPr>
          <p:cNvSpPr/>
          <p:nvPr/>
        </p:nvSpPr>
        <p:spPr>
          <a:xfrm>
            <a:off x="5123124" y="4017523"/>
            <a:ext cx="3291302" cy="2009439"/>
          </a:xfrm>
          <a:prstGeom prst="star7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/>
              <a:t>TA is the only one who can measure P1 and P2 so as to calculate the flowrate to adjust </a:t>
            </a:r>
            <a:endParaRPr lang="zh-CN" altLang="en-US" sz="1600" dirty="0"/>
          </a:p>
        </p:txBody>
      </p:sp>
      <p:graphicFrame>
        <p:nvGraphicFramePr>
          <p:cNvPr id="30" name="Object 17">
            <a:extLst>
              <a:ext uri="{FF2B5EF4-FFF2-40B4-BE49-F238E27FC236}">
                <a16:creationId xmlns:a16="http://schemas.microsoft.com/office/drawing/2014/main" id="{7FAF077D-0A38-451E-8B1A-8EC2AD2B2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99994"/>
              </p:ext>
            </p:extLst>
          </p:nvPr>
        </p:nvGraphicFramePr>
        <p:xfrm>
          <a:off x="6600125" y="6026962"/>
          <a:ext cx="1814301" cy="66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1" imgW="698400" imgH="253800" progId="Equation.3">
                  <p:embed/>
                </p:oleObj>
              </mc:Choice>
              <mc:Fallback>
                <p:oleObj name="Equation" r:id="rId11" imgW="698400" imgH="253800" progId="Equation.3">
                  <p:embed/>
                  <p:pic>
                    <p:nvPicPr>
                      <p:cNvPr id="3932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125" y="6026962"/>
                        <a:ext cx="1814301" cy="66056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159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157" y="1618147"/>
            <a:ext cx="5792152" cy="43441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81456" y="127000"/>
            <a:ext cx="5739022" cy="4929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ts val="2270"/>
              </a:lnSpc>
            </a:pPr>
            <a:endParaRPr lang="en-GB" sz="240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457502"/>
            <a:ext cx="8229600" cy="763616"/>
          </a:xfrm>
        </p:spPr>
        <p:txBody>
          <a:bodyPr/>
          <a:lstStyle/>
          <a:p>
            <a:r>
              <a:rPr lang="en-GB" dirty="0"/>
              <a:t>main features</a:t>
            </a:r>
          </a:p>
        </p:txBody>
      </p:sp>
      <p:sp>
        <p:nvSpPr>
          <p:cNvPr id="27" name="TextovéPole 13"/>
          <p:cNvSpPr txBox="1"/>
          <p:nvPr>
            <p:custDataLst>
              <p:tags r:id="rId4"/>
            </p:custDataLst>
          </p:nvPr>
        </p:nvSpPr>
        <p:spPr>
          <a:xfrm>
            <a:off x="6934668" y="4404369"/>
            <a:ext cx="1752132" cy="508510"/>
          </a:xfrm>
          <a:prstGeom prst="rect">
            <a:avLst/>
          </a:prstGeom>
          <a:noFill/>
        </p:spPr>
        <p:txBody>
          <a:bodyPr wrap="square" lIns="76872" tIns="38436" rIns="76872" bIns="38436" rtlCol="0">
            <a:spAutoFit/>
          </a:bodyPr>
          <a:lstStyle/>
          <a:p>
            <a:r>
              <a:rPr lang="en-GB" sz="1400" b="1" dirty="0">
                <a:solidFill>
                  <a:srgbClr val="EF7D00"/>
                </a:solidFill>
                <a:cs typeface="Arial" pitchFamily="34" charset="0"/>
              </a:rPr>
              <a:t>Long life </a:t>
            </a:r>
            <a:r>
              <a:rPr lang="en-GB" sz="1400" dirty="0"/>
              <a:t>reliability</a:t>
            </a:r>
          </a:p>
          <a:p>
            <a:r>
              <a:rPr lang="en-GB" sz="1400" b="1" dirty="0">
                <a:latin typeface="Arial" pitchFamily="34" charset="0"/>
                <a:cs typeface="Arial" pitchFamily="34" charset="0"/>
              </a:rPr>
              <a:t>AMETAL</a:t>
            </a:r>
            <a:r>
              <a:rPr lang="en-GB" sz="1400" b="1" baseline="30000" dirty="0">
                <a:latin typeface="Arial" pitchFamily="34" charset="0"/>
                <a:cs typeface="Arial" pitchFamily="34" charset="0"/>
                <a:sym typeface="Symbol"/>
              </a:rPr>
              <a:t></a:t>
            </a:r>
            <a:endParaRPr lang="en-GB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5448" y="5862225"/>
            <a:ext cx="2771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EF7D00"/>
                </a:solidFill>
                <a:cs typeface="Arial" pitchFamily="34" charset="0"/>
              </a:rPr>
              <a:t>Precise </a:t>
            </a:r>
            <a:r>
              <a:rPr lang="en-US" sz="1400" b="1" dirty="0">
                <a:solidFill>
                  <a:srgbClr val="EF7D00"/>
                </a:solidFill>
                <a:cs typeface="Arial" pitchFamily="34" charset="0"/>
              </a:rPr>
              <a:t>flow </a:t>
            </a:r>
            <a:r>
              <a:rPr lang="cs-CZ" sz="1400" b="1" dirty="0">
                <a:solidFill>
                  <a:srgbClr val="EF7D00"/>
                </a:solidFill>
                <a:cs typeface="Arial" pitchFamily="34" charset="0"/>
              </a:rPr>
              <a:t>control</a:t>
            </a:r>
            <a:endParaRPr lang="en-US" sz="1400" dirty="0">
              <a:solidFill>
                <a:srgbClr val="575757"/>
              </a:solidFill>
              <a:cs typeface="Arial" pitchFamily="34" charset="0"/>
            </a:endParaRPr>
          </a:p>
          <a:p>
            <a:r>
              <a:rPr lang="cs-CZ" sz="1400" dirty="0">
                <a:solidFill>
                  <a:srgbClr val="575757"/>
                </a:solidFill>
                <a:cs typeface="Arial" pitchFamily="34" charset="0"/>
              </a:rPr>
              <a:t>thanks to EQM characteristic</a:t>
            </a:r>
            <a:r>
              <a:rPr lang="en-US" sz="1400" dirty="0">
                <a:solidFill>
                  <a:srgbClr val="575757"/>
                </a:solidFill>
                <a:cs typeface="Arial" pitchFamily="34" charset="0"/>
              </a:rPr>
              <a:t> on a pressure neutralized control plug</a:t>
            </a:r>
            <a:endParaRPr lang="cs-CZ" sz="1400" dirty="0">
              <a:solidFill>
                <a:srgbClr val="575757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14946"/>
            <a:ext cx="3205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EF7D00"/>
                </a:solidFill>
                <a:cs typeface="Arial" pitchFamily="34" charset="0"/>
              </a:rPr>
              <a:t>Fits to all projects and BMS systems</a:t>
            </a:r>
            <a:endParaRPr lang="en-US" sz="1400" b="1" dirty="0">
              <a:solidFill>
                <a:srgbClr val="EF7D00"/>
              </a:solidFill>
              <a:cs typeface="Arial" pitchFamily="34" charset="0"/>
            </a:endParaRPr>
          </a:p>
          <a:p>
            <a:r>
              <a:rPr lang="en-US" sz="1400" dirty="0">
                <a:solidFill>
                  <a:srgbClr val="575757"/>
                </a:solidFill>
                <a:cs typeface="Arial" pitchFamily="34" charset="0"/>
              </a:rPr>
              <a:t>New fully configurable digital actuator TA-Slider 500 fits to all BMS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274" y="5269763"/>
            <a:ext cx="2563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>
                <a:solidFill>
                  <a:srgbClr val="EF7D00"/>
                </a:solidFill>
                <a:cs typeface="Arial" pitchFamily="34" charset="0"/>
              </a:rPr>
              <a:t>Automatic Balancing</a:t>
            </a:r>
            <a:endParaRPr lang="en-US" sz="1400" dirty="0">
              <a:solidFill>
                <a:srgbClr val="575757"/>
              </a:solidFill>
              <a:cs typeface="Arial" pitchFamily="34" charset="0"/>
            </a:endParaRPr>
          </a:p>
          <a:p>
            <a:r>
              <a:rPr lang="en-GB" sz="1400" dirty="0">
                <a:solidFill>
                  <a:srgbClr val="575757"/>
                </a:solidFill>
                <a:cs typeface="Arial" pitchFamily="34" charset="0"/>
              </a:rPr>
              <a:t>Accurate pressure independent flow limitation for automatic hydronic balancing and high control stability.</a:t>
            </a:r>
            <a:endParaRPr lang="fr-CH" sz="1400" dirty="0">
              <a:solidFill>
                <a:srgbClr val="575757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4546" y="2553610"/>
            <a:ext cx="2826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EF7D00"/>
                </a:solidFill>
                <a:cs typeface="Arial" pitchFamily="34" charset="0"/>
              </a:rPr>
              <a:t>True flow </a:t>
            </a:r>
            <a:r>
              <a:rPr lang="en-US" sz="1400" b="1" dirty="0">
                <a:solidFill>
                  <a:srgbClr val="EF7D00"/>
                </a:solidFill>
                <a:cs typeface="Arial" pitchFamily="34" charset="0"/>
              </a:rPr>
              <a:t>&amp; pressure </a:t>
            </a:r>
            <a:r>
              <a:rPr lang="cs-CZ" sz="1400" b="1" dirty="0">
                <a:solidFill>
                  <a:srgbClr val="EF7D00"/>
                </a:solidFill>
                <a:cs typeface="Arial" pitchFamily="34" charset="0"/>
              </a:rPr>
              <a:t>measurement </a:t>
            </a:r>
            <a:endParaRPr lang="en-US" sz="1400" dirty="0">
              <a:solidFill>
                <a:srgbClr val="575757"/>
              </a:solidFill>
              <a:cs typeface="Arial" pitchFamily="34" charset="0"/>
            </a:endParaRPr>
          </a:p>
          <a:p>
            <a:r>
              <a:rPr lang="en-GB" sz="1400" dirty="0"/>
              <a:t>Full system optimisation with direct measurement of flow and available pressure.</a:t>
            </a:r>
            <a:endParaRPr lang="en-GB" sz="1400" dirty="0">
              <a:solidFill>
                <a:srgbClr val="575757"/>
              </a:solidFill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169314">
            <a:off x="2203185" y="3703840"/>
            <a:ext cx="798750" cy="877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629338">
            <a:off x="2748433" y="4990127"/>
            <a:ext cx="810000" cy="877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093620" y="5054143"/>
            <a:ext cx="798750" cy="87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545400">
            <a:off x="2027981" y="2442944"/>
            <a:ext cx="810000" cy="877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62886">
            <a:off x="5962859" y="4257737"/>
            <a:ext cx="810000" cy="87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889924">
            <a:off x="5623332" y="2699635"/>
            <a:ext cx="810000" cy="877500"/>
          </a:xfrm>
          <a:prstGeom prst="rect">
            <a:avLst/>
          </a:prstGeom>
        </p:spPr>
      </p:pic>
      <p:sp>
        <p:nvSpPr>
          <p:cNvPr id="18" name="TextovéPole 13"/>
          <p:cNvSpPr txBox="1"/>
          <p:nvPr>
            <p:custDataLst>
              <p:tags r:id="rId5"/>
            </p:custDataLst>
          </p:nvPr>
        </p:nvSpPr>
        <p:spPr>
          <a:xfrm>
            <a:off x="394274" y="3710575"/>
            <a:ext cx="2014994" cy="723953"/>
          </a:xfrm>
          <a:prstGeom prst="rect">
            <a:avLst/>
          </a:prstGeom>
          <a:noFill/>
        </p:spPr>
        <p:txBody>
          <a:bodyPr wrap="square" lIns="76872" tIns="38436" rIns="76872" bIns="38436" rtlCol="0">
            <a:spAutoFit/>
          </a:bodyPr>
          <a:lstStyle/>
          <a:p>
            <a:r>
              <a:rPr lang="en-GB" sz="1400" b="1" dirty="0">
                <a:solidFill>
                  <a:srgbClr val="EF7D00"/>
                </a:solidFill>
                <a:cs typeface="Arial" pitchFamily="34" charset="0"/>
              </a:rPr>
              <a:t>Flexible connectivity  </a:t>
            </a:r>
            <a:r>
              <a:rPr lang="en-GB" sz="1400" dirty="0"/>
              <a:t>male ISO 228 threads for multiple connections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5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3" grpId="0"/>
      <p:bldP spid="4" grpId="0"/>
      <p:bldP spid="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457502"/>
            <a:ext cx="7641023" cy="763616"/>
          </a:xfrm>
        </p:spPr>
        <p:txBody>
          <a:bodyPr/>
          <a:lstStyle/>
          <a:p>
            <a:r>
              <a:rPr lang="en-GB" dirty="0"/>
              <a:t>Some details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000" y="1221118"/>
            <a:ext cx="6720000" cy="5040000"/>
          </a:xfrm>
          <a:prstGeom prst="rect">
            <a:avLst/>
          </a:prstGeom>
        </p:spPr>
      </p:pic>
      <p:grpSp>
        <p:nvGrpSpPr>
          <p:cNvPr id="9238" name="Group 9237"/>
          <p:cNvGrpSpPr/>
          <p:nvPr/>
        </p:nvGrpSpPr>
        <p:grpSpPr>
          <a:xfrm>
            <a:off x="714376" y="3029619"/>
            <a:ext cx="2001528" cy="709868"/>
            <a:chOff x="714376" y="3029619"/>
            <a:chExt cx="2001528" cy="709868"/>
          </a:xfrm>
        </p:grpSpPr>
        <p:sp>
          <p:nvSpPr>
            <p:cNvPr id="17" name="Content Placeholder 3"/>
            <p:cNvSpPr txBox="1"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714376" y="3029619"/>
              <a:ext cx="1219200" cy="2757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Lucida Grande"/>
                <a:buNone/>
              </a:pPr>
              <a:r>
                <a:rPr lang="en-GB" sz="1600" dirty="0"/>
                <a:t>Venting screw</a:t>
              </a:r>
            </a:p>
          </p:txBody>
        </p:sp>
        <p:cxnSp>
          <p:nvCxnSpPr>
            <p:cNvPr id="10" name="Straight Arrow Connector 9"/>
            <p:cNvCxnSpPr>
              <a:stCxn id="17" idx="3"/>
            </p:cNvCxnSpPr>
            <p:nvPr/>
          </p:nvCxnSpPr>
          <p:spPr>
            <a:xfrm>
              <a:off x="1933576" y="3167491"/>
              <a:ext cx="782328" cy="57199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7" name="Group 9236"/>
          <p:cNvGrpSpPr/>
          <p:nvPr/>
        </p:nvGrpSpPr>
        <p:grpSpPr>
          <a:xfrm>
            <a:off x="779077" y="1774610"/>
            <a:ext cx="2647081" cy="858727"/>
            <a:chOff x="779077" y="1774610"/>
            <a:chExt cx="2647081" cy="858727"/>
          </a:xfrm>
        </p:grpSpPr>
        <p:sp>
          <p:nvSpPr>
            <p:cNvPr id="20" name="Content Placeholder 3"/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779077" y="1774610"/>
              <a:ext cx="2011323" cy="2626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Lucida Grande"/>
                <a:buNone/>
              </a:pPr>
              <a:r>
                <a:rPr lang="en-GB" sz="1600" dirty="0"/>
                <a:t>Pre-setting mechanism</a:t>
              </a:r>
            </a:p>
          </p:txBody>
        </p:sp>
        <p:cxnSp>
          <p:nvCxnSpPr>
            <p:cNvPr id="13" name="Straight Arrow Connector 12"/>
            <p:cNvCxnSpPr>
              <a:stCxn id="20" idx="3"/>
            </p:cNvCxnSpPr>
            <p:nvPr/>
          </p:nvCxnSpPr>
          <p:spPr>
            <a:xfrm>
              <a:off x="2790400" y="1905929"/>
              <a:ext cx="635758" cy="72740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6" name="Group 9235"/>
          <p:cNvGrpSpPr/>
          <p:nvPr/>
        </p:nvGrpSpPr>
        <p:grpSpPr>
          <a:xfrm>
            <a:off x="2866676" y="1728983"/>
            <a:ext cx="4277075" cy="2360721"/>
            <a:chOff x="2866676" y="1728983"/>
            <a:chExt cx="4277075" cy="2360721"/>
          </a:xfrm>
        </p:grpSpPr>
        <p:sp>
          <p:nvSpPr>
            <p:cNvPr id="39" name="Content Placeholder 3"/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5037915" y="1728983"/>
              <a:ext cx="2105836" cy="4643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Channel to transport p</a:t>
              </a:r>
              <a:r>
                <a:rPr lang="en-US" sz="1600" baseline="-15000" dirty="0">
                  <a:solidFill>
                    <a:srgbClr val="575757"/>
                  </a:solidFill>
                  <a:cs typeface="Arial" pitchFamily="34" charset="0"/>
                </a:rPr>
                <a:t>1</a:t>
              </a: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 to the </a:t>
              </a:r>
              <a:r>
                <a:rPr lang="el-GR" sz="1600" dirty="0">
                  <a:solidFill>
                    <a:srgbClr val="575757"/>
                  </a:solidFill>
                  <a:cs typeface="Arial" pitchFamily="34" charset="0"/>
                </a:rPr>
                <a:t>Δ</a:t>
              </a: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p controller</a:t>
              </a:r>
              <a:endParaRPr lang="cs-CZ" sz="1600" dirty="0">
                <a:solidFill>
                  <a:srgbClr val="575757"/>
                </a:solidFill>
                <a:cs typeface="Arial" pitchFamily="34" charset="0"/>
              </a:endParaRPr>
            </a:p>
          </p:txBody>
        </p:sp>
        <p:cxnSp>
          <p:nvCxnSpPr>
            <p:cNvPr id="9217" name="Straight Arrow Connector 9216"/>
            <p:cNvCxnSpPr>
              <a:stCxn id="39" idx="2"/>
            </p:cNvCxnSpPr>
            <p:nvPr/>
          </p:nvCxnSpPr>
          <p:spPr>
            <a:xfrm flipH="1">
              <a:off x="5267325" y="2193324"/>
              <a:ext cx="823508" cy="97416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5" name="Straight Arrow Connector 9224"/>
            <p:cNvCxnSpPr>
              <a:stCxn id="39" idx="2"/>
            </p:cNvCxnSpPr>
            <p:nvPr/>
          </p:nvCxnSpPr>
          <p:spPr>
            <a:xfrm flipH="1">
              <a:off x="3840956" y="2193324"/>
              <a:ext cx="2249877" cy="174526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8" name="Straight Arrow Connector 9227"/>
            <p:cNvCxnSpPr/>
            <p:nvPr/>
          </p:nvCxnSpPr>
          <p:spPr>
            <a:xfrm flipH="1">
              <a:off x="2866676" y="2208172"/>
              <a:ext cx="3224157" cy="188153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5" name="Group 9234"/>
          <p:cNvGrpSpPr/>
          <p:nvPr/>
        </p:nvGrpSpPr>
        <p:grpSpPr>
          <a:xfrm>
            <a:off x="6167109" y="3217996"/>
            <a:ext cx="2910216" cy="663442"/>
            <a:chOff x="6167109" y="3217996"/>
            <a:chExt cx="2910216" cy="663442"/>
          </a:xfrm>
        </p:grpSpPr>
        <p:sp>
          <p:nvSpPr>
            <p:cNvPr id="49" name="Content Placeholder 3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7153276" y="3217996"/>
              <a:ext cx="1924049" cy="6634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Shut off function for the pressure channel. Normally open</a:t>
              </a:r>
              <a:endParaRPr lang="cs-CZ" sz="1600" dirty="0">
                <a:solidFill>
                  <a:srgbClr val="575757"/>
                </a:solidFill>
                <a:cs typeface="Arial" pitchFamily="34" charset="0"/>
              </a:endParaRPr>
            </a:p>
          </p:txBody>
        </p:sp>
        <p:cxnSp>
          <p:nvCxnSpPr>
            <p:cNvPr id="9230" name="Straight Arrow Connector 9229"/>
            <p:cNvCxnSpPr>
              <a:stCxn id="49" idx="1"/>
            </p:cNvCxnSpPr>
            <p:nvPr/>
          </p:nvCxnSpPr>
          <p:spPr>
            <a:xfrm flipH="1">
              <a:off x="6167109" y="3549717"/>
              <a:ext cx="986167" cy="18977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3" name="Group 9232"/>
          <p:cNvGrpSpPr/>
          <p:nvPr/>
        </p:nvGrpSpPr>
        <p:grpSpPr>
          <a:xfrm>
            <a:off x="5638800" y="4429125"/>
            <a:ext cx="3276600" cy="801101"/>
            <a:chOff x="5638800" y="4429125"/>
            <a:chExt cx="3276600" cy="801101"/>
          </a:xfrm>
        </p:grpSpPr>
        <p:sp>
          <p:nvSpPr>
            <p:cNvPr id="52" name="Content Placeholder 3"/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7305675" y="4566784"/>
              <a:ext cx="1609725" cy="6634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Control plug shaped for EQM characteristic</a:t>
              </a:r>
              <a:endParaRPr lang="cs-CZ" sz="1600" dirty="0">
                <a:solidFill>
                  <a:srgbClr val="575757"/>
                </a:solidFill>
                <a:cs typeface="Arial" pitchFamily="34" charset="0"/>
              </a:endParaRPr>
            </a:p>
          </p:txBody>
        </p:sp>
        <p:cxnSp>
          <p:nvCxnSpPr>
            <p:cNvPr id="9232" name="Straight Arrow Connector 9231"/>
            <p:cNvCxnSpPr/>
            <p:nvPr/>
          </p:nvCxnSpPr>
          <p:spPr>
            <a:xfrm flipH="1" flipV="1">
              <a:off x="5638800" y="4429125"/>
              <a:ext cx="1657350" cy="51136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8663" y="5111617"/>
            <a:ext cx="2781300" cy="1332236"/>
            <a:chOff x="218434" y="1973127"/>
            <a:chExt cx="2781300" cy="1332236"/>
          </a:xfrm>
        </p:grpSpPr>
        <p:sp>
          <p:nvSpPr>
            <p:cNvPr id="62" name="Content Placeholder 3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218434" y="3029619"/>
              <a:ext cx="1715142" cy="2757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600" dirty="0"/>
                <a:t>Inline </a:t>
              </a:r>
              <a:r>
                <a:rPr lang="en-GB" sz="1600" dirty="0" err="1"/>
                <a:t>Dp</a:t>
              </a:r>
              <a:r>
                <a:rPr lang="en-GB" sz="1600" dirty="0"/>
                <a:t> controller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>
            <a:xfrm flipV="1">
              <a:off x="1933576" y="1973127"/>
              <a:ext cx="1066158" cy="119436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7" name="Group 9246"/>
          <p:cNvGrpSpPr/>
          <p:nvPr/>
        </p:nvGrpSpPr>
        <p:grpSpPr>
          <a:xfrm>
            <a:off x="3959079" y="3114046"/>
            <a:ext cx="2914409" cy="3379242"/>
            <a:chOff x="3959079" y="3114046"/>
            <a:chExt cx="2914409" cy="3379242"/>
          </a:xfrm>
        </p:grpSpPr>
        <p:grpSp>
          <p:nvGrpSpPr>
            <p:cNvPr id="9234" name="Group 9233"/>
            <p:cNvGrpSpPr/>
            <p:nvPr/>
          </p:nvGrpSpPr>
          <p:grpSpPr>
            <a:xfrm>
              <a:off x="3959079" y="3114046"/>
              <a:ext cx="2914409" cy="3379242"/>
              <a:chOff x="3959079" y="3114046"/>
              <a:chExt cx="2914409" cy="3379242"/>
            </a:xfrm>
          </p:grpSpPr>
          <p:sp>
            <p:nvSpPr>
              <p:cNvPr id="35" name="Content Placeholder 3"/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4590239" y="6028947"/>
                <a:ext cx="2283249" cy="46434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0" tIns="0" rIns="0" bIns="0" rtlCol="0" anchor="ctr">
                <a:noAutofit/>
              </a:bodyPr>
              <a:lstStyle>
                <a:lvl1pPr marL="268301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Lucida Grande"/>
                  <a:buChar char="‣"/>
                  <a:tabLst>
                    <a:tab pos="268301" algn="l"/>
                  </a:tabLst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7586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00000"/>
                  <a:buFont typeface="Calibri" panose="020F0502020204030204" pitchFamily="34" charset="0"/>
                  <a:buChar char="−"/>
                  <a:tabLst>
                    <a:tab pos="355618" algn="l"/>
                  </a:tabLst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2pPr>
                <a:lvl3pPr marL="900158" indent="265127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90000"/>
                  <a:buFont typeface="Calibri" panose="020F0502020204030204" pitchFamily="34" charset="0"/>
                  <a:buChar char="•"/>
                  <a:tabLst>
                    <a:tab pos="355618" algn="l"/>
                  </a:tabLst>
                  <a:defRPr sz="1800" b="0" i="0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3pPr>
                <a:lvl4pPr marL="0" indent="0" algn="l" defTabSz="510742" rtl="0" eaLnBrk="1" latinLnBrk="0" hangingPunct="1">
                  <a:spcBef>
                    <a:spcPts val="0"/>
                  </a:spcBef>
                  <a:buFont typeface="Arial"/>
                  <a:buNone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0" indent="-255371" algn="l" defTabSz="510742" rtl="0" eaLnBrk="1" latinLnBrk="0" hangingPunct="1">
                  <a:spcBef>
                    <a:spcPts val="0"/>
                  </a:spcBef>
                  <a:buFont typeface="Arial"/>
                  <a:buChar char="»"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809080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19822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30565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41306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>
                    <a:solidFill>
                      <a:srgbClr val="575757"/>
                    </a:solidFill>
                    <a:cs typeface="Arial" pitchFamily="34" charset="0"/>
                  </a:rPr>
                  <a:t>Channel for pressure neutralized control plug</a:t>
                </a:r>
                <a:endParaRPr lang="cs-CZ" sz="1600" dirty="0">
                  <a:solidFill>
                    <a:srgbClr val="575757"/>
                  </a:solidFill>
                  <a:cs typeface="Arial" pitchFamily="34" charset="0"/>
                </a:endParaRPr>
              </a:p>
            </p:txBody>
          </p:sp>
          <p:cxnSp>
            <p:nvCxnSpPr>
              <p:cNvPr id="31" name="Straight Arrow Connector 30"/>
              <p:cNvCxnSpPr>
                <a:stCxn id="35" idx="0"/>
              </p:cNvCxnSpPr>
              <p:nvPr/>
            </p:nvCxnSpPr>
            <p:spPr>
              <a:xfrm flipH="1" flipV="1">
                <a:off x="4752975" y="3895725"/>
                <a:ext cx="978889" cy="213322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Content Placeholder 3"/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5319887" y="4486144"/>
                <a:ext cx="400167" cy="2955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ctr">
                <a:noAutofit/>
              </a:bodyPr>
              <a:lstStyle>
                <a:lvl1pPr marL="268301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Lucida Grande"/>
                  <a:buChar char="‣"/>
                  <a:tabLst>
                    <a:tab pos="268301" algn="l"/>
                  </a:tabLst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7586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00000"/>
                  <a:buFont typeface="Calibri" panose="020F0502020204030204" pitchFamily="34" charset="0"/>
                  <a:buChar char="−"/>
                  <a:tabLst>
                    <a:tab pos="355618" algn="l"/>
                  </a:tabLst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2pPr>
                <a:lvl3pPr marL="900158" indent="265127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90000"/>
                  <a:buFont typeface="Calibri" panose="020F0502020204030204" pitchFamily="34" charset="0"/>
                  <a:buChar char="•"/>
                  <a:tabLst>
                    <a:tab pos="355618" algn="l"/>
                  </a:tabLst>
                  <a:defRPr sz="1800" b="0" i="0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3pPr>
                <a:lvl4pPr marL="0" indent="0" algn="l" defTabSz="510742" rtl="0" eaLnBrk="1" latinLnBrk="0" hangingPunct="1">
                  <a:spcBef>
                    <a:spcPts val="0"/>
                  </a:spcBef>
                  <a:buFont typeface="Arial"/>
                  <a:buNone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0" indent="-255371" algn="l" defTabSz="510742" rtl="0" eaLnBrk="1" latinLnBrk="0" hangingPunct="1">
                  <a:spcBef>
                    <a:spcPts val="0"/>
                  </a:spcBef>
                  <a:buFont typeface="Arial"/>
                  <a:buChar char="»"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809080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19822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30565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41306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cs typeface="Arial" pitchFamily="34" charset="0"/>
                  </a:rPr>
                  <a:t>p</a:t>
                </a:r>
                <a:r>
                  <a:rPr lang="en-US" sz="1600" b="1" baseline="-15000" dirty="0">
                    <a:solidFill>
                      <a:srgbClr val="FF0000"/>
                    </a:solidFill>
                    <a:cs typeface="Arial" pitchFamily="34" charset="0"/>
                  </a:rPr>
                  <a:t>1</a:t>
                </a:r>
                <a:endParaRPr lang="cs-CZ" sz="1600" b="1" baseline="-15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Content Placeholder 3"/>
              <p:cNvSpPr txBox="1">
                <a:spLocks/>
              </p:cNvSpPr>
              <p:nvPr>
                <p:custDataLst>
                  <p:tags r:id="rId5"/>
                </p:custDataLst>
              </p:nvPr>
            </p:nvSpPr>
            <p:spPr>
              <a:xfrm>
                <a:off x="4628937" y="3114046"/>
                <a:ext cx="400167" cy="2955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ctr">
                <a:noAutofit/>
              </a:bodyPr>
              <a:lstStyle>
                <a:lvl1pPr marL="268301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Lucida Grande"/>
                  <a:buChar char="‣"/>
                  <a:tabLst>
                    <a:tab pos="268301" algn="l"/>
                  </a:tabLst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7586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00000"/>
                  <a:buFont typeface="Calibri" panose="020F0502020204030204" pitchFamily="34" charset="0"/>
                  <a:buChar char="−"/>
                  <a:tabLst>
                    <a:tab pos="355618" algn="l"/>
                  </a:tabLst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2pPr>
                <a:lvl3pPr marL="900158" indent="265127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90000"/>
                  <a:buFont typeface="Calibri" panose="020F0502020204030204" pitchFamily="34" charset="0"/>
                  <a:buChar char="•"/>
                  <a:tabLst>
                    <a:tab pos="355618" algn="l"/>
                  </a:tabLst>
                  <a:defRPr sz="1800" b="0" i="0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3pPr>
                <a:lvl4pPr marL="0" indent="0" algn="l" defTabSz="510742" rtl="0" eaLnBrk="1" latinLnBrk="0" hangingPunct="1">
                  <a:spcBef>
                    <a:spcPts val="0"/>
                  </a:spcBef>
                  <a:buFont typeface="Arial"/>
                  <a:buNone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0" indent="-255371" algn="l" defTabSz="510742" rtl="0" eaLnBrk="1" latinLnBrk="0" hangingPunct="1">
                  <a:spcBef>
                    <a:spcPts val="0"/>
                  </a:spcBef>
                  <a:buFont typeface="Arial"/>
                  <a:buChar char="»"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809080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19822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30565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41306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cs typeface="Arial" pitchFamily="34" charset="0"/>
                  </a:rPr>
                  <a:t>p</a:t>
                </a:r>
                <a:r>
                  <a:rPr lang="en-US" sz="1600" b="1" baseline="-15000" dirty="0">
                    <a:solidFill>
                      <a:srgbClr val="FF0000"/>
                    </a:solidFill>
                    <a:cs typeface="Arial" pitchFamily="34" charset="0"/>
                  </a:rPr>
                  <a:t>1</a:t>
                </a:r>
                <a:endParaRPr lang="cs-CZ" sz="1600" b="1" baseline="-15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Content Placeholder 3"/>
              <p:cNvSpPr txBox="1"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4886964" y="4745142"/>
                <a:ext cx="400167" cy="2955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ctr">
                <a:noAutofit/>
              </a:bodyPr>
              <a:lstStyle>
                <a:lvl1pPr marL="268301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Lucida Grande"/>
                  <a:buChar char="‣"/>
                  <a:tabLst>
                    <a:tab pos="268301" algn="l"/>
                  </a:tabLst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7586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00000"/>
                  <a:buFont typeface="Calibri" panose="020F0502020204030204" pitchFamily="34" charset="0"/>
                  <a:buChar char="−"/>
                  <a:tabLst>
                    <a:tab pos="355618" algn="l"/>
                  </a:tabLst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2pPr>
                <a:lvl3pPr marL="900158" indent="265127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90000"/>
                  <a:buFont typeface="Calibri" panose="020F0502020204030204" pitchFamily="34" charset="0"/>
                  <a:buChar char="•"/>
                  <a:tabLst>
                    <a:tab pos="355618" algn="l"/>
                  </a:tabLst>
                  <a:defRPr sz="1800" b="0" i="0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3pPr>
                <a:lvl4pPr marL="0" indent="0" algn="l" defTabSz="510742" rtl="0" eaLnBrk="1" latinLnBrk="0" hangingPunct="1">
                  <a:spcBef>
                    <a:spcPts val="0"/>
                  </a:spcBef>
                  <a:buFont typeface="Arial"/>
                  <a:buNone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0" indent="-255371" algn="l" defTabSz="510742" rtl="0" eaLnBrk="1" latinLnBrk="0" hangingPunct="1">
                  <a:spcBef>
                    <a:spcPts val="0"/>
                  </a:spcBef>
                  <a:buFont typeface="Arial"/>
                  <a:buChar char="»"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809080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19822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30565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41306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cs typeface="Arial" pitchFamily="34" charset="0"/>
                  </a:rPr>
                  <a:t>p</a:t>
                </a:r>
                <a:r>
                  <a:rPr lang="en-US" sz="1600" b="1" baseline="-15000" dirty="0">
                    <a:solidFill>
                      <a:srgbClr val="FF0000"/>
                    </a:solidFill>
                    <a:cs typeface="Arial" pitchFamily="34" charset="0"/>
                  </a:rPr>
                  <a:t>1</a:t>
                </a:r>
                <a:endParaRPr lang="cs-CZ" sz="1600" b="1" baseline="-15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9" name="Content Placeholder 3"/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3959079" y="3443669"/>
                <a:ext cx="400167" cy="2955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ctr">
                <a:noAutofit/>
              </a:bodyPr>
              <a:lstStyle>
                <a:lvl1pPr marL="268301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20000"/>
                  <a:buFont typeface="Lucida Grande"/>
                  <a:buChar char="‣"/>
                  <a:tabLst>
                    <a:tab pos="268301" algn="l"/>
                  </a:tabLst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7586" indent="-268301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100000"/>
                  <a:buFont typeface="Calibri" panose="020F0502020204030204" pitchFamily="34" charset="0"/>
                  <a:buChar char="−"/>
                  <a:tabLst>
                    <a:tab pos="355618" algn="l"/>
                  </a:tabLst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2pPr>
                <a:lvl3pPr marL="900158" indent="265127" algn="l" defTabSz="510742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SzPct val="90000"/>
                  <a:buFont typeface="Calibri" panose="020F0502020204030204" pitchFamily="34" charset="0"/>
                  <a:buChar char="•"/>
                  <a:tabLst>
                    <a:tab pos="355618" algn="l"/>
                  </a:tabLst>
                  <a:defRPr sz="1800" b="0" i="0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3pPr>
                <a:lvl4pPr marL="0" indent="0" algn="l" defTabSz="510742" rtl="0" eaLnBrk="1" latinLnBrk="0" hangingPunct="1">
                  <a:spcBef>
                    <a:spcPts val="0"/>
                  </a:spcBef>
                  <a:buFont typeface="Arial"/>
                  <a:buNone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0" indent="-255371" algn="l" defTabSz="510742" rtl="0" eaLnBrk="1" latinLnBrk="0" hangingPunct="1">
                  <a:spcBef>
                    <a:spcPts val="0"/>
                  </a:spcBef>
                  <a:buFont typeface="Arial"/>
                  <a:buChar char="»"/>
                  <a:tabLst>
                    <a:tab pos="355618" algn="l"/>
                  </a:tabLst>
                  <a:defRPr sz="2800" b="0" i="1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809080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19822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30565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41306" indent="-255371" algn="l" defTabSz="51074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cs typeface="Arial" pitchFamily="34" charset="0"/>
                  </a:rPr>
                  <a:t>p</a:t>
                </a:r>
                <a:r>
                  <a:rPr lang="en-US" sz="1600" b="1" baseline="-15000" dirty="0">
                    <a:solidFill>
                      <a:srgbClr val="FF0000"/>
                    </a:solidFill>
                    <a:cs typeface="Arial" pitchFamily="34" charset="0"/>
                  </a:rPr>
                  <a:t>1</a:t>
                </a:r>
                <a:endParaRPr lang="cs-CZ" sz="1600" b="1" baseline="-15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>
            <a:xfrm flipH="1" flipV="1">
              <a:off x="4911492" y="4666980"/>
              <a:ext cx="85696" cy="148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5341608" y="4421221"/>
              <a:ext cx="85696" cy="148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825796" y="3370294"/>
              <a:ext cx="85696" cy="1174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234864" y="3715575"/>
              <a:ext cx="85696" cy="1174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64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20" y="1537781"/>
            <a:ext cx="4611837" cy="5103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457502"/>
            <a:ext cx="7641023" cy="763616"/>
          </a:xfrm>
        </p:spPr>
        <p:txBody>
          <a:bodyPr/>
          <a:lstStyle/>
          <a:p>
            <a:r>
              <a:rPr lang="en-GB" dirty="0"/>
              <a:t>Some details</a:t>
            </a:r>
          </a:p>
        </p:txBody>
      </p:sp>
      <p:grpSp>
        <p:nvGrpSpPr>
          <p:cNvPr id="9237" name="Group 9236"/>
          <p:cNvGrpSpPr/>
          <p:nvPr/>
        </p:nvGrpSpPr>
        <p:grpSpPr>
          <a:xfrm>
            <a:off x="1792354" y="1527779"/>
            <a:ext cx="2647081" cy="858727"/>
            <a:chOff x="779077" y="1774610"/>
            <a:chExt cx="2647081" cy="858727"/>
          </a:xfrm>
        </p:grpSpPr>
        <p:sp>
          <p:nvSpPr>
            <p:cNvPr id="20" name="Content Placeholder 3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779077" y="1774610"/>
              <a:ext cx="2011323" cy="2626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Lucida Grande"/>
                <a:buNone/>
              </a:pPr>
              <a:r>
                <a:rPr lang="en-GB" sz="1600" dirty="0"/>
                <a:t>Pre-setting mechanism</a:t>
              </a:r>
            </a:p>
          </p:txBody>
        </p:sp>
        <p:cxnSp>
          <p:nvCxnSpPr>
            <p:cNvPr id="13" name="Straight Arrow Connector 12"/>
            <p:cNvCxnSpPr>
              <a:stCxn id="20" idx="3"/>
            </p:cNvCxnSpPr>
            <p:nvPr/>
          </p:nvCxnSpPr>
          <p:spPr>
            <a:xfrm>
              <a:off x="2790400" y="1905929"/>
              <a:ext cx="635758" cy="72740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6" name="Group 9235"/>
          <p:cNvGrpSpPr/>
          <p:nvPr/>
        </p:nvGrpSpPr>
        <p:grpSpPr>
          <a:xfrm>
            <a:off x="692179" y="2701077"/>
            <a:ext cx="4304304" cy="1713761"/>
            <a:chOff x="5037915" y="1728983"/>
            <a:chExt cx="4304304" cy="1713761"/>
          </a:xfrm>
        </p:grpSpPr>
        <p:sp>
          <p:nvSpPr>
            <p:cNvPr id="39" name="Content Placeholder 3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5037915" y="1728983"/>
              <a:ext cx="2105836" cy="4643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Channel to transport p</a:t>
              </a:r>
              <a:r>
                <a:rPr lang="en-US" sz="1600" baseline="-15000" dirty="0">
                  <a:solidFill>
                    <a:srgbClr val="575757"/>
                  </a:solidFill>
                  <a:cs typeface="Arial" pitchFamily="34" charset="0"/>
                </a:rPr>
                <a:t>2</a:t>
              </a: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 to the </a:t>
              </a:r>
              <a:r>
                <a:rPr lang="da-DK" sz="1600" dirty="0">
                  <a:solidFill>
                    <a:srgbClr val="575757"/>
                  </a:solidFill>
                  <a:cs typeface="Arial" pitchFamily="34" charset="0"/>
                </a:rPr>
                <a:t>PT port</a:t>
              </a:r>
              <a:endParaRPr lang="cs-CZ" sz="1600" dirty="0">
                <a:solidFill>
                  <a:srgbClr val="575757"/>
                </a:solidFill>
                <a:cs typeface="Arial" pitchFamily="34" charset="0"/>
              </a:endParaRPr>
            </a:p>
          </p:txBody>
        </p:sp>
        <p:cxnSp>
          <p:nvCxnSpPr>
            <p:cNvPr id="9225" name="Straight Arrow Connector 9224"/>
            <p:cNvCxnSpPr>
              <a:stCxn id="39" idx="2"/>
            </p:cNvCxnSpPr>
            <p:nvPr/>
          </p:nvCxnSpPr>
          <p:spPr>
            <a:xfrm>
              <a:off x="6090833" y="2193324"/>
              <a:ext cx="1659245" cy="43412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8" name="Straight Arrow Connector 9227"/>
            <p:cNvCxnSpPr/>
            <p:nvPr/>
          </p:nvCxnSpPr>
          <p:spPr>
            <a:xfrm>
              <a:off x="6090834" y="2208172"/>
              <a:ext cx="3251385" cy="123457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5" name="Group 9234"/>
          <p:cNvGrpSpPr/>
          <p:nvPr/>
        </p:nvGrpSpPr>
        <p:grpSpPr>
          <a:xfrm>
            <a:off x="6079331" y="3217996"/>
            <a:ext cx="2997994" cy="663442"/>
            <a:chOff x="6079331" y="3217996"/>
            <a:chExt cx="2997994" cy="663442"/>
          </a:xfrm>
        </p:grpSpPr>
        <p:sp>
          <p:nvSpPr>
            <p:cNvPr id="49" name="Content Placeholder 3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7153276" y="3217996"/>
              <a:ext cx="1924049" cy="6634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Black PT port for measuring </a:t>
              </a:r>
              <a:r>
                <a:rPr lang="el-GR" sz="1600" dirty="0">
                  <a:solidFill>
                    <a:srgbClr val="575757"/>
                  </a:solidFill>
                  <a:cs typeface="Arial" pitchFamily="34" charset="0"/>
                </a:rPr>
                <a:t>Δ</a:t>
              </a: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H</a:t>
              </a:r>
              <a:endParaRPr lang="cs-CZ" sz="1600" dirty="0">
                <a:solidFill>
                  <a:srgbClr val="575757"/>
                </a:solidFill>
                <a:cs typeface="Arial" pitchFamily="34" charset="0"/>
              </a:endParaRPr>
            </a:p>
          </p:txBody>
        </p:sp>
        <p:cxnSp>
          <p:nvCxnSpPr>
            <p:cNvPr id="9230" name="Straight Arrow Connector 9229"/>
            <p:cNvCxnSpPr>
              <a:stCxn id="49" idx="1"/>
            </p:cNvCxnSpPr>
            <p:nvPr/>
          </p:nvCxnSpPr>
          <p:spPr>
            <a:xfrm flipH="1">
              <a:off x="6079331" y="3549717"/>
              <a:ext cx="1073945" cy="16414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3" name="Group 9232"/>
          <p:cNvGrpSpPr/>
          <p:nvPr/>
        </p:nvGrpSpPr>
        <p:grpSpPr>
          <a:xfrm>
            <a:off x="499223" y="4817399"/>
            <a:ext cx="2728609" cy="1097566"/>
            <a:chOff x="7305675" y="4132660"/>
            <a:chExt cx="2728609" cy="1097566"/>
          </a:xfrm>
        </p:grpSpPr>
        <p:sp>
          <p:nvSpPr>
            <p:cNvPr id="52" name="Content Placeholder 3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7305675" y="4566784"/>
              <a:ext cx="1609725" cy="6634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Control plug shaped for EQM characteristic</a:t>
              </a:r>
              <a:endParaRPr lang="cs-CZ" sz="1600" dirty="0">
                <a:solidFill>
                  <a:srgbClr val="575757"/>
                </a:solidFill>
                <a:cs typeface="Arial" pitchFamily="34" charset="0"/>
              </a:endParaRPr>
            </a:p>
          </p:txBody>
        </p:sp>
        <p:cxnSp>
          <p:nvCxnSpPr>
            <p:cNvPr id="9232" name="Straight Arrow Connector 9231"/>
            <p:cNvCxnSpPr>
              <a:stCxn id="52" idx="3"/>
            </p:cNvCxnSpPr>
            <p:nvPr/>
          </p:nvCxnSpPr>
          <p:spPr>
            <a:xfrm flipV="1">
              <a:off x="8915400" y="4132660"/>
              <a:ext cx="1118884" cy="7658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364224" y="4817399"/>
            <a:ext cx="2571278" cy="1263164"/>
            <a:chOff x="-637702" y="2042199"/>
            <a:chExt cx="2571278" cy="1263164"/>
          </a:xfrm>
        </p:grpSpPr>
        <p:sp>
          <p:nvSpPr>
            <p:cNvPr id="62" name="Content Placeholder 3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218434" y="3029619"/>
              <a:ext cx="1715142" cy="2757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600" dirty="0"/>
                <a:t>Inline </a:t>
              </a:r>
              <a:r>
                <a:rPr lang="en-GB" sz="1600" dirty="0" err="1"/>
                <a:t>Dp</a:t>
              </a:r>
              <a:r>
                <a:rPr lang="en-GB" sz="1600" dirty="0"/>
                <a:t> controller</a:t>
              </a:r>
            </a:p>
          </p:txBody>
        </p:sp>
        <p:cxnSp>
          <p:nvCxnSpPr>
            <p:cNvPr id="63" name="Straight Arrow Connector 62"/>
            <p:cNvCxnSpPr>
              <a:stCxn id="62" idx="1"/>
            </p:cNvCxnSpPr>
            <p:nvPr/>
          </p:nvCxnSpPr>
          <p:spPr>
            <a:xfrm flipH="1" flipV="1">
              <a:off x="-637702" y="2042199"/>
              <a:ext cx="856136" cy="112529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289981" y="1945440"/>
            <a:ext cx="4854009" cy="2612273"/>
            <a:chOff x="2289742" y="1728983"/>
            <a:chExt cx="4854009" cy="2612273"/>
          </a:xfrm>
        </p:grpSpPr>
        <p:sp>
          <p:nvSpPr>
            <p:cNvPr id="47" name="Content Placeholder 3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5037915" y="1728983"/>
              <a:ext cx="2105836" cy="4643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268301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Lucida Grande"/>
                <a:buChar char="‣"/>
                <a:tabLst>
                  <a:tab pos="268301" algn="l"/>
                </a:tabLst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7586" indent="-268301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−"/>
                <a:tabLst>
                  <a:tab pos="355618" algn="l"/>
                </a:tabLst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2pPr>
              <a:lvl3pPr marL="900158" indent="265127" algn="l" defTabSz="51074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Calibri" panose="020F0502020204030204" pitchFamily="34" charset="0"/>
                <a:buChar char="•"/>
                <a:tabLst>
                  <a:tab pos="355618" algn="l"/>
                </a:tabLst>
                <a:defRPr sz="1800" b="0" i="0" kern="1200" baseline="0">
                  <a:solidFill>
                    <a:schemeClr val="tx1"/>
                  </a:solidFill>
                  <a:latin typeface="+mn-lt"/>
                  <a:ea typeface="+mn-ea"/>
                  <a:cs typeface="Arial"/>
                </a:defRPr>
              </a:lvl3pPr>
              <a:lvl4pPr marL="0" indent="0" algn="l" defTabSz="510742" rtl="0" eaLnBrk="1" latinLnBrk="0" hangingPunct="1">
                <a:spcBef>
                  <a:spcPts val="0"/>
                </a:spcBef>
                <a:buFont typeface="Arial"/>
                <a:buNone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-255371" algn="l" defTabSz="510742" rtl="0" eaLnBrk="1" latinLnBrk="0" hangingPunct="1">
                <a:spcBef>
                  <a:spcPts val="0"/>
                </a:spcBef>
                <a:buFont typeface="Arial"/>
                <a:buChar char="»"/>
                <a:tabLst>
                  <a:tab pos="355618" algn="l"/>
                </a:tabLst>
                <a:defRPr sz="2800" b="0" i="1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809080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9822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0565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1306" indent="-255371" algn="l" defTabSz="510742" rtl="0" eaLnBrk="1" latinLnBrk="0" hangingPunct="1">
                <a:spcBef>
                  <a:spcPct val="20000"/>
                </a:spcBef>
                <a:buFont typeface="Arial"/>
                <a:buChar char="•"/>
                <a:defRPr sz="2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Channel to transport p</a:t>
              </a:r>
              <a:r>
                <a:rPr lang="en-US" sz="1600" baseline="-15000" dirty="0">
                  <a:solidFill>
                    <a:srgbClr val="575757"/>
                  </a:solidFill>
                  <a:cs typeface="Arial" pitchFamily="34" charset="0"/>
                </a:rPr>
                <a:t>1</a:t>
              </a: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 to the </a:t>
              </a:r>
              <a:r>
                <a:rPr lang="el-GR" sz="1600" dirty="0">
                  <a:solidFill>
                    <a:srgbClr val="575757"/>
                  </a:solidFill>
                  <a:cs typeface="Arial" pitchFamily="34" charset="0"/>
                </a:rPr>
                <a:t>Δ</a:t>
              </a:r>
              <a:r>
                <a:rPr lang="en-US" sz="1600" dirty="0">
                  <a:solidFill>
                    <a:srgbClr val="575757"/>
                  </a:solidFill>
                  <a:cs typeface="Arial" pitchFamily="34" charset="0"/>
                </a:rPr>
                <a:t>p controller</a:t>
              </a:r>
              <a:endParaRPr lang="cs-CZ" sz="1600" dirty="0">
                <a:solidFill>
                  <a:srgbClr val="575757"/>
                </a:solidFill>
                <a:cs typeface="Arial" pitchFamily="34" charset="0"/>
              </a:endParaRPr>
            </a:p>
          </p:txBody>
        </p:sp>
        <p:cxnSp>
          <p:nvCxnSpPr>
            <p:cNvPr id="48" name="Straight Arrow Connector 47"/>
            <p:cNvCxnSpPr>
              <a:stCxn id="47" idx="2"/>
            </p:cNvCxnSpPr>
            <p:nvPr/>
          </p:nvCxnSpPr>
          <p:spPr>
            <a:xfrm flipH="1">
              <a:off x="5588385" y="2193324"/>
              <a:ext cx="502448" cy="214793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7" idx="2"/>
            </p:cNvCxnSpPr>
            <p:nvPr/>
          </p:nvCxnSpPr>
          <p:spPr>
            <a:xfrm flipH="1">
              <a:off x="4190288" y="2193324"/>
              <a:ext cx="1900545" cy="176315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2289742" y="2208172"/>
              <a:ext cx="3801092" cy="97257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72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135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28&amp;quot;/&amp;gt;&amp;lt;Answer FontName=&amp;quot;Calibri&amp;quot; IsBold=&amp;quot;0&amp;quot; IsItalic=&amp;quot;0&amp;quot; IsUnderline=&amp;quot;0&amp;quot; FontSize=&amp;quot;2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Introduction &amp;amp; Main features&quot;/&gt;&lt;property id=&quot;10003&quot; value=&quot;0&quot;/&gt;&lt;property id=&quot;10004&quot; value=&quot;2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1&quot;/&gt;&lt;property id=&quot;10130&quot; value=&quot;8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1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021&quot; value=&quot;299&quot;/&gt;&lt;property id=&quot;10101&quot; value=&quot;[jumptoframe],Value=299,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34&quot;&gt;&lt;property id=&quot;10002&quot; value=&quot;New characteristic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34&quot;/&gt;&lt;property id=&quot;10123&quot; value=&quot;1&quot;/&gt;&lt;property id=&quot;10129&quot; value=&quot;1&quot;/&gt;&lt;property id=&quot;10130&quot; value=&quot;8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36&quot;&gt;&lt;object type=&quot;10050&quot; unique_id=&quot;10037&quot;&gt;&lt;property id=&quot;10020&quot; value=&quot;2&quot;/&gt;&lt;property id=&quot;10102&quot; value=&quot;1&quot;/&gt;&lt;property id=&quot;10191&quot; value=&quot;-1&quot;/&gt;&lt;/object&gt;&lt;object type=&quot;10051&quot; unique_id=&quot;10038&quot;&gt;&lt;property id=&quot;10020&quot; value=&quot;2&quot;/&gt;&lt;property id=&quot;10021&quot; value=&quot;304&quot;/&gt;&lt;property id=&quot;10101&quot; value=&quot;[jumptoframe],Value=304,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77&quot;&gt;&lt;property id=&quot;10002&quot; value=&quot;How it work, Technical parameters, Applications, Sizing and installing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77&quot;/&gt;&lt;property id=&quot;10123&quot; value=&quot;1&quot;/&gt;&lt;property id=&quot;10129&quot; value=&quot;1&quot;/&gt;&lt;property id=&quot;10130&quot; value=&quot;8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79&quot;&gt;&lt;object type=&quot;10050&quot; unique_id=&quot;10080&quot;&gt;&lt;property id=&quot;10020&quot; value=&quot;2&quot;/&gt;&lt;property id=&quot;10102&quot; value=&quot;1&quot;/&gt;&lt;property id=&quot;10191&quot; value=&quot;-1&quot;/&gt;&lt;/object&gt;&lt;object type=&quot;10051&quot; unique_id=&quot;10081&quot;&gt;&lt;property id=&quot;10020&quot; value=&quot;2&quot;/&gt;&lt;property id=&quot;10021&quot; value=&quot;333&quot;/&gt;&lt;property id=&quot;10101&quot; value=&quot;[jumptoframe],Value=333,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28311PHOTO" val="/9j/4AAQSkZJRgABAQAAAQABAAD/2wBDAAMCAgMCAgMDAwMEAwMEBQgFBQQEBQoHBwYIDAoMDAsKCwsNDhIQDQ4RDgsLEBYQERMUFRUVDA8XGBYUGBIUFRT/2wBDAQMEBAUEBQkFBQkUDQsNFBQUFBQUFBQUFBQUFBQUFBQUFBQUFBQUFBQUFBQUFBQUFBQUFBQUFBQUFBQUFBQUFBT/wAARCApWCZ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rOFpN2AdRUQkLHin7qSknsA6imkmmtk0uYdiSioaC5HQ0uewWJqKiDk0b2o9ogsS0VAZGFKjEnrRzoLE1JuptISe1NysIduo3UzJpR0qeZjsO3UFqSiqbYhpfFLvNNZaTB61m5O5RJvpQ+ajpy01JhYcXxTfN9qGqM9amUmmFhTK1KJG6Gm0VHMx2Jd/GaPM9qjDYo3VpzsVh/mg9qdv9jUS8tUlOMmwsJvNKGzURPelWo53fULEu6k8z2oorS7CwnmD0pRIDTGWlVcUlKVwsh+6lyKbSNVczQrElFRqTUlWncQUUUwk9KG7APoqPcRS0lJMdh9FNDA96XIp3Qha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ITigBajaTHApWORTCvze9ZSk+g0h4bNMZacox1pW5qXqtRDFOOKfUVSZ4zRBlMD0paYXpynPNK9xjabTmNHUVD3ARTSk0ijFOIzVdAIyM06MYpMGng4qY7gOpFpCc0o6VruJARmlopC2KexItFIGzS0XuAm2jApaKVh3GPTQTUtJtFKw7g1MI71JTStKSGMpVANIRiisgFK46UlOBzTaH5APUYpHOKUHFBwea06ANXrTx6U3gUVK0YD6YTigmgDJzVN9gEJxT1ORSEYpFOBTV0A+mOcU8HNIRmqauiBiE7qmHIqFODiph0qqew2LTCe9OPSmHpTkxDSaCcU09ad71hzdyxvPWinZFAPpSeoChaMGl3UA5q7IBMkLxSCQ96fUZHpQ209AH+atKJFPeoSvc0gWhVGFkWNw9aWodp60qkrVKp3RNiaimB6cCD0rRSTELRRR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jMF60E4qNxnmpk7IBGdiOOKVAe9A606sVrqyxCcU3PzUpOaaFPWhvUCSkPSgDFDcLV9CBi8tUlRp96pKmA2MZaULSt0puTSaVxoRutC9aWgD0rNrUYoGadSLS1qtgEam9BQxz0qHdmUKKykxpXJqcDmmgYpCcVSlYRJTGHzUqnNL6Vb1QCKuKdRRVJEBRRRVAAHcUUA4o60O1gCms2OKU9KjPWsZPoWFFA9KXHzcVmAAYpQKUnNKtVFALTDxQXAOCaazZ6VUnoAHnkU5WpgU55NPCd6hX6AGM0bPanfdpCc1VkgA9aAM005pVahPUBwGKWgHNFbIlhjnNPplOHSnEQtRnpUlRnpTlsAwjvSgZ4pCe1IGw1culyxSmKQLTt2eKctUkm9AEAzTqKK1JuNbimZNSNUZHrWMtygo75pCcU3dipHa5YX3pjcUqNuFD/dzWz2uT1GFqVWxTMnvTqxKaJQaXdTFNOroTIYu6jd60lFO4h3UUtMpc57VSkOw6ikDA9KWq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JkUALSE4pCc03AqHLsAtMc9qfTHHOaznew0IpqSoh1qRamJQgWnUUAZrRIlhSEZoPHFLTYhiin0UhGRikNhjJzS01WzwetOpb6iGU5abRg9ajZ3LEDEGkLEtjtim7xvwaV+enpUX0HYjecRR5NJZncpkPU1j6tcNsWIcPn9Ks6ZeAx7G+8KyU1zanQ6VoXRpvJ82B0FPyCOaiADJUhjylaaswa6D155pT93NRjgZFP6LzWi2JFHSlqF5tgA708ZYZqubXQTXUUn0oLgU0+gphIMmD2FQ5MaVycHNFMpBJhsVXNbQVrjz0ppWl3ZppaplYEKBiikDUFqm6sMXIqJpudq8mmlmmOF4Hc09YwnA6+tF77FWS3BYj95jzR5gBx0qU9aaVDUNW2FfuAOaevSok+VsGph61UBNBSAYpabuHSr0uJCPQopd1KOlKybuMWlWkpQcVqiBKcOlNHLU+qQBTD3p9MP3sUPYCIjFNI71IQBUbZOdorkasaJgtSKRUIjJbmp1UCnG/QHYTzAKcDmgrS1qk2QxCM02nHpTF5bmomtRoCM0hQVIR8tMaoasMI+OKkqKpAc1rB30ExjJ3pnPvU9MZB1qJRtsNMag+apaaq4pw5q4ruJhSY+bNKRiircSQooop2QAMDpShqQDNLtFNIB1FMzinA5p3AW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NQ5F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JxRupp561LdgEO6jOOKD0puD3rJtljgc0tNBxTqE7kBTHPan0xxTk9BoRRUlMUZ6U77tREoWlBxTQc0tap2JYHmiiii9xCZ5xS0gXHNB45pAMZSGyKUt0I6UpbK1ETt4rJ6bF2uSUp9KbupWNJMBu0FsVBcFogWPQCrIIJGKr3zjyivdjipkrRuVG7kjIkh+3gyjqvSo9LLNI+Rgqa0mg+zR4HQjmsFLhrLVQC/7mQ/rXJLRq53xfMnY6lB5sWRxTROQApFV4rjG5FPA5qRgXjUggV0X7HLy23LMTeYMenWluJAkRNZ8V28Zbjk1Okq3DgE896pTurLclwad3sSWnzje/3jU5O3j16UcRjPaoJiyfOOcVfwoj4mSn5R7mo1BM34U+P5huPJNQ+d/pO1eTipdtGCW6LLN6daTbxzTY+GPc0k0hRcDljxV30vIVtbDkHy5amu6jinIuxBu5NQzuEXLVLeg1qx27AzQoMx54WqpuATyflFNbVIhwhGfas3Jbs05JdDQJCLtWhVC98ms06n5XGCT6U8TNcDI+UVSmheyl1NLI6mmF8dKhjZk4wSKsqc81d+YzasyIfNUqN8vNMaVVbJqMszsD0U9aLqOwWuWM56U3ZScLyOaUbjyTgU9xCMwXk00TLjrSSIo9zSIoHWlqiklYlEoPSjzM04EDijg1rZkhnPSnA+tNwOgpc4XirV1uQOPSmMSelHXk0tJu4EZTHXmlpSO9JjvWVlcsbT0NNahD2qY7gSUq0lFdCZAEdqaRinE4phLelRKw0OBzTT7U3JHOKA9ZNlWHlaVfWm76FPzVSsA+mt1p1NbrVMBR0paYCelFLmFYfRSA5oJxTuKwtFIDmlp3uIUdadTM45pwOa1QCHrSUE80VL3AcDmlpg4pwOaq4C0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UbBqaqy5209ZNvB6VlGRTRNRSAhuRS1q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UTyc4FS2o7gSbqQtTR60EZqHK+xVgBzS0iiloF1CkPSlooGhh6U5aCM0i8VC0dxjqjY56U889KaBjrRJNi2HLS0g6UtNK2gmH0oozx7Umc8VbsgQtFFFIQ3eKRnGKcMFeaaYwah3sUhqsDxTLjhM0nlkEjNNd2RSXGRWTelmaJa6EkbbkBpxb8qrW8+VJ7CnENJyBxU3Bxs9Rs85iw2Plqj/aC3FyPROfxqXVZzbWxYkAgd65mPUvIheTOZGPK1lKTTsddOCcbnTPMJUZmPHYVjXcCyWpYgDYd2azL3xGXhB8sRgcEkgYrC1nxlbRWoiFyhYghipGAMevespO5tCNtjvbK7SeKGSMb1ZcEirijoH4rzXw58RtC03RRBc6rCJYierDJHrV2T41+F4H+bUlkz2jUsapNWV7EuDb0R3x++GXpjGKhMqxPI/IUda4e4+NGg4DWry3D/3RGR/Os6D4yWV5fGJovLjPXfIKblFdQVOXVHqVrd+cgLHKdjVuJg4y1eX/APCf2i3KeVdw/ZmHILYIrW0/4iaeJn868hRSPlJbrVwqJvVmU6Lex2bPsYgce1JAyJK5PWuHm+JGnSTl0u4zjtntS2PxCsZ2kEVzD1zkt/jRzq+jGqT5TuDOQCxGM9KSGXZmRu/6V59J8S9NE5LXIkCn+DkZrn9c+McMjGG2imde5Pyg1PtEtbjVFvQ9fXUFlOQRiuT1fxfbx3joZtyxnBEfPNeIa98btUuIXgsoo7RB8u4sCfSuZHje8n3QNqMEWfmfk5J+ornnXT0R0ww/Lqe8an47QuipvwWwQBzj3qKHx9azkRWiOZAcMxU7R+NeH2fihWilEl6oYfdGWBY+n41p23io6mgs5JxZxvgBoztGQOxrH2knqjb2aR9E6XrEEmGllDMOvNbi39uy70ccda+VdR15NNmjOn6jfSpkCQHBx9Ca3dK8fufL3uUO4Av5pHXvg1vHELZoylh763PpaLUI5l+Ug+tI85J+Q5z1Arxuw8epbuSt39oXOcKwBHHp3rt9G8cWl0iFHEmRztySPrW6rKelzldDl2R2kUe5VJqUpng1l2msQTfMjjB681cm1GGNMlxyPWuiNrXZyShK+xKH+Uk9BTTIW4FZ63huZAIh8h6mtBcRJ15qVLm2HKPKBclsAfU05UGcmo5LuG3X5nArJufEERfCEfXNU2o7jjCUtkbwKjijK+lcg/i2GGYxNIC3fBrRtdXN3h4yph7nNJVYsp0JI3i46A807djk9arwTRMgINOM8ecDk1rzWMOV3tYsAhqa645HFRLvYf3RUEkbF8u52+1OVTTYFG/UnScZ2twaeXUdTVAxOTlRkDuanWMEfP1rJTltYtxiupIZFPQ0o3FuOKUIo6UZxxVW7kadCRcjrTgAKaOlLk10RtYhikYpKPrRSkIYT60m2lI9aOnSsHuWIVxSU/Jph60bDRIpyKGpinFOJBq73VhABmjBpB1p9CQCAYpaRhnigcdaAFoopMc00AtFFFWiBDwKFORS0UMAopQcUlMBwOaWmUA4oTAfRSA5pa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K44pAc0r/d5pFPaufZ2NelxQ23kVIJgabt3dBQITnnpVK62J06k1FFFbE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NY54FJuwDXfsKjpcZ5pK5pNt6lrQAxHFSA5pi09acQFopjHHNOU55q7k2FoooprUQU1utOpD0pMq4tMzk0+mgZpNXGKOlLSDpS1aJYh6UAYpaKQgpCwAzS1EXXd14FS9ClqOjOQc0hyvTmmrMgzyKrXGrW8GQXBPoKnS2rKUW3oiVrlFfngnilZ0ZCQcjFYNxqaGUSSDEee/FYmtfEbTNIRxJL8o42qCST7Vze0Wtzq9jtY6QTx/aNobC55qrrfjvRvDcf+m3sUTgcR5yx+gFeM/EP4w2aWASydjIeoXhuegz2rxDUPEeqazqBkn4jHHlg5b6k/pXNLEKnotzsjh+ezlse8+PvjzaXsAttNgb7w3SyYB/Ada8s1H4y+Ib23kFlaSbI85ll+UccZrHsbqLTF8yS3WWRlxhgSeeBisfVnvr5HiWfYG+7DD0HpnFcdSvN6tnXCjBKxUvfHXiLWLhornVDAjEZEeSfzpqabe3cuRezSr3JkIz+FXLbwnaQbHljmuLng7QCQPwrT1O1a3thOZ47TAAEeAWx0GAKwtKXxG6tHRGfDp6WfzSzxwQdy+NxI9zTv+Ei0i0ykBNww/jAzj8axbrSrW9uBPf37kEDEch4x7KPWp7zTkjs9tgkUTHo5UD9KV2tkOy6miviJbtthM6KeB5fH60ssmnwzAh5snHG7JzXLTW9/ax4iDyu3WRjk49gOlRpZ3cYM00dz6jYvU/zqW77jS1O4/tKKSPYhkKZz6kYqZNTRDsWeTbjvxg+1cPBJqdy4e3ikgUf89YzzWnHpGqXRBQkSk8vIOKjm/lHyrqdR/aUsfCXiyZ7SnFSw393GebeN0bjKy5/Q1j23hC6BDXuoQIPRBk101jpen+SESUyyKP8AWHA/KqTm+hLUbDgsFvC080ckbhTwmSc/SsG51GONXaWSSQDngkfzrqrbQVhHmre7OeR5hJH4VONK0+ZjJcpJP3OAAp/Cqbl0ROh58mrWs4cCzeQZ9cZ/OoZJNPlAKW80W44LgdPxrt77T7CVcQwCNfY1n2vhy2mmETkjOcfMcfXFJSezKsjlG0qzKiYahIijsTyagklu0nSW0uRIinhRziuxuPhXaXDmSa489U6BCRgVD/wrlUTFmVj/AN7Ofzpa9I2Hp3E0n4hX1hbeTdJC4bqBED+Qx6VL/bkEjmRJ4ozIBmKQDqfT0qGbwTfIm5p0gK94v/r1mxeElu3Lz3MeVON2OePem6j2aBQT1RuyWEIUXc88MTdQ9vLyPqBXUeEPFGsaNqETWNxBc7UOVm6MnXB/DvXAW+gQWsmxElnPqDwau3EEluoMA8g9zyTmiM0nzLQHDm93c9fuPiLdLdCW4tvs6nG9IZM5/rXR6R8TNIklEBlIJPAlODz9a+e1a5YxtFdyO7cOAvP4VNNa37YOybHqy81r9Z5dVqYugnofWsHii08oAOg6d6luPEMUyjyDuwMl85A/GvlzQ/EOvWbiNfNMYPEcgyPToa6J/FGtRFJ5MRKDwiLhSfcV1RxUWr2MHh7M9mnvLy/mKIMIf+WhOSfYCpbLQfszma6kE5HPPQV5n4e+Jdy8j/bbiFMjgBD1/Cr+sfE2z2iECa9kyPlj+VT+Jq+eDXM2TySWiO/uZbPU4ZIg8dui8MwwCaozyWWn24e1uxEB1xIAp/CvMr/xZd6oxRY4NPCDhR82fqaw4rO71Bp5lljkjTO+XBwp9etZupG90ilTfc900jxnbzbFecFugA9a3rTxpptyhRH/AHo4KjrXzjDp2yyjni1OR75pOYwAqhfat3SdVubWZAXilYHJjPXH1FaQrtboznQiz3+31yFkyZQPbNXItWil7DHqTXkVn4hiksLh3glilT7oAznjtVm013ULmGOSK3kAx/GP8K6FWsc8qEWeqS6hHByCCvcZqIaxA7FQcmvOP7WnB3zkjn5kIIOParDeJ9JjjDfaTBJ6OCM/nT9sCoRPQY9TQvtNTf2hFnC9a4Wx8UZ2O6B4W6OhzmuhXXrUbA4CZ9eKqM2zOVFdjo45VYYBqTIPSuXbxGHJCY2djVmDUpmwSQENbxqpGDoPc3WcLwetKHFZsV7A77jIPzqybj5dyrmr576sydNrQnLAVH5hzwKi+0kfw/lTxKW6DFQ5JvcOV9SRSW6inMtJGD1NPINWo3RJHg0Dhuad0pp+9mp0QEnFIWxTQ2OKN1W3oA7JppYmnrSMPShpsBq5NSU1etOqoqwmFFFFUKwdBRSEZoAxQCFooopoQUUDrTsCqsmA3nqKfTc44FIPWm3YB9FIDmlpgFFFFABRRRQAUUUUAFFFFABRRRQAUUUUAFFFFABRRRQAUUUUAFFFFABRRRQAUUUUAFFFFABRRRQAUUUUAFFFFABRRRQAUUUUAFFFFABRRRQAUUUUAFFFFABRRRQAUUUUAFFFFABRRRQAUUUUAFFFFABRRRQAUUUUAFFFFABRRRQAUUUUAFFFFABRRRQAUUUUAFFFFABRRRQAUUUUAFFFFABRRRQAUUUUAFFFFABRRRQAUUUUAFFFFABRRRQAUUUUAFFFFABRRRQAUUUUAFFFFAFcRNJ14FSrEq0+ioUUhtthRRRV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pak3YB1RtIB0paYRmspSfQdhwOaWkUYFLTWwMKYRT6aetQ9UUJTlpo5p9JANbrQvWnEZpAMU7O4C0m6loIzTQBRRTScNRcB1ITiloqrXICinAYpD61VtAEppYAc0jyBetYetamYD5anDH9BWMpKKNYQcmW73VVjyikcDk+lc5q+ty7NkTsM8bx3PtXLXniS3hmuZ7q4zCjYWMHlselcTr/AMRbUyubeSR5sYUZ+VR2AFcE6vdnpQopbHoaXIskkOp6vKd/3Y1baBnoOOa57XfFel6NaO9pqcrzr823dvz7c15FeeLDLkSxTXLhtzEt19Ky9Q1+PUJwzoECgAQxdAfeuaVVJbfidUabe56HffGKXU0RJ02InOAOM+9cN4n8QXOsXO+K7OSMKm35VHbGKz2iYt5spW3i9+v4Vn3XiywsIXW2TzZh0aT7ufXFc85Oa95msYJPQdDYRSYkv5MInLMxxn8KgufFVpbf6PYQCXk/vMZ6d81gTa5Pdb3lIkL9B1/ICo7O3upZDJ9nkII+UyEItc/N/Kb27mta6jJdXO+5vDIGz+5hGMD3NWJvEM9ifLs7S2iTON5O5zWPItyMo88UY/55wgE/TNLFBcxovlCKIY5djlv1pc8uhSinubMWs3NwjrLK6E9RGdoqDU9TghcRPGJTgZy2Bms6HTHuZfMubv5F5ODjpVj+xLS6kMwnEhbkcEmkpTl0G1EbbanaSSuJxF7CFckfj3q1Pfw7Ujgst69d0h559qbFpltDKoJkIPcDFakqWcRTkADgjPOPxoSk/IluJnQ6nJCuTGsaAdFWmSeKnLAQwOe2RET/AErTXUtNjlwjgY6lwDUX9u2SEme78iLPaP8AlTfMtOYe/Qg/tbUZo/ngfae3TNWI9Xv41ylkqLjGXbOamt/FGiSPsj8yQ/3gDn8Kuxy2c5zFbXJJ5yTgflRZ20kK6W6Mi51O/OzNuEz9TU8V7qLIAIxGvrtArehsbaXgwyH/ALadKtRfY4JAhg/8ezS5JdWP2i6IydNikQPJPL1/zgCtKK4Xoscrp35wKmuEt92Yk+Y/wOarXb/ZQg8y3GfvBjkj8BVKFiHK5PLdWwXC2HzDu8madHfohQpYEuO4/wDr1BFeROp2Rxu3948CpxdyLF+9lhHHQHFXyk3LDa783lGykz3IOMVetNakiHEaIO3mEVgSX8k3EUttEfV2qk2lyXB8y41SMj0jNDck+4kkztZfE4zl7a2cY5IGTTJNcsbtBm3jiHcrFXN2lnZQphrnJ9eTV7+zrCVcJfsM+nGaG5dhJJM0kn0h2yZOv91cUyaLSy2Yjz33mslvDVqPmXUST6Zq1FoUaoP9Lzznnmps39krRdTTs7KAKXiskDgZ3hqb580k2PK2L6ueKkhtWiHF37bCOKHgk5P2lIsdjjBq7NbIlNMdK0eUcmOMqOcE9apvq9u0ux7iOQjoCTUlss8sm5xFOB3AqpeW0U0mTbfOvUDqcUOTQWRegRZ2yZ0RT2TjFUdSiW0kRjA9whJA8uqkkKmUOIJo89c5Apk95cHZi58uMHBHc0udDUWPk1dkDkWjQR+uBn9aVdU2WkiMkbo//LPzMZH4VDJpc12pJJnjPXLDFUpPDUfJScQMe6DJpXfYdkSS66DHsW3W3A6HPH4GmR67HYp50crvIOuyQdazB4Yt5uJ9XuAhPQ9Ke3hjw7GuJp5pSPRtuaXvX0RWmxox/FjULddzweYRwHJycD6Vdt/i/fvlsGDcPmIJ6fSueii0a0JFnaOP9piW/nVe8ijmV2iyWI9ABVc9SOt7iUIPodQnxLnnl3vLcSr6Z4qxe/EGO9hSKeP92Oztj+VcBDoDTcu8oPpuIH6U6XSXTCpGX4xk5PNL2smtUP2cUzvIfHMEKiOO5kjX/nnEeK1Y/ieyiNFO8DA+c84+teVy6JfNH8qOW7AAVRbSbu1b979piJ/Gl7WcXoivZQfU+hIfiPp7W6bcQHGXeSXPPsKvWnxf0qF/L8+S4A49K+Zbm2kD8ySyegK8U2e61O1CC2ReOuRzVfWpLoR9XT6n1hB8UdLZhgiDPdmretviZa4GLyORB/dINfFa+IdWifdPt4/g6Vq2Xi2bG94GQnjhSRWixdtiHhl1Ptqx+IumTR5F1GW7jPIrVsvGNndthXB/GviGHxPMPmZ0iX1JINXrXxhNauTBqMmTzgSHA/Otljn2Od4KLPuOPVIpvusB+NWFvkOBkfnXxtpHxX1a2cBpTIg9Wzn8RXdaF8cdsyfa3KL3QnP5V0xxsGYSwTWx9JCVSck8UGVScZrynR/jHYS5Lj936g5P5V1GmeN9N1eRPKuEHsTg/rXSqsZbHI8PJbnXAlugoWNgck1XgvYimVkBH1q0kquOCMVuorqc7TRKOBignFIWApCc1o2jNITfTgc0wLUlKIwopOaWtETYKKQnFIDu6VLdhodRSDpS0yQHWndBSDrQ3pVrYBKTnPtS0VO4BTgc02gcHNNaAPopOopa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IoAWiiigAooooAKKKKACiiigAooooAKKKKACiiigAooooAKKKKACiiigAooooAKKKKACiiigAooooAKKKKACiiigAooooAKKKKACiiigAooooAKKKKACiiigAooooAKKKKACiiigAooooAKKKKACiiigAooooAKKKKACiiigAooooAKKKKACiiigAooooAKKKKACikyKYxzUuSQCl88CimDlqfWd7lBSe9LRSYIKKKKokAMUjUtFNgNHWnUnApahFhQfaiiqJ2CiiigQUxmodht61F5q7uuazk+haTJl9aUkDrTGfjPQVgav4v0zREL3l5HCo9T/hS5+UqMHPY3Zr2OEcnms6bUpXfCEIvv1ryTUPjZFfag8Wn2U9x3Uj09T6ZrNvvipNHpVxcpE32wMUWJmGB74rnliL7M7IYe26PQ/GHiZdDhLm8AkwSB2/Gvn3xP8AFXVNRnd4JZpAcgBPlAAqHW/GU+uQs99KUXGfxxXGT6rGZhHZ8HAzKxGB9B+tedVqSk/d2PRhSUdxZfEms3VwWciMc7fM6n8KJrya6/eTz+U2MMTwayb7V4rMHDmWfP8ArCc/kBXO3N9Ndn98X2k/xd65XK3xO50pW2R009/Ch/4+HdB1SPqx9zVOXX1g5toBGw7nk/nWXb2E7QkIGCno78flT4dEuJwRLv8AYIMD86htvZA0Sz6p9ubfd3hBI6FsDHtVVtd0+LKRiO4Yf3PmanXXhO0tiJ7rMj8ARj5uvar0MNtAnl2enc4/1j4GPwoafUaMyK+1C+kxp1kYm/56EVZNhqbnF9qccDHtuB/QVct9G1G73+bePFGOqxDtVg6Hb2qBUt3nc/xSevvUatf0i0+hjSWyW7oBOZWY4yCaZLPJbTlHjkdBglyeAK6OPR5REJJnUAdEXAxS/Z7NcNcyeY3aLgfmaXJIrmTMFNbaddkFo7j+8elBa7kXL3nkL/zziUZrpJJUutiRpa20Q9OTVeS2iifP2tHJ/uR1XLJE3RVsJbmWPZFFKYwMeY56n15qM6Y80hAnzOe33jWmn2WBA8945A/gyAKkt9c0qJ9sERLN1KHJP5dKpRXViu+hhjSroygPmRs9T8orZXSYLdMSWwlfu5bIFWWu/NbFvaSA/wDTSpPsc8uDNKkQHZBQkvULsitLiCBzFCLeKQHsuTWhLqC2yF5JZCwHXGKobLe2ucl/MfGcng0/UtSR4UHQYwxOP607O2mhKeupWl1i7l5txKYz/wAtEH9TRGuozchnTPeRhmoj4ltYFSMXKOyjAQDNQ/2y985PmBB2wMVPI29ZF36WNW30+4LATXZAPJwSTVk6SyqTE+T3J6/rXMXOpQ2py97vPoWPH5UweI9NMJLO07dOGI/WnaOwWbOjgsI7uYpc6jJEB2Uir66bomn/ADT3klw3Ybs153P4iglfZbWgjLcby39abdBlUYfexHIDf4VPNFbq/wAw5H3PRG1W0gfMUcJj9ZCKgv8AVPth3LJbQJ/sVxNhCJIULIXfuCCa1YdPnmXC2kUa/wB85oU3LRIfJFbmtCbhnJF6MDnCDmplt7q4lG10c9fmk21lTW12IBb29zaQc/NIT8xNZ8mmzwP+81+283soPSk10abHZdGdSsd1Bc7JAqHH3vM4q0pdOftYdx3HIrhkmu4pMS+IICmem3NXxdeYoKapa56E5xn8KWi2Q+W52a6nLZ4eSWV09BzSv4xtTJsMe8HqGXJriZpbqGMkajA47DmqsV9dBw7fZz9Cc1XO/QnkR6PBdJJN50MeGYY8tWIH1xTzrL2hLi3JYdwxz+tcG/iea1I8uNHIHOCapP48ufMy1tIO/wAoyafPCPUnkZ3Fx40m3kS2V1JF7f0qBvFemToFfS7/AD/tetZWoahq1jo0OrT28kdnJjDFcnn6dKyIPiBBK43EA+pO39DU813Zv8C1HrY6dPENlC5Ci6gU9jGSKsW+rWTLgStz/eJH86oW3jG3eEeW0Mj+nFWv+EnV48SW1sB3wAaOVrVP8A8rGn9t0+S12Akf+Pc/WmqsdzgIgdQOuOaxE1yOQ4WNET+6q4qO4u1mbzLcyxcYIVv6Ub6k2N02yNxKfKUH0GakhsbPePLnM7f3TgVzbzXskRLyTbQOjDr+NQQWN1cyidQ0e3jIzRfl1sFr9TsL2yvJV8qICJQcjBrPktLy1UGdFC9FYNUcNrqLsGBMqN0IPNMutEvZ33TXLR+kfWm5PezEkr7kEpnWIt9vlibt7VXhnv3X5tQ+0DpgLV+Dw/MrHzJHdT6Dio5IRavs2PHjoTxSc5FWjsiCT7VMpG/P1Wqj6bF5e+eTk9dhIP5VJOsaOS9xKAeuM4/So1vbOJSEvN59DQnzbglqVBo2lzrvcvK56F2PH4VLBpqq4VZwEHY9KzprqVrnKxx7M9QcUs000jBYgC3ohyanQvYv3OlKWLna/wBOKEjtYgC9h5+MZxVP7bqVrgC0SRun72QAfjTpdTvmXDwQwevlHcfzqORdB8zNI39lGgENu1tjqGFRy38DoD9mMpPcHH86orq8VtFulGcHGSwJzSyaj9uhInQQIcADOCc03Fiujd0i9iSfDSyQFgQE3ZP+RXQWWuXdpF8konccAdMD1zXG6P8A2UjyEy75kXG4twueK05ora2too4bhDIcFmJOa2imomcrX2O40/x1q9pgpcSQMD0DHmut0r44anamOO/jjKk/eAIPFeQxG8k8tFH2j0KHn61evtRFikb3CSSRgjOz7y1SqVIO6Zm6cJaWPp3w98TLe+tklMkTBsfKG+b9a6e28WWlzxyh9+K+SPtXyJc6VIJAQM+ZwRx0rYsvH2p2cQglJy3Hy8/zrujjHHSZxTwkZPQ+tILyOZcqc1ZDA9K+dPD/AMVLvTVjWdDJgngnB/WvR/DPxa0jWpvIeT7NcY+5KQPyNd9PEwnpfU4qmElHVHovUUxjjpUFtepc/ccEVYAB5711vXY4bOOjEA3dafQB6UUWsAhbFLSEZpaaAKVutJRV30IEAxmlwaKfREBoGaCDS5FIWxVaACjFOpAc0t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9KQDND/cNCjA5qd2A6iiiqAKKKKACiiigAooooAKKKKACiiigAooooAKKKKACiiigAooooAKKKKACiiigAooooAKKKKACiiigAooooAKKKKACiiigAooooAKKKKACiiigAooooAKKKKACiiigAooooAKKKKACiiigAooooAKKKKACiiigAooooAKKKKACiiigAooooAKKKKACmlsUE5pKhsaAjNMp9NPWs5bFAOtOpgPpT6S1AKKKK0sTcKKKKm5QUjE0g+9TqNyCI5pVOKVuelRlCDmstmWSAmgknimecqLk8YrG1bxTa6dFlnGenHNNzSV2XGEpPQ3iwVcms++1WC1Ql5AMe9cHqPxNsYm/ezl0/iCDp9a868Y/Ee2vdTt2tZ9lvGpzknBY+o74rmqV0lodNPDu+p7O3i2Bs5Bwvf1rB1T4n2dkjmJBweSxwK8Xn+Jd6HeC2uPtEbL98x889s1wGv32qajqHm3MrC36BF44rllXfQ7Y0F1PaPEfx6uo7eeO1e23HIDZJIP0ryrWPGd5rLhXkmuJD6dKyYxHKwT7OMDoZO/vxTZdWtdPcsuCVHPl9qwnOc92dMacY7I1otWXT7GTzEl85fmJj7k9BmuVv/Fmp3TyYQRK5+VABkVR1Txk98dkET+V1JOck1lLqOpPJvaARxjhSetYNrZM0S11LML6nOSksrbf+m3/1qll02WeER+fhc8iHjP1JqhJJduN8pxuJznr+VOW/tLZsyXYyuQQ52jNZX6M06G7p2jCJMQeWHxzJIctV2LT7ODJncTP7jofxrlv7XadgsVw5iP8AzxU/zqSG0tnDyyvcuR1BLZ/CqUo9ERqdNPNZQJxPEgPdjnFRrqdiyHfqKkjtGvp9a5K6+zXOFt9KkQg/6yUnn6Veg0u7ntfkjjiI6DAzQ5/yorlRozanpcb+Z++nYcjI4qjLrrF98SZXd0GAAPxrNu9E8Qy4VEi2ezD9aji8I67IwD28Uad5HlyKi7b0T+4dkupsr4rMOc7QT1JbFQ3vigyR4icFj3ByBUY8N6bpyD7dcxSS+keG5+tSLqFnbpssNLEjdN796fNJb6BZGN/bc4chnnuW/uwBv61LEl9e4MdmIlPeY5ark1zqM/Ek9rp8Z6gEZp9vbWcaZk1WSVvSMcfhWWr6mistbFVori3QiRyuOpSn2ctuerzyN7nGKtxaxYwMQkDS46u5Jz+FWY/FVnGRjToz+FSlro/zG35Fq2t4dwxAHB678sa045BbjMFokfugUZ/Gsq58aeTEixwQQMw5BHQVl3Hil5mBdokHoimttF1M9zrIp5HyzSRxZ7lsmpStg8RM1y87t/cbABriJL9LzJQMfzxVhdSMNt5axAORjzAp4o5+jHyI6K/S1FsUQPjBG8HnmsVYdO8kCZHL4ILux5rPk1sohhNwHcjjKdKr2rXc7nH7w+iLS530Q+WyND+ytP2Ei4MQPaNMn86rjQdObIgN5JMe5PFRtp+q3TlETZ6DoKqHRNcWbDF0X/ZlqbJ/ZYXt1LMnggT/ADyWVzIf97mpIvBVuy5Ols59JZDQLa/s0Lvd4I/56SnFOh/tGddyXlsmOpLE1ShHsDmwbQRp7DZplqRkfKzHirdt9rVwBZW8a+3I/CoN08TgT3ccjHtCCTRHrc8OQsoSLpyDngVappdRczZ0ts17CgZhFjGcbeaZeWl5q8e17gW0OckAYrmx4ySzyWnmJ9QuQPwoPjyKdNpvZS3p5VD5drisyzqOjzwMY7S5UHHMki5P4Vhz+DL65feNVtgx5JOBWovim2khKmUZ9WWsfU9Y0y6BDyWwPPY8/lWUoJvf8TSMpLYvf8IheW9tn7TDcyeqMKpt4b1tZQdkbZ6bHFc3FJbNMRHKY19I5W/xqSW6VP8AVXE8bA/89CePpS5F/TL5pXOkbTNbt+CIh9TkCg2OpK25p7YjvtJzXJzX8syY+23YPU4PFXrC/RFTdqkwb+Ldg/rWbhG9rv7yrs6a3uLq2Ofs8Unrvzz+NX7a9cNvfT4lPqrE1nWOvk8JcfaV7biKfNr11IuPsAQDuOarlUepm2zrB43mngS0kTbGBjyifl/Ks+9t11UHbZwPjrmMVys2tahDIMRmP38qpE8QXRRg8mG9HGK0c1PSTJSa1SNR/CaR4lNpHHnqIiaCsdquwB9vcHJrHXX9Thm3xJHIg6gSYb8jWnaeLluJdl7Ebc+pj4/EiklH7Og7vqPS2hujlLgxt6ZK07yLmFypkk2gdeoNNnu7WSUEeXKjenUVoacIZQPJu9jg8RyVDjdlKRRS6uo3/ePJszwmTir8WrfZ0KJcz2+eSAcjNR6haPLcjzQ7herqePzpWt4bwIiyB+AABgmmr9BmzpOu3+9WS9MkRHAyM5z2BrbtPGYim8u72k9P3kfzfpXFC1t7BvKu4JE2/dKZHFadvLBeRYgu8gDGHGTVpz7kNRfQ7aDXbK94Emz3Tt+dOlWWV8wXsMvtKozXIx6VMDvjfP0qwlzdWz/v4yUH8ag5q+Z/aRk4p7G5O5tUMlzbQydiU6Vi3Edo7mUWix57EfypkWu21/cm1uIzs7knBq1LawxZdZJHjXp/FgUn72q2C1tzNL2mCBHH83BJHSpoba1i5UxOW7kdP1pJjZTgMRE+OoI5rMvryyLBAipjpwaXqi7djQl8N6feoWnlGD12yVU/4RKy3A207on90HrVBYg/zwBnxyRGR/KoS0yJykgY9Rk1DlG/wlRi+5uP4ftbdMiSJB1JbBP5Gs8WsFxmKEiUtwxxzz/KqH2i3Zc3IMeOB82TU1rqdspdYRKm7gEDk1LlHtYrkZYe0ht4jb2sUYdCCWfkbux98VkjStRExc3Mbhjzg8CtiCa6IbyYpCP9vAqGR7iIvJcacCOwEmT+VVo9RbElrenRUzF5lxOq8ndxk+gp9v42u48m5t5I1bqGj3A1Ja/2dcISYJoJHHJHb8arz6LJFsltbszqxx5cqnNJymtndCSi9zZsfENjI6Swu9uf4tnKE+47VvNML+AMoBf+GVDzmuOg0+3ORfxJHkdYsjmrNtqEWnMYrJyinq0hzke1UpJ/EiZRXQ3J9auLeURAiUqASTyT9K07C9XU2SLyzHODxJnHPtmuZmu45SJAV80cnBGSKs293HqIzgoydZIz0+oqbau43sep+HviTrGgTC1ll+0bT8o65A9xXsvhD4m2mvQosv7ifoQ/FfNOn2rM8dxbyB5IxkEH+hrZilupxvjIjuGbovH+c13UcRUpeaOKrRhU3R9axTrKODUvWvn7wr8Ub3QtlpqCvJ5eFYt1wP54r2fw/wCJLTX7YTW8gdSPWvZo4iFVabnkVcPKnr0Nqik+lJk9K6jlHUUg6UtO5AUUUUIAopCM0tIAHWn00ctmnVo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GaWiigAooooAKKKKACiiigAooooAKKKKACiiigAooooAKKKKACiiigAooooAKKKKACiiigAooooAKKKKACiiigAooooAKKKKACiiigAooooAKKKKACiiigAooooAKKKKACiiigAooooAKKKKACiiigAooooAKKKKACiiigAooooAKKKKACiiigAooppPpSbsAvQUhOaSiouAUUUUgCmkYpT0pahosaFxTqKKa0EwoopGPy8Vd9CQJxQDmgDAprNjpyajzLDcA+DTifSq8j55PGO1Zmr66umpkEdO9ZuSW5SpuWxo3F6tuvIzWTN4l8puY8r7Vgpc6j4iUsZP7OgJIyRmQj1HYZqrcWK2LJHHdyXbHruIJ+tc7qSeq2OyNKC0luO8VfECC0timyRJW6bRXjuqfFDURv8u0Ux7jh5B82PXHatDx1rgs9VMJ+eLbx65rzPUvESW8TyxxTTAZz5uOD6YrgqVJN7ndTpqK2JtT8avLJI88cg8zgv2/CsGXWoslk3yFiPlOcVRHj59Vzby6cQ2cACLmrF3rEVlAGlMUA2/6lRl659+pvy22RI1zcXSgpGtuv+yTWTcyavC5Nw8Yj/hXJyR/SoG8R3dzHvsFAHcMcH9axk1m+EspvZQ7Z+WIcAfUnrSbS6lJPqbcV5dnma5Ftb9wgyT+NUI5vtTyBJWkjUklugA9c/55rOQ/amSe7uXSEcCEHkg9qkluFuSIYY2itl/5Zr95vqahttl2G/2pLHI8NsAFJ++/J/KleWeTBnuwB6Dr+VVZDZWbH7TdxWw9AwLVRuNf0BMIUub1yeOCBRZ9WO9zWa+tI5o0leUjpx1NXhNZoM21hGWPJkn5J/OuUkvjdTA20SQRj7oPb8aBNfTHab9YlPYR5NS2lpYLXOqspZpRuM8cWeiDgCrolm24a7B9g3SuZgtGEWzZNdyE8E5H6Cr9po90MmWRIF64zzU83RFcpupe2tuoMsm85woDVIviG3tnASAE+pORXP3M9ukewp90fekOOtZL6jbRy4NwAv8AcjwapSaFy3Oy1Dxc4QHeLdfReprmb/xMLo8fapTzwcgE/wAqht9TtZpwFRX7bpM1al1OFXyIFnfoNqk1LqN/aLUbdDHluLu7GEgWAernNSwveRpte7KIOoHH5VrRi4uXDmzCJ6HvV2Gxu3bIijjGOBjNRvsXtuc/Da28ku8pNO3vk1dxImPKsHKj1OAK14tHvZzsmuzEnthcVINO063KCWW7nBOGPmYFVydTO9jGF1eSr5UFpGjn0zmtHTtBvQgmujHAW+5u4GfWtxDpVnbvJb20kcYGCVJ3MfqaoX2tWmoqizWzlV4UGToBWigurJ3KN2tjprE3V5FLO3pzVBdRsAu7zBKT/wA81PFaR+wtkCCILj+Ig4qEvpoyqyR7/SLBqWpLZFrlKJ8UQR/uoopHf2jPFZl9rFzM+AJ/1Ardh1Vw/lJLbJGOMycHH1qvdXlslyPP1GBF/wBkZotKWtxXSexhBb1/nFv9WNXbK/1i3BFu6RMeCSKmv9S0iZhH/arHnrHwPxqjPHow/wCYvlj0+Yk0clnuPmv0NBtQ1dQTLqMKSd/85qoup37SnfqkWB/dGf61j3GmaQ7FZdXkRG7j/wCvUll4Z0HyjHFfyFzyCzHJ+lFnf/gjWupo3viZYU2TA3gxg4xg1zt143ls3dYrQJG2T8vJrYfwlCI8RT+aPRjgZpsPg+VDvEEZx0G7NTqFkc9b/EvVbRi0FmUT1aPJNMPju9uJSZ7RgW5OFIrpZ47iyYCOziyBjJHf8abtvp3BewgwPx5o956Nj0Rz8XiQ3LFfs8x3dccn8q0rdZLlMC2uhnqeRW1BDf27744YEYc/IozUeoS3U0biWCWUvw3lkqf0pepV+xlyeHHcAveSRA9mkzj8KJNJ0624mvpJCOwXr+NVhoEY5W0micjq0jH+ZqvL4XuLvk3csY96LR7Am7GolrpgXEVxsf8A2sZqQ6ZBIm8XcRf0HFcvceDnQ8zySN2IyDVMeH7yI/I7v2OWJzR7u1ho6pHjskw4aZh6DNKLuN/nFtIc8cr/APWrn7fw9eu/zz3EC+qt/Sr32HVNOAMWqzbe25cn/Ciye4am1E0GwEo8TenIq7Bqslo4Mc7gnkDNcvBrup282bm4ilHX5ouT+VbNv4lsZE3TDnuYoz1/Gjl10ZLbtsdJb+Np2+SZ1cejKM/nWhFqGn32BMgjJ7xn/GuPbxXosn3rdnxxkx4P51bt9W8OXaYMnkt6EVXK31TFe3Q7U6FpEsW+CfdJ6GqcunCLnOwe4zXMQPpMz7bbVzAfQyHH61r2Y1GEgw3kF7EP4Wap5fK34hfuay+HlfB8yE56ENg0n9h38JzEjOvtzSNb3En7x4gnHRTkCrdtrDWqoGjcEcb4zg/iKaSW+gPXYpy3V/p2TNhI/cHBpDqGl3sI2yfZ5+pkiYA5rbEr3P70XIl9FkGRWPqehWesrmfSIvNHWWFijfhjinb5k3LtrLfsu+K8W9VR9x8FsfSov7UgilLXVn5bf3oQVP5Vl6f4agsWJtNRmtpQRiO5BGCOwardymprj+0E+023eWIZYe+RQ9df+CC31Lh8T2StthvpIGHSOUYNSQ+LNQ7TrOg7ZBrCvbC0vE3o4njPcYyPrWIdKks5d8TShB3ibK/lRzOJXKmehSa7ZXyhbm28uT+9jB/MVKlqG2S216Y1/usc1w1nqTq+yWcPxnY561ft9ZjUmKZGiB4U54z2NPR6snlcdjs7nSftyRzgRmQEhjEcE++KyNRiubTn/WJjo68isqDU7+CTEE4nB6DuK1LXxXOjbLlFOeCso/rUNQfWzGm0OsNTsoSN8EfnesR5/Ktcy295FviIjbIJB61i3Uei6uw8yA2c5/5aRHjPvUE3hXUdOt/tNjP9rj6gqcnH0ovKKs1deRfuvXYvz+Qs3zxQzsc5JUgirC3uliHPmx20o4I71zCeMZ7MeXqNmJQDzxgj+taMV1omuJmBPKmI/wBW+AfwrPnT2syuR9TYIjnhJa4JiPeM02GO1tvnjlacEcknJrDfSXgbFvcyW7HopGQastbbYUN0DHIOksQIBPuKal3RPJ5m4hluEUxb9p6ZFSPbXMALBEfPA3NiuYTVtQs33w6i4UHAEfIP51bvfG9xdQpBcW6SP185PlNaJxZDTWxo3WjancEFfKGB/q94x+dU59IuxGRcoBgYGB0/GhbmPUYd0WoeRcD/AJZzDH61XurjWmhISQTlRwByDRyrqgTfQltrKOMjdII0UYJY8/hXRWaWHUXgiOMcAcivOV8TgSmG+0+e2fkGRemfWtWw1e2vRsjuYnb+ESDa1KPL01Kabep6HpmqWEEzqlw8jHgjOBXQDUyoR4dpiHVF+8MeleStc7ZgksRjB486M8A+laNpfXVs4WK8JGc7ZehpxqW0aIdO+p6fc3IvnXhpUOGw/wArfge+K6Lwnrcnh68DW08nlL1Q9cdwR39q8903W3u023sagL91o8nmtuxvp7eVJ7WVJCvG1jyRW0bJ8yMJLSzPpXwh44tPEltmOQeYOCnfiuqWQHpXy1bXl7a30d/bE2cgfc8SnCk+3+ete4eD/Gkev2aSBh5g4cdw3uK9ahiOf3Zbo8qthraxO5BoqCC4Ev1qevQTT2PNatuFFFFWiQopCcUA5qbj6Dl6U6kHSlrYQUUUUAFFFN6GgB1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SE4oACcUm6kPNFZtgFFFFIAooooAKKKKdwCmM1O5PWmscGokWAenA5pqdBTiQOTSiAtMLjfimtMNpwR9aoLeRo5YkH3olO2iKjBs1OopjOsfWuR1b4gWWmyGJpQXUZKryawF+Ltk3mCWKRFPAY4/OsnViupqqEmdbr2vQ6dE5dgDgnr6V414z1+6uLC51I3DBYWCiEDpk8E/WrPjjx5ZXlqWtD9tKg+ZGpwcEdRn07ivHrrxxeanaXFtFqb20DEI0NzxnHQH1xXn1Z83u3PSpU7LQ6uw1zUNTG4a5Khcf6ktkflS3Hi3UNJgkU3YdWUqska5O70PNebvqFvaXOxJ9lyy5UjIH1yOKpXevyxRvmVHyP4SCa5uY6OVNlvWNcvr90+0SjfuP70NjgetZjavBGjxNKJZe/NZFxfyYBnIcdiSB+grCuL7T4Z3mU+bLjaVOdufaoua27HRanrl0/liCeONCMEKvzZ+vWstvIQ+dLJJLcMe4xiuWuvEF5cFIrLT97Fv4eAPqTVyOw1aZPNupIrdDxsjbP51Lsx2aRrRxleA459Dzk1XnubbSnYtH9ouACASeB7k1Ho9naosssfm3VyCVZ24UfSsnUXR1kS7uYomBIEUI3Mc+tQ/ItIrrr9wZpCMZJJwOg9hTZtQluEPnXsiK3SOEnP6VXt1tYFkeSOTGflB4Jz7Vo2c0LjcsHPZAuam9hpM58LEsmQhMg7sCxP51t2mmG5xNLkD64xWhPbXd2nlQ27IzjghenvU9n4M1O8jEQjZwB8xlfBPvUXS21K6D7G1s4/wDW529Tt64+tWJtX0+zceTbkADqRyfpWrB4PuI4QrOEYDBEYyfzqe38ARSuGuPtE4/2iAKfvPZC07nK3XjuVHItoPNkPQc1l3Ova9ctlLbDd8ZI/WvTE8JRQShLaCKNMcliM1ZTQbVJkW5vIkXuqHmlapLqUnFHktvoGs6zLm5kwO+/sPatey8EwR7PPvd/zfdjx1r1L+xtBi5e888+m7FVTbafJLstI4UPQYIyazdKT3HzrZGFYaNp9oMR2jTvnritAW0RcK6JAO+RzRfJqFtERFAdo7g5rn5bjU/O3PZu6+5x/OndR0aGtdmdJMltDEn7/eOg5wKQalBbsVW4iCY6AHP51iLfyhMPZwxn/akqawGoXLZiFqF9D/jWkfIzae7L6apFu+e5hUHuBn+dLNdadbETXF7GCOQCMZqWC5NuMTxW00nfA4BqwUguwC9nHk9zGG/nVJSFdGMfEljfO6G8j2dNq1lzxwEnZL5sZ9OK6e90qz2DyIIM4ycqF5rNl0sRQl3s+g6wNTtPqF49DnDqOn7vKNmHYf3g3NSxR2o3gWRiU/8API4/+vVt109JFLW12W9gTzWdqeoxnYFN9Gg5yY+lQ9NblFWTw1Y3kpc+bHn7wck1Xfwha+YUiIwB61fbV1mQBLiUY45jx+eapSXyl8fbzu6/NEf6UuWPUfTQx5dImt7grFpxnAAyzygD8qnh05hyNEjMnpnNdBb3WmbMXM5L4H3Tilae0DDyriYEdE4quUWpz95Z3rQ8aDE7elZkN5e2bjzvD4AU9gxrqW1iOOba095EfXy8j86nt9TUtn7XK/8A10FLS+/5D36GOPH62iBfsAgwMYdTxVaX4kyb8RwQIP7xyP510smqW8jgSRrOfcCm3F9p7geZpkW0fx7Vptk/I59PG11cZRxbOp7hsCpX1mcBZHjg2Y67iDWrDHohBd7KJwT2jHH4VTuo/DL70PlRNnlMkY/A9Kr3u4fImtdQW4UN5i5/3uKu2xR15ucN/syf41iWtn4UWXEt7sHpHJ0/WrjWPhwvmLVX2e7ZP4mnZ9vxFobSxW75825Yt0BB7U0aRFcH93dyRgewIqgNJ0OXBj1cof8ArpVkaDat8sGuAE9dzUuSXb8SrruVdQ0nUYubSWKfb0GQCayJI9XtIt01lIgJ4KICP0rYl8H6g8m621uF/QHmrDeHtahjyb+ORu/zcf4VNpLoyuZdzkW1fVlcARxEA9HUg1MNd1SNMvZh1+mcfgK6D+z9eXDLFDJj1GaSObVopd09mAO/lEfyNRd9fyHZGCNZeZcSWig+nl0onikbBgCZ7YNbdzqDwnc9oJP+AjNSW+o210AXiEZ78DP5VL16l20uc9dafbyw4QKjdeKq2+gwXDAPlR3xiutmGkTZxGheiCwtJG/cgI/rk1NrDu+xif8ACLWl3hEIiYdCRimjwPqEUgEF0c542tiujTTruM5hMUgq3DfXlk4M0QPI6cUXXXQPNGKh8Q6KAguzKBwxlGR9K1rTxcEixegO+f8AlmM1vWs1pqCYkTZITyCeaLnwzZTIGMQH0/8ArVd5rbVE2XUx5detLxMwSFJP++TT7PVGiQoLnnOdkg4z7Uaj4LMa5hOR7jI/OqEukalp8XmNZtOgH8HIxS5rfErFcq6M6m21lpLc/abMyxjgyJyKsW9/C+P7PuQNw5ikH9K4/TdS8tJFt3eKU9YyTjP40y7vGjYPcRiCUcbk4NaKojJw1OvbTLS5V3eIW13/AHoOh/CsnUPDk9ihuIJS2TkgHg/h2rNs9amQpIJRKuenRhWsviCJUDiXLfxL7UOz8hWcTl5riGVws8QikJxuAz19fSrcttKkeUJdCOMnr/hWjfQw61++gkTeMblwB+lZwuJLTCXAIiBx5ic/gahRtuVcZZ3Yt3y+Y5O3sa3LW+g1DiYrKQDkE4NZci28wzIMxno6Vl3ehn7R59pcbx1ODhqrVbq6Fo/I6OSwiRCIbjY46K/8qSPWLqxYB5TGF5yhNYa3s8IRLyMSwM2BIh+ZD71buLVjgqRJB2IPNDtvENTr7XxFoupwol9GkjMMZK4P4Gor/wAGW8sYudJuAFI3bH6/nXCbkt5gMlADnnoDWl/wkVxo/MT5B67TwayfJL4kUk4/Cahl1LT5sSx71HWRTmrn9t3EsO2MrcDuj9R7UzRvF9vqsYWZCmePMAw34jvin38VmWDSxOAelzbE4z7j3p8rto9CubXVFSW5ieIxTIbbPYDjnqaybzR2uZnS0meVF+YEHn/61bMtlcrH5kLrfw99xyRVNF8iYPBm0kyODyCfrUbaNFpo5uePUrF38t96/wDPOYZ/Wlg8caho2xJ7eSOMn78J3L+R5rq7i4MkgN6gjfH3lXGf6VnylkQu0UVwB3C1V5LVMVk+hraV4lh1aFBMIp1ccGUD/wBC6ikvvClhendboIpRzsDY/I1zrm0k+cQFG7+WcfpV3R9XaIlJCDAOCG6+lU3zfEhWtsa1r5dnbPZXc7xx5/5a9u3WtOzscxlYnNzbkZUZyQfY1Dcq4sJHtjFqMDrzFIMkfj1qjCLbUDGltPJZXiDhVbAqGtbMSZsW8l5psoPmN5f91+n4963tL8URW7gAGInjY/1rC03WJ4ZvsmomOcdm2gH/AOvU0txax3giljR4n6E8ULmjrF6eYO09Geg2euxz4aWTDE8HOQa6jwnr76Pqoniw0b4DjPUfSvCDNcabMWgO6PIPlucgj2Nb+jeIU1CDCSGKYHgE9/St4VrtaamM6Omh9meHPFEOpxI6kY6ZrrIZVlGQc18oeEvF15pwMSTmQHHHWvcvBfi+PVbaMCUGdRh0B6Ee1e1QxClozxa+Gtqj0GiooJPMjDZzmpN1ekmjymrC0gXvS0UxBnFOBzTaM45qkwH0UUVYBSY5zTc4pwOaVwF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SE4oAWimlqSp5gFz6UlFFRe4BRRRQAUUUUbgFFFFUAZFFJgU2Q7FzUXHuPpj8/hVS41WG1iLyMEVRkk8Vy+o+LLi4WT7JEfJXgytxk+1YzqRSN4UpSOnn1CO2iLselcjrnjAq21Xwo7Dk/pXJ6zqmoNYyLLeAbgWCx8MB71g+IPHdnYaHGgbFwQBjbgsR15rjnWvpsd8KCjrY09V+K7ZMASWNAdpfB6/0rmfEXxTuIIhbOJLdWGBJD8wPuTXMan4vj8Q2kdtAIt6NuljBwzY9/rWJd6lb6uk9jOjwXMYOMg44965JVJdzqUF2L+q+JHuRvMjxOSDk8Z/A1g3niWSCZDJmWMdGifjPvUdxLqc0kRbybuKGMRJGeDtHas+5s/JhMot5IUJBZI+q+4rFtmqS6mkvimG4t3YRtExPXPU1zGrSpeEjyvN5zyOc+1RalJDFMfNlIgboJBtAz7jpWZNcmzUi3iJDKdsgk3gUXvuUklsXGjnNscFIkU8FucAiueOmxW0rmPUBvJJYY7/ANKgZLm8sJWdJeJFC5yMn1qDVdI8pPmle3UjJKtlznsQKiVnqUkTy6npsSbJp/MkGeRz+tQ2d3pVxI4hieVh8xJHA/Gs+DT4rWE7BNdMfuqRjFTWlheXQKeWLS3zlgnXNQ5RRai2XrjU0kkIi8vYvGIx0PvWbc6y0T7F/fv/AHBz+farR09lkMFtbSz55bYpwfxNbFj4Yv7gYe3jsIux6sfrUcznsVZLc4tH1QqUeWOwiblucsf6UyDT4TOFtU8yU9ZCd7Ma6i98NWMN04vtU+0kH/VgDH04q5a3enaN86IkUfRRjk59am192UtdipovhIPunuwUOM8nJ/KtuLTrWzGSFx6uQKqXXidCnMgReuAvSubu9fheUuvm3DDvjiq91BZ9TsJdcS2TZGkkgHGI+lMXxLs5W0ETepJLV53dePZoeIYpfbYKojV9e1XfJHGUB6eZwKObsUqZ6hJ4wv3+SKL5T1ZyFA9/WqTa4kDlpZ2llPP+sOK81uTq8aES3+CepXJA9hWfIJW5kubiUjrgbaluUgSSPYY/EtsUy7fOTwdxrPvbxbyUOmWb1zXnsGpQRqCbe5n28BPM/nViHxvcWuQuljGeNzHIqeVy0KslqdwHuBwHAHcE5qa2LLNvSN3Ydzwa4M+P9VYAQ6VG6nvGD/Wr0XirU2jzJaCBe+9sEfQdaPZPqwujuhrE0QJWCTcD/wA9TWhb+ML6SMxyWcUqdMNya80HixLZzm3uZD/EwPyj8TVa5+JaQLiLMQ7kg5/OmlJfaE0n0PUJDpl6jtc2Qgc9o5OKqm0tJ4/LSeazX/pk3WvLIviihmKvs9yDk/ka37XxlY3SAbyCfUH+lS7rYaj2Oul0vyYcxXUso92+aqc1lOq70lviB/dkBFYy6tayHIuZIj068VpWusTWwDRXcb57HBzQm7jsuoqXssYPm3l3F/sEA1dsr61mY5v/AJ/TkH8qjbV57kASW8Eg9hio2W1m+/byQMP41IIq1J3/AOHI5VuX7a9e0bcLoSQgnJGc/rViXxTpcvEt4qHOCD8p/WuW1bU5NOQBXKxY/wBYI889s4rMg1e0u2xcyWtxntKpU/nVqfS5Lg30O0vJdMuwj22qWm7rtkIzWNcQ3N2rpF9jnI6bZKxLrw/pOo5MVpEFPeKWsqfwjaRuEikuYB14Zv6GrbS1cSVHzOgj0y/fIk0uJ+wKSg/zqGPQtUyVn0y6T0aOQYrK/wCEdkCA2+t3EbD1fp+daFla+J7YA2+uJcL/ANNan3XumXZ9ye306+S52vJNCB2m+YVqPbXNtguYbhG9ODWcx8RHBu3tZVzyRncaSQanIhFtoxc/31m6/QGhcqFdmleRA+WY4YI856t0/KkicW3Esayg8EIeP1rLs9C1a9Y+bpd1H64YED9abP4fvIQWMhjK/wAEjc0rdUC8zVD20rnbp7xD180Vj6zpOlTv5j20xlwFOwZ4osrxYXw8hB7nr0qxLq1ucvvlJHdOlHQq3Y5S98EWTIZYoJHPUBwc1lS6AJX2pPLARgEYO3I9DXYz6yzvmGe5IH8GMjP5VUm1K7u4z+7MYBxuK0uVdCk/IwrXwdJApkF7xjJGatwaJIPuXII9zn/69TiRlH72UyH6VMbnTo8N/pBYdRgjn2ppJdQtcli0q8t43K7ixXIcyEDFQx/2uJUVJZiuRn94SKsQa79qm2LBKkQPOF9PrVl9etbRsNvT2PX8qhu2zKSXUSG91xZ9kNxJgdcnNbFvqev7ghMW3/a71n2XiuxJ+aOZ8nsK2T4l0qNQGtpHY+ppXfcq3kQz3t6pzLbKT6pyKWPUscSafvb2q9b+KrZDgW4CdsjNOn8TuPmggz/2zAqbLqxa9URQy2UzfvbAoCOoWmG30/efKLRN9StMm13WpnBS0jaH14FPXWbxV/f20QU88EE/yp8qexLepClvcW7kRTuRnPJ9acbm584JKjnkcg07+27eabaCYmAwcDIq7bXuXIVoHz080EZqVF9y+buSKkzAOoKNjg1YGqXVsCJA+Bz1yKcJXi+d4sL2MLbgKjn1GIceYDnrlcUcrWzJui9p/iiQgMD06g9fyrZs/Etjdl/Nc20w6uucH6iuQU2d1vEcamQdPKOMmpZo18oMoljkHBBFUnJbiaXQ7OfQrPWLd5UjjeUj5XjGD+Irn7vRrpYjHNaLPEM9D8498Gq+meIJ9OkjCZ3D0zXUf26mtRAOFSbsTwfzp2hLbRk+8vNHA6j4eW0XzbZ5B/0zfP41HbSwvF5c8YJA6r1/Ou+u7H7TgB8+zjqfrXK6z4ZnSd3hiwfr1qWlHoVdPQp22hzZ+0Wzkq3UDr9KrXbvD6yZ4dD97ikGr3WlNsMDoVODVmK+g13mUEOP4o+oPvQnFrQLMgjgE9sZLOXDjlrdvT0x/WqNnKYZyWQwHPK54/CjU9Il0yQSkPJHvGLiHOR6ZFWRefaoszJHKu0Ylj9ferjJE20Lj7JFyBuibhhjJA71Xg0mWFzLBeCSDBGC3NVY43lfNq5+Xng063ZpZGRCUuB/CeAcdaenURDqNyLXZHNHvVzjd70+ztFuImeEmQZxgHkH6VOpEjulxGCTxtI6Gs2SOW3mke0jMRTnAPJ9xUSitzSMjRtrcxzfKfLYZ+hrb06+e3BSSLMT53rnII71z9lqb3kJe5j2Opxvj61p6QXMcjF9oz8rZ65/lmp1Ww3Zl+SF7ffe6c8kluOJIQfmAHfHfFRR6gmr2xltHj89fvxSHGSPakttUje5+zySeRNnjB6471Y8QeC96i6tJTb3eAxki+6x65qtbXSuibK9mRW3iGB5GgvoCjdCknT8KsXWnRqY5bTISTqgJxXNtqRu2FhrEXlTg7Uu0B59N39KuWt3f+H5UilkFzbOwKSJyAPUUrprX7x7CXqS+bJHNGiDorIOnvVGztXTIbNwhP3lPI/Cunt9ShuJtrEfMcexzVLUtGe1ut8WI8nOAeDSceUal3JNJu47FtkV59ndjkpLwD7c1Ncvb3l/koI5SOJI/u5HpjpWRNA9xkTQZ2jkEVX06aewmBQ5QHBV+f0NTdPRj5eqOlnsL63QPK4uI2GVyPmH0PfFQfb2X91MGlGPlbrtP1+lWLLxKzu0F+gMCcLMOSKuTWbWzi50/wAudZB8wHRge4zTtZb3Rn11KFnqrR4VyXQnHPNXBYBLlJ1coowRg9aoX8EeEn8sjP3lA5B75FTWWoQJFGFnD44Mchwfp+NQ1fQs7fTtUubKaC6tXEgYYIz0I9a9P8IeJkvLiO6t3Nhe/dZDwjn0P+eteG6PfrDckxHYrZYxP1B9vWum03W9t9Hu/dksMSZwM+hrohJxaOepDmPr/wAI+Klv4vLkYCdOGXP8q6+OVZ0yK+ZfDHiBo7kRS5ic4aOYHrj3r2Pwn4ne9TypSPNX0/iHqK9yhiLq0jxK+H6o7scLxQM96q2t0ZMg1ZB3civRi0zzJRa3HUmRTgM0uBWnKSIDinU3bQ3Wq2AaelKBminDpQgADFBOKWkIzTAW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k+lACk4ptFFRcAoopuTUPQpDqKKKLgwooopiQUUUjEDk0bCFopmGf2FJ5eO9K76DsP5NUdQuoraLdIeBVmZmjTOeK5LxDeOdocfIWziuepK2h0UafM7mR4jhudemRmGyzBBjjGQxYdz/SoILSaZ0iuSxRjtCx8U3UtZnimgRSMvwinjrVm11RrBJJb2WKNwON5AAritd3PRWi0MPVtK0+3g1GZ48SrkIgY54FeL+ON93bRziB3RECt/d59DXafELxBc/YLvUbKWIr5wj8onLOG47f5FcXfeJYlsEj1MHMURj8tcYGOhPrjtXPOz0N4X3PN7WOYyo9kWVy3z5XhTjvWjBrMsjxi6k2XCNtOAQD+Jra0uyfUm8+0u1igwHaTuSO2P61X8QaX5jeal5HI/Qx7dpwfwrFJpHQ2jJ1YaxG0k1s4KnJUD/EVh/2tqfmFLy3uQT0cHK10EO62tnxdyoAOiYpp1/y4dszvIo4+bGaXzsC7GddXst9pj28MQeRhgi4j3AjvmqcWhxm3jYwW0UyjnDFQAPat6HWLWOLf5W8Hp2qO71L7aipDaRoO5A5qGyjJe2i8gq9/IQWB8uEE8j3p1jZWOHYxSO/d5m7fjWncSXX2NIraKEHnORg1gPol/MxNwbSNCec5zSfoCL/APaGjafvBjiMn+wcmoX8caVZqfMeKEdhtGTVX+ytOhXDhC+eWUf41XvLCwlYGKKLAHJkXcPrUO61si0kytc/F63eYxWsUkgHG8R4H507/hMtQv4iUikcsDgLxzUgaxSIgBZQp2nyowKVtQvl4tI44IgP4hU3k92VaPRFa0kaKMme2Elwxyf/ANdZ13p1xdO8n2b5frV1dMvLuQPPdE5OSIv/AK9XZUdP3McnlAjBdj8xotfQa02OWu/DOp3zCQGMRj/lnu2/rTx4T1CW3ws8EH94BuPzrYvLEQjL3ADHodxYZ/OsEWEk6uZ9TEjnhY14otbSxWr6jV8JeWVjkv4IgOpj+Y/nSz6Bb7Ag1AoEH3scH61VvLW00pPMubmSRsZEKHk+1Z9xqVxeJ/owWND0XijboVq0acOhwDDNqsYX/bAANRXXh+CTc0V7BI3qW+WubFjfM7m8tyYz0KdhVO+tJbePMJlBzwUPQe4qk1tYlp9Tobnw+wiAW3Nw3Qm2k7VhalYxWwKYu7aUDjcpf9az/wC1bmFwkkrxo3/LQMQwrU0/X7+05fUUktjx/pGCB+dWmnsLlfU5h9V1KK52nU5/LPA2xFea2YdQW2gSWeWaR+MA5JOe5rebVoLnlYo34wZYSCM/T9ahFo7AlLlZQxz5csYBz06mqbktxJIrrqzSplLwRqeNhFTJLHdyoBc2zkYyJAMVDcR3NqSZNLhnToflPT6iqcsWi3B3PpD27HjzIicioUk9ylHTQ6GTwnbaj8wjspGPeI4zUK+BzbHKJ5Z9mOKxrDRLcyF7O9kjZeQm4g1uLLewwBJbuZMfxnofSpai9WhpNFO60q+tlch43HTBOD9OazvMvrZ8vZzIvd4+RWhLK29ZH1Pfg8rJHnpWpF4ve1gEavDKh43MvFQ0ujK2MSHX5EkG27ki56SAium0/XXk5/tCGXPHPaprHUl1GArJaQSsRkEBTn8DVW5hUH/kGRhexRcfyp2sGh0tvfRTIPMntpB7MKZqEOj3SBNlsZm4xwDXKmxEr7lwg9NuKlks3MYU28b4745qXyvoJrzNN/CCj94pe3U/88TTIdOWG42RXcjkdmH9ao2eqyaKcqCOowd2P1rRGv218+6W3Mcp4MkTdqdlumKzIrqa+sz8mnC4T++TmqMviqW2hInsGgAPTyz/ADFbLxmWEm11Ns/3XxmqktzrFpHkeVPEeP3mKvUFYy7fxbpU7ES25Qn+6zIf1q6Ne0qRCIpbqM/9df8A69NfWLkj9/oMVyo/iVQ35YquuvaYeZdGEWOMeXik7Lcdrg2ofaXxHqM47feYfyNVWYwsQ0ssrZ65Y1sWuqaXM2Ft/Kz0zHxUt3JpU4w9yEI7R+tS2nsGvY5ySGccpEcE571Ks9wsXzRCNQO2cmtVb/ToMKbso23G/NOjNjOwMV28hJxywxTtoNHNy6lMnKRS8+gP9Kt29zNcQjfGyZ7OCK623jtt4CGJ26c1d/slLpk/f2sRB/jPWl7z0KutzigvkLuIwffOatW08r/wbx/u118nh+2jYPPqdnGi9k5p5udLt+ILiF27uDVqMt9iW0YFnZ3d3gmDZGOpIwanksSHINoD/tlc0X+rKk3yXEmAeijOaqDVbuV/keYjHG8VPKu4le5et9CjmXLRFP8AcWnSeG4A4IfYByfMFZ66jfokjT3ODjgDIxVCPVrm4YIPMkJPfIqLQ6milI6xdIstmHvBGQOoqFrXR7dP3+qbFznjg1jRw6ky58oEdcFau26tJCfM0yN/U/8A66XuibZcXU/C0PyHVC5PqxFR3WpaEUMVtKsrH+My5ArLufDVlPlzZEseu3FZMnga2aQtbTy20hPRlzj8K0UltYnl0vc1LmQqh8jyXHGSsg3YFFprsQZI5wSg4zjNUrT4fzlT5l3FPu7g7DUlx8OtWgi8y2QzxA9Izz/Oi9tkGi3OstLeynjQ+a0e4A5jbGKvPpqQkbLsvxn98oNcZpWmarpP+kTxyCJefKYfMfYVIddvtTkdZ7OS2z0aM4xRoS99DdubSKaUmSDype01s2PxIq4tvfxRbROLhOwlG1vzrCS21WyjDgfalOOD1ArcsH1CaDJTDdcE5FFkh30G291HbuRepLbuehIyBUlzrQihZw8c8a42mM/NSp4jSJdl8kSAdSBmrix6Jq8fmxR5X+J4+34Umm1pYWiLGj+Iri7G1LuM46QyDt7GtibxA0eI7lF2njkZH51zo8LRMwn0+dZSOQpOGp7RXb/urmN4j2MnK59jSbktx8qZvta6Pq0ZH+rcjp1zXMal4U+wT+banZu6YPBNNiee1UskBwM5IOVNaOl6uly+24wPQGk+WW61FZp6GTK91APnTn+IdQRVJ9MH+ttR5ZYnfH/Dz7dq7WTS5BD5iyKyk/6vrnPeqh0ndgpHsm9E5BqeXUd7nFjT5bG43RZikYBgP8KWa6N7eRLeILe46JOOh+tbl1DIboCeB42GcEjim39hHqMAwPLdRgEjvVJ6aDaMy8WaSPbKg8wDCzKfvDtWbfz3EUICxEyDGf8AEVDJdX2gzP5i/aIGblT2J+vStKG6g1y2doJcOv8ACRyCOoo31QrWMax1UzTGLPlyL95DkE1r28rhyFAKnqCTzVHUNKM6F9/lzoOHTv8AWnaJcySTyLLtEgHA6A+tVG0ga7GgdKj1tA1sSJ4/mUH7wI7Vf0fxZd6dvsL/AKnjzG9qzo5RHcvNaHy50OCCecehrYuJrXXLeNbyLZIB97o34is2nHWLLTvo0XZtLtdah3JKDKOueOKyyDYbLK9jIVj8kuMgg0xtPk0yYGCcPgZCkkHHtWlHKNSh/wBJiJC9Yz1+opp38mJ2MyS3S0BSJGMQPyfWn2fiB9n2W7ALdm9vSrt3ZPa/NbI09pINrqfvKfUVzl9ZvC7vESJAOI3zz7e2am7T0Ha6O5tIYmtMJIXjdcNnkisu70FTIhGC38JB+9WToHiHc/2ZwYiAMg9q6h13eXNHzIgyqHow9KtqMlchNpnP/YLm2cnCyr3iYfNipra9ew+Rw8KsSQhPTPXFWpdQgvp0jdCjjII/iGKhuNPeCH98/nxN0PVl/Cs9tjRm3p0yS2u6UCRM4EnbHof6Vj6nZwf2lgbUDqCso6Yo0nUBZMIj9znkA4OexFbVtb2l4zwzYCyZYD39R6U2uZCTszno43jGJXfAPyyDqD2roNJuWlGyYhwRjI6MKxtQtbrQppB5ZurMHpzuUe/+NSWNwk2Luybfaj/WRH7yEdwKiL6Mtq6PUdF1J9OeNZ3M9iehByyHtiu40TxHPb3kTxXAEe4Yfv7YryTTdXS3YNHJ5kEgHB6c9q6nQ9UjSYRv88GMoe4b0NdEJWejOScOp9XeCvEC6tb4mkUzADOOh9664Y6ivmzQvE0mgTW9wJD5RI3d8g17zoOv22s2kckTZyK+gw9ZTXK90eBiaDi+ZG2DT6hQGng4r0U3bU84fRSA5pasApCcUtNbrQAoINLTV606gApvTjtTqa3WgB1FNU06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oKAFopu6kJqW7AOyKTdSUAZo1YBRjNLtpQMU7ANooPWkHSp6gLRjnNKRikpNagFFKF9aXAp8oDaKUjFJSsAh45NN+9yaVzxUSymT6VnJ9GWk9yZfuilqGNz90/nUF3fC3yT0AzS50kNQbdkOvpNqivP8AxrrsVhf2+CH3AhgOoyODWT4z+J7Wh8m1Q73yDIeFXFeM+IvG19qQllmMgY/JvHAAHpXn1a0XsenRotbnVeKPGUlrIJY5FlxmMAdetc5d+MnlQTy28smzlckFSfoetcJNr0sMMYDoRtOTIMkYq5BrKXdgHc72ZSkYJxyB2FcTk2zuULK5pat4lfWLaWW8eKBioKRxgDkdOK4y51Kz1BxIZd8mfmBJJyPaqGpajDBbGWR/tbRMQUB6EjpVWy0S5vNJguIHjiDE+bHnDL6cn2qJS6WNFFIs+Kk1JLa2n0K8ljAOJIg20H3NZ7+KL7TY9+oy3Lnj7q7j+NZlzc6vpU0MTW7zxTMylwcjA5GfSsyXXvMDxXMV5aS84ypYH0NTd7Jj0Jb74qWaO8UwaPnGWjIrNf4kQ3E2IgXBOBiPj9elVLrThd8faxI5Bx5q4Y1zktrd2zv8mAh++h4pPzQ0lc7n/hPr3ZsWz2IP4ycUJ4v1CdgwFvFGOpaQ5/SuDGprOhSeOR3J5HJFaOjQSm5DLZHylG5n9hU69zRJM7rVfGUtoYk+0bCqDcUU9fqaxrrx60iMHuCR69DWHftqF1M8n2YopJPJHT8aqrHeGRALbJ69jU3a2Goo6W11KfUh8k8jr7cVaUCNCZXKY7EmuehsfEE8u2AeV1JJPT8KtR6PeQXkZ1PUF8sfM4U5H41D1e1y0jo31FNOtUJ4LEEf/qpseq+fA8geU84AC9T+NZNxq1hcXvlCV5D0XavQClm1DzAER3Kx8DnrRsVy3LFxqlzBCcK4PrK2Px4qi+tvgEyIWJxgNkk1T1GS1itSb3bcNncEDk9KqWl3JFMDp1nEmV6ZyRnvU3b0ZajYnv76I/NfyyjPKxx5J56cVQk8QQadMFTTr0ORkSsuMj39K2RcT2q+bEi3d6Sc78BV+h74rM1DVdZa5je4jiTPZlzmq0QrXKjXtvq7iVrdwwz/AKzNbukwWk8/FpGYwOdkuM1UbXY5GRJYoMDG4RjBqwmq2e9zBEADwQnGKdkxO6NrbGH2pDLGvucgUHRgyI6xrOG4wDyMfWqX9sxSKCIyR0IBI6VLaavaP8ou5YSezjK5+tLl1FqivqekWLHZcWflnjnFYN34Ftb5iUlBQggx5wMfSu1Zmcb0eK8H+wefyqBxaT8T2728h6EjH69KiUbDjM88tfhzfaVK72AeRMf6svnj60Ppuo2jZnjkgI6ITur0y30Ke2+e0v09drGi8a7RCLu0Eo7MAP6Ue8luXdM84ttdv7dgCj4/2zx+RrUSUaowzCofGc4ArXuLOwvwVkjMJ9OlUW8D2dy2YL2WM+iSEYp87e+pPKjPm0m9gR3twZGHIGABS2l7qSri6tv3Y4welW/+EV1KxOI7ySRPrnNSLbaiigM5kXurdKFKw7eZEur2jq8cunwsBjPOP0q5bW/h26TbP5cDYyEBxz+FKLGKSMGWyJcdcd6eumWbvG0llKCvQhen40+ZeQcvQUWGmwOPJAdM8EMc/wBK1bUqigAEp14kzVGe3+cCFMd8MKpT2kjo8QcR59OKV0HKzf8A7XtkZk4De+Dj6VEb+EjAu4kz2YCuXTw3lSDPIT6g5NNk8Oq7AmSTjjI4NTzXHyNHUpDaz5WV4pFPdGwaY2gWNxgrcCPHY8iudi8KSRrvS7uB6c5q5DpVzGNiSyO553NmnzJ6SQrdjV/4Q9WbMd7Hn1HFSN4ZuVxEt7vJ9WyP1qra22oQDBw5/OrMl/f2vBtw5PcjJpJxS0CzF/sPV7biGNZSO6mh5L4qYrrT1dvdaW31fVIvnFvFj8RWrbeIL+dceVET3BzRzLuNruYsBtIXxc2ZCkEEZ6UssFnJ/qUA9QRXQvFfToHMcQU/38GpotMndgTFBJx/dwaWrF7pxz6PJd5RIotp6Exj+dPt/C97aoVQQhW64Azz712CafeQybhYRle4HSmarDdyW22HTwJCcfu8807W1uO/Y5JNAlt02y5U/wDTM4rOmsoIXLOk8hHdzmt2W21aFhmyODxycYqq/h/VL1/lQxA9+tXcLGFIti5GHeM56AE8/StXT206BM+apIOTujqe18DXsM6yzXEe3/bHNE3hmcTFzexgegXilv0B2JYNUsmkIkSMpng4xWjHqekE8hSD2zWc+nRxIgaRZX64xiqYmaG5wtvDGQcDMZbNO3cR3FidFKBpIFdSPWmStYQO7QWkeCflJ/rWNJ4hit0HmW8UhHYALUkPiK1vMKbOBB7yZNVyoi7voaP251DkQnbyCI8dDVKW+0kR7ZlmjfvyavpqsUUZDxxhMf8ALI1kDUNMu5+ZJkGcYaPj86nlQJsdHf6IP+XshvcGnxJBfT7oHBH4ipTFZxPugjjn3D77gHFOihu7hzHHcW8Yxjbjb+Zot5Dv1QNocAGZZUdgfuBsimmz5BS7lik4wEbCCoP+EZnEzyOVfccny5Kd/ZybMCSRPXqaa02RL16kzxa0TzPFejsD1FVZJSj/AOm2RjHd4qpPY6ja3Alsrwhlx+7c5BrQg8TXcBEV/bZZwRmMZBq+ZPy9RWsVp1t5mzb3sy8fdY8CqFjqV3pk2TIZV64cnNdSNKt9TAeKARueu3j9KqXeii1QmWMuo646iod73KsipBfWGtvtfCTngoRg/rT20iXRpt8JPJ5Cnn8vaqSaZHM5MfQZIzwwx/OtnTbgjyknlMiqf4/vD8adk9dmLVaFu0V9RXfBKqTqM7M7T+ArUtfEMtmNmpRGdPu5K8is6/0pZXEsDlCACJYuCPZv6VSvPE7W8MYvYDLACEMi8ke59KLNdbCeuh1ZsLPUY1lsZ8AjmMHBB+lUbzwpE0BdS6Sc8x/1qlYy2l5CZIJfLb+EoeR9a1otTm08B3PmoOpA60nGLV2hptGHZapc6JKiT/vEPGTXRi8t722BgkMUwBIIPftiq91a2uvjdFGI5zxnPBrITT59PkdGDRydlOcMKz1jo9i3Z+pMdVvrRT/acKXlrnGR99R6gVYXSYr21NzYXHmRD5gD+oNFhqNtqEht7tPLZcrk/wCNR3elXPh8/bLLJtjw6gnoe+KLtavVd+omu2hRlsRqW8MieeBgq3AavPtWsLjQL83doDGVJ3J2+hr0CW7S5AlPcZVl60X1jb6hZuxTfMRjB+6wptX2GnynOaVrdt4nsHx+4v4zloz3rJukeC/3ciRTyAeCO4xWFrmn3fh7VxdWgeIocnPf2NdrpGpWHjrTAYyLfU0GCvTJHtTtzarcT09Bly8DRwXIk8sjjI9v4Wq9cSxamkU0BMdzEPmQHhhiucTzrQ3FvInEZyYz696v6fdq8lvOhxGOWHUjHUGqTUkGxoXiyXGFLlOnPcGktr660u5TdIcdweQR+NTyvFekoOVY43DtUNyhtWNpeDeoAMUo6/Q1lKLTuiotPRnT6dr0NwAVjAfHz49fXFJqVtaauN8Enl3UZxjHDD3rj4xPav50R37ASU7lfp3xWrZXq3wBh4kx69aFK+6E466EF9pm596yqJF4JBwePetXTGurjT0D7H/ushGM/wD16xL28Fo+2c/I5xk8bT9alsYVtVjmtSfKU5eMHgH6VokrXSE2zcTSGnWOVgEuEOVfI6dw3+NWpFadtxAidBzzwax76HzofMglbypeSUJ+Vv6ZrGXUC832a4zDexdHycSr6j/PFK6Wlg13OguLZWcEny93GR0/Gr1rMbWVCwBx3zwfx96xlkmkxKTiIgL+PvUsF+bW4SO4i3wuQPbP1rPZlr3jsJLgsofHmgjLxkZ4/riud1LQpNOnfVdLPmWxOZIox8wHoRV/zlWYIZCiH5Ulz09AaS3a8hkIiKFj1C9GFKdpagvdHaVJBfwie3GA5/eRf3W9V/qK6G3vDZPbxMm5m+c/niuXuLSSwuxdWsYMhI8yJMqCD2roL7ULe5wIwYZcDkc4yOn/ANelFpLzFJXZ6HHcR3ejpLG5IGOB29K9N+HniUJZ26F8Pna/PSvA/D+tyabMIJx/o0vG/wBDXoXhOUQ6nPbO5Cz4ZH9PSuynO01JdThqQ0sz6jsbh5IkYfvFI61dSQPx0NcJ4G16VEFpdNkjgH19674AEZFfS0pc8bpnztaPLIVRinUUV1HOFIRmlooAQDFLRRQAUwnNOPSm0mAoGOadTd3alBzTAW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CcUtABRRRQAUUUUAFFFFABRRRQAUUUUAFFFFABRRRQAUUUUAFFFFABRRRQAUUUUAFFFFABRRRQAUUUUAFFFFABRRRQAUUUUAFFFFABRRRQAUUUUAFFFFABRRRQAUUUUAFFFFABRRRQAUUUUAIelNpxGaaRikwCiikJxUMBacOlNpV6U4gOoooqwGkd6Sn0z+LFJgOIzRgUAYpaYBRSE4pN3rSuA6msKCc0lFwEP3cGq8REeQ3SrBIAyayb2+Ecrrz04rmm0tTanFy0LM86rzniuI8c+ModHsz5YEkzZXGemR1qbxJezR2fmQEo44Hua8p1wLa21zPqsjxy7SUMnUsf8a4KtV2sj0adJI8+8T+JM3Cm7kk4OQB0FcVqmsx3JGy8WJc8iQGr3im+uJbS3vTEUBcxcjnkdxXIXPnatdJZwRx4TJklHc+nv9a8yUmenGKsWp79ruQoJHKjIBKjaR7Vsyx/ZtIgRCfO+/u7gnj8M07TtHSCGNCn3BuVPVu7N/QVgeKNTuNEuEaUqYZMLlegJ96LW1Y+tihrdg1vDLM6IJSdxjxwW9RVe68RPo2iW926b1K/vo17r6/hWhqMz6jbOoGZMbxnocjnFctc61Fa2UCPEZHhLRPDNwGQ9R74prQLX0LF/rceoaKL3TJXdUbcxjPzJ3rk5PEd5e3Mskt/G9uR8jSEqy/hTTo5txcXfh68KPN8z2bnDL3247gVy02pw3qiHVov7PvFODKh2gke1WnoK2tjV1O/mubqIwapFIQpBAbk5+tV47bVPtDn+08Rk9Dzx+Fc3qOiLdTb4Zo5QD8ssTfN+I7U60XVI0AN2yW6/89M//rqb30K5bM66IySSJEL3zXPXC1p3+rWOm2XkNemRs5fY3UjsK4069JNC8ECTRoQVMm3DMO/51TtdNiZxhHfdwRJ2pNpFpXOog8ZwyxMI03xqcfP1zV6Dxdc42QxKB7D+tczDYranCIuD+lXrS4aAHGCSeuOlZuTNFG5p/bNSnn3+YUBI4TJJP1qLWZ5ZE8gy5Ofm5ycj6VQl1GRcpFvkmY4zzgD0qzpeg319wMIxOCT71m2tmbJOxLbLFYoZRIxcDHA56elIs8+pzRxQLII8/MenWujtPBCqn+k3BBzk9s1v6fZ6dpkeI4PPcdT71Fm/JF6I5m08Im5G6QBIx1MjfrV17K2somito5Jc9REuMn6muiN+X5EcMaDvM2MfgKx7vxNZwFwb+IsOqQDPPtVKKQrsxo7LVGKC2sorcKc5lbJJPc1OFuYZP9PkjnP90DjNVZ/HNjGSTbXVx6uaq/8ACf2MzZOl3ZUH+AZo+YWfY0rrT9Ka2M09o8XclR/k1R0tLRC4hjYwMc8jH862LTxn4ev/AC0lE1s54CXC7RV4R6dOxKSAxY/hw1KzewrdzBeO3aLdHHLu68EcVjz6sllI8UqbIzy3GOtdO1vZyS7I5MMvICnH6VHd6WlxHm4t1uIjxlwM5Hv1pPUdu5g2cMEr+dpl2ySYzw3BNX18U6hYSpBeW/2uM/eI5P5UR+GdOUk2kptpuvBzRLY3UHDxJcD/AJ6qcNxTi2S4I0o7+J5g8BeNTzg1cl1mdUxF+/x/CTXOyma0jQlHAbgAjkZojnuRx9mLjg74zVXQcpuSavEyAXdpyfUc1KklrMmIiEHpWVFqzHIYs56ESDkUscsUruCADnoh6VDVwUehriwYx7oHyR2Q1C120D7Z7eXI6kAmoIrGR2zbXIB7gsVP+FLdTarZ/M0TyKO+Cwqdn2Ksi+dUhdRscI/TJFSC8u3wsHkS57HINZEWuLKf9JtkQnjB6/kauQyQyjdEFjx2BxVb7MNUWftV0hxPZRn3B/rS/bLVW+fTs+uD/jU0U7RqDh3j7kHNJNq8JG2WLHuVNTyvuF0nsRzXVkRuFpsUdhTGubWRfkjxjrnrU8d7YFk3PHjv1H86J59OBxHxn0YGpfMUrMqiRCcJ+lXYCJGGXIOO/GKhYWUvKg479qltbTTQ5xJOCRwPMyP1pK4SWhcWeKEDdI2fbnNXIbhGbesoB/2lBqlHiAZjBI/2gDSxSRs5EkbID3Xiqu7kWuWLu7mmQiA22cdXjx+tU7fWZNNkzLBBK2MYAqabSNPkQgvNFJ2JJIzVT/hEZLgFkvA5HY5/rVXktgUV1C98WTSvhLKHHbJxiqI8X3SNkRREjsGNWE8E3wBZyXH+yc1RufCvkPkrOh7kCnzTYcsDRTxxfzDH2P8A74lrQTXZSN80cid/9cP5Vzn2BbdQQ9w5HrHxUjASoMoyMOm8H86fPJ7k8sUdHFqkGpDayS/9/M1cgjsYhvzLx2zXILaXUrAwbB2POKmbT9REXCNj1jO6i/VoLeZ2z3Wl3CDzzsGMewFZd7Z+GlcE3Z+b0J/yK5C60G8ugHklmUL1GSOarrpA6Pcyge56VXN5C5b9Ton0nQ45jJBqABbgb26D8ad/wj0M4DQ65bZ9HGcVgx+HIT9+93xnqG4qRfDGmxkuuoHj+FG6U01/KFnsmbR0V7Rgz3Frckf7NI8ulj5Lqzh3H+4MGksbWKOFCim4XGPvdPxqrq11dRMgtrCOTHOAe/1puxNm3qXIrTQJjkeYD7E1cW30riJJ/LB6mQVyX9rX84xLaeUQc4AHX61pI1wE3lQQR0YZqbx+Q+VnWW3hPSrkjbqiRN6jFF94JngYNa38V2PfGa5yGVyM/Y03jrszTxdXCHaCIgf7+RVc0Oi/Enkl3L7aLfW7Ez20hUd4/wDCse+s42lIDzQEA4HTn8a1rbW9SiXalwHwOBnP6VWuL2+viftGnLJj+KPINPmjbQaTRkCS6t0GZQ4A53jmrMV1eiITCON1HQ/56VNHBo95hLh7izkHUyA4BrTt/A880JeyvYriFuwbmptJ6rVA2upQXXsgEp9nl7vniifxReCMiWJb2LoRjDY9jVPUtB1TRmxcRiS2Y/6zuKbZFGhAjf5u+anma0LUU9i1aPp2pndBOYLjr5MvBB+tSoHSXZcwOQCcSDqKgbT4L8L9pgwR/wAtYxjBFP8AtN7osaiFxqFr3DHJH0o8wa6HQWlx5UOLeQSqB8wHLD6iq8mmw6s0ux40L/ehPAJ+naotK1Gy1SfdFGIJhyVB2tx7VoX9rbXZHmA282RiROOaq9zPlaepyd3pF3ocgeNDGBwy9iPatXRtYaQEbsuOsT1enOo6YoW8AubNukg5FOuNJtpoY7iEdOS8Z5BotbRDb6mnp+oW00yFB9ml/wCebcKSe1astwJFMd3GXUdz95foa5URx3EWHx8vSReopLXxJeaVMI7rF3YNx5mOVpKSWj/4BLjfY1dU8Pq9sJ7fbMp/un5h9aSxvLjTo8SjzbcfeQ9cUrnEwmspD5bDcYyeDnnIqaC5iv5PKuP3cmMe+ahxs7xKTurMr3nhhLqGS60v95byfM0QPKtXLPN5UgGWQKdrKeCp9q7aBLzRLgvAN8TYJx0ql4hs7XUo/tcUeyRclwo5+mKWm60fYPxRj6toEHiK0SNMJeFOPRgO4ryK8gvPCWtiSIPBPC43qRjK5r1a13TNGiu8cyNmKUHAz25pniLQV8aWc7GNYNZtFJdAceao7gd/6fSr396O5V7Oz2OYGoRazNBfxjJkX51HUfWqZY2d9NFGn7iYEg/3SPSqehxNo+pGIhgufwB9K6i/sRPB5gCeU+f+At60r3XNEq1nZnOWPiL7P5m4HCNtkUdsd66JZv7WiETSZ3qPLYHjHYg1yN3pz6bLJdOhkjPySYGeD3q/4auhJE9oScj5oG9u6mqTUlYlq2puCYxMVf5J7dtrgDqPUUoGJoJ4H2Bn3EKO/p7VYnhF2ttcYyycP6lfQ+tVYYBBemPzNkLHcntWTXKaL3kWL6C38RWc8ceUnVv3gIwQR7GuWsNa1LwlqyQ3JEsG4Ab+Cy49e+K6kstnc/aYjmQ8S47gUvirRYfEVlAYeZovm+XqR1INNN/EiJJI0LoLP5U1tJ5dpcjc+Ogaqev6UmoWyTQ/I6AfvM4YMOMiq/g+YWtoLO5GYgSHQ9RWjqZS2hCpJuUFh15x2rSSUo3RmnZ2Mnw7rM07z2VzHsK8c9G91/rWot8ZrSTT7sfvE5ilPp6Gs59Ni1OFJ7afNxBg/uz8wI5qoznUIXO8/a4yd8frUdLM0tZmzb3ktiu190iHg8dK6PRrhgivvyh5z3BrhobxzZ/aBh1Q/vIycnjvW/Z3b29oZ4BvXuue1RtqinpudY+ofbECCPEm4/OOMj1qpJDtuXcv5a9C/oRSacUuUiuYsmFsBweqtWjLZC7jlWJ83MYLeX/z0T0/zyKlpyWoaR1CKObAcOTCRk4/hPqK73Qr17iC0YtiWPGT34rzmz1ACHYpIReGz1Fbmk6n5V7boXJLcBx0+lOm7bGdVNo+gtO8RtFDb3YPmeUwVvXbXr3hjXv7VtkyvJGR9K+bYrl1hTaOCfmT1r2X4Ya3Bc2b24P72LlSe4Ne3hq1p8tzxcRTUoXPTchqBgVDDL5iZ796kB9a9zmPEaa0Hg5oJxTQc0VVxC7qdTAM0+hANYZpAM0+iiwDdtJnbT6QjNFgFopoGPpTq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N0pAcUE5pKh7gOBzS00DNOqkAUUUUwCiiigAooooAKKKKACiiigAooooAKKKKACiiigAooooAKKKKACiiigAooooAKKKKACiiigAooooAKKKKACiiigAooooAKKKKACiiigAooooAKKKKACiiigApCcUE4ppOaTAKKKKnUB9NYZpegpasBlIelKetNP3qykNDqVTjrSUU0DHZFJuowaSmIUn0oU0vQU3ocirAfRTd3pRkntQANSUc96KhgFJkUtNdgvWp21HuQzSAOB1HesDVJUlveuFReTW1czRwxnOMmvK/H+vJZWlxbQzFLiQH7vUD69q4artud1CPUXxf4kiiTMJBhh5Bz95+2B3xXz98Q/Fl1r97Jc3s/mKgwqgYRVH0rY1bVri6twrTmOFRgnuT6CuVlhTUrkQMAYQdzY6fUn+VeVVm5KyPWpxUTKhefV9ERMOVlkOC3UKO/tmmLDBpUACZknY7RtH6fh610GvXCQ6YBbAIQwijjAx171y167XUIhtuZIxiW4J4UDrz/n2rOxruaekylLeRpHEkjuVIHQD0FcVrsser2Vxp9ycPvJGeoBPBFXbbW2Zp0COkUUYWMjHLeprkPEev2n22WWYjzY1Ct5fDKexFVuhdTOXxNdeFNSisNREj2gAVJ/r0waseI5bG/sEuI3DlHJ3D7wH0qtqHiHTPEdq2nTy/dAYPIvzKezA1jnQ7izhHlzx3EGcCRG4P1FKzWjLRl3ulvcTC7tLsQGM/M8R5Y/Q1MdQif91qRjuCPlIuIcn8D1rVmtontI9+2NsZ57VlX9m+oSxlNzlBguDzx0pNlcpQ1DWNM0KeJ7TQjN3LxZAB+lRDxnbalNmTw/eIfVeQPwrRS2urFuQ7Ag/eAqvP/aIbJlwp6CPANJSa6FuCLcVwJU3xaXKAf+exC/pTZmlRsvBaQD/eLGsloLu7lET3bgseP3lasOmaVpCB7u88xzyQTuOfapbbLikhUee6ylvH5g5yY1AFXbbSBCE+0EAt1AIY1nXvjy3tYjFZQb17E8c49K56bxJqN9MEEnkA9o+P1oduptGLex6PbW+nWMiSOgdf9s459gKkvviDpmncxxkbD/yzXA/OvKbi9mTjLSSnqc5q1FHe5AMH2tT2b7tQki+U6+++K6XHMVo8rdg5qsvj7Ur0YS0jgX0B/rWWlhbFAZ4Fs2HURtyfwovbT7TbJFaXaRLnkHOTVWkXyovHxYWBEyru+pNLa+KoLd8iKESHnPl1it4dusgSOhjP8YzimHT4+/X1HFQ+5soHXReOShJa0tpV9dozUn/CW21yuXHkZ7RgYrijY7Uba7pnsadZ2REqB3yhOCT71SZLpI6S8n0y9UNKZCw6HbnFWbWzsfJEltfmOQDJGSD+VctNZS27uUnIGTx2/KrC3DwGNmPAHDLS03sJRO10/UradPLvJ4pM8Bs7SPQita00xp+ba93xjqrMCPzrz29hFxGJEdSCvMZ6/Wq2m3TWzbEkaNgeVJO0/jSaj2DkZ6m+lKPneMD/AGwe9U7jSZQpMcu/vgn/AArm4NZuEXaHO09skitGHxatpiO5i2A8eYOfzqOVdGZtNDZYLu2TGJvL6Ek7h/jTo5xblCHDjHODz+tacesNdIjQSh1b1FNa3ttQcrMESQenBp2ktSPIjSyW4h+1QTr5p+9HKe4qvd2pmPmPC8bnAJi/nTJPDcqOXS4lVV7g5wPXmoUudS0okpNHcqDyp6/jSdvQpEBe6smLJcM6E8eYuSK0bTXry2wpudgIJG4VWPibzyDcWiBTwQnBqwb7TLlQCMH+7/8ArpWdtGVbyLkmojUcedaQ3gHV0+Ug1BK+nQPgyz2RPBB+Zf8A61VktrBXLlniB6bWIrQis4bobTcB1I7nOanXqhqNtSxaKk8YFtfxSr6A8/lSzvewrgujntkc/nVZfC8O7MdvG7+qMQf0q6uk3cEOIhKijt98frTJskUZL6W3QlrYXDdcVkT6vGHLS6c0RPpXQxxagqESQeeB6Lg1FH5FxMUlgkRlBzkdKLsn3TBhu7KVAEuZrdyejEkfrVyG3upzmDVLaQDoHGD+lbsOlWUg3lM44+YUn/CPWsiF0gjBHVgcUWfVBoZ0UGrDG543H/TNquw3l/DwYpJMfjUM+lfZxugnYYxwGyKlt4rnZmSUJ3B3c01roKxfj8TSwLi4ikRO5MfSqsnjvTY5wqyjnrng1at7qdlAadSB2JB/SlAtJXIubaCXPfyxVWdiWtSWPXFvkzbamBkdMjiqd3ea0hItGhu0I7n5qjubPQdxBsxE/rED/So9P0vTY3LxSThj0wx/rVXf9MmxV/tPVrfIu7SUDt5ZJAqNvEN46YQgj+5IMEV0r25SIOk0xHTEnaqR1SGEuLiAT4H90Z/Ok29mx26mJHrV4EzLGgJ4wKs/b7wqPKMgDejEVol9O1DBEQGRnEgP86nhjtoSDsXI6DfxUWfVladjNhuLy0GXLOpPPJJ/WmTTyaipGH56fLj8+K6eC6LkYt12jklcGrcl0l1Hjywh/wBgYo8mx38jj7PRrsoV82JF7iQYpTbW1r+7dDIx6lRgVsPpsc8hc9AcE5NQXGnpFgfaMK3Y0tug99zKvIft0QEdybdV/gVsUsGm30aAx3G8erHP61bn0t4U3QJHLg9+tTx2t28YJBiHpUp6j9CAaPqrJvMkbj364q5bwXJG2Ty0G3qWpklvfuODkAc4NVla5ZhlJdvqBnFUmkI0Et38osZI9wOMRk54+tQXsrgAL19xTf7PuZmLKSR75FWlhkih/exmTjgdaLoCrHcRRKJHGCOuKe98nmqYpZo1brk5FWYltXH76AjNWI9JtrxCgwi9s8UKT6CaRm3+mJqJDi4KNjvyCfcURXmsaSgWGKOSNehj4rZXwhNZpvyWj9M5phMkDbEiwP8Ab4FO7T7E2TGWvij7fHsukZG6FGHFF1p1pcOjQQCKTg7ifvVHqC2yxA3IMUhICuOgNN8i9hQNCftEPXI7VXM3uLl7aFG41WfTrx0kgKgDGAOCKrQXNrdXYe0lNtcDl4ZeEOa6KCWK4TF7EckEBgckGsjX/B7eStxbnzDn5ZFOCPQGhtpXHZdTTksYL5ELwfZ7gEFZIj19wabHrs1oxg1GMSY+7L0OPeuYg1e701/Lf5MDoeh+hrbt9RtdaCLOCVABGeo9MHvino9tyXGxp2+uSW4IRPtFsxztPI5/lV2zaCRnOnnynbloHPGfauZvbWbQ3MsDtPbNj3IzU9rNbarGSsn2a45xIpxz2zmpUmtGHLdaF3UNPe1lNzbl0lyRJARwc1XTVbd18maP7O54Kv0P4U9vEVzp8kcGpjIXGyYDqPc1Z1rTYtTt0nSLzSRuMi9gfSno43iTZrcsaciqVSI/Kf4e4PtTb6G4tJDHODyQYbgdV/z+tcpCJ7eeNxKfkJx9K7Kx8SwahAljqUZRW+7N2BpK0lbYdmifw/4il3i01MYZvl8z+Ejsa6K70tbVBLF88fHPYj3ritSs59On2EfaLKQ/LLjp6c1v+F9fNo32S9k3wPwpJ6e9C97SW4mraxMvV9KW1Jli4jky209iaoWMLalIl1bS+XqFqeRnBZR2NdTq6iKba4823c/JIPeufIh02/O07LjcCpPRvqaatezDW10Znifw5Hd2z6vaDynBIuYTxtb19v8AOK5zTNRBspI1PmFRyOpyK9S+05ucy25kt7hfLlA549a8+1HwvL4S1mQ+QZLKQllkB5IPOCacrRd+jHHVWZXTy7uzcSAfMMEe3UVycL/YLxNhxJE24d8gV1bgBZXVSkbZ2g9gRXO6hYsuLmNCXReT3IFQpa3NWjokvsXETxnMMwDe2T1q7qlksttHdJ8nl5Dgdea5/SrWbULOBVkwwY7XH04H0ro9LnmurJEaPJPyycdxwatpNWMrNMrWFuIcbyCswPOen51No7+Tqbx5OWBI54yOw9M1XvLGWwZ4nffEGLqAcmsy8uZNKmS+UM8aEPkeh/wrKLSZo1fYv6/pktisup2mQN+Zk64Hfin6kTPpVhdByRtLn3HpXSrd2+paeJQQI50BfPTH9Kz1t4ruHEZzbqpUAdgMitrWbSMTkrDVl0++kntUCLuBlA54I6mtq9iQGLUIcZI5dO/fn6V5tqNzN4a8WSrMCba4Qqw7Edj+FddoN88Ef2KTD28wJjJoa5lcabRqeVbrI7xIClymJEHY1HaT3Wnv5O4gRnjI6j0b+hqrwr5II2nqD6VPeRtMkcxLeW/zDB+bAPY1Om5qdRol/LA3nWwyp5lhPQ+pFdVchh5Go2gO8ENx29Qa8utdSNncpIhPlnr6gj616d4R1pL+0kiIUO3IzwDSSvoiXorjdVghTyNUtceVcHZNH2jf6dv60yW6OnPAE2lm+dd/qPSrklv9lmng8vME2QQT0J71XTZc2XkPBveBsh/x6/hWLW7Wg0eraTdi80K2vQcNgK2OoNdN4c8Rvo+oKuMM4z8nFeZ+BJZ47W/tp5P3YIdAegzzXaI6T+U5BSVOVf1Fdam9Jo8+cVdpn0T4b17+1LFZkYFujDuDXRCRivAzmvCfB2uyW9yIjmKOQjnpk+le2aLMJ7YHOa97D1Pao8XEUuTUuLletPB704LRivQSa2OBu4L6U6m7RQR6VYhcjpS0wg0oJpIB1FFFMBu6jdSUDmlcB9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Y+YmlA9aUDvS1KQBRRRVAFFFFABRRRQAUUUUAFFFFABRRRQAUUUUAFFFFABRRRQAUUUUAFFFFABRRRQAUUUUAFFFFABRRRQAUUUUAFFFFABRRRQAUUUUAFFFFABRRRQAUUUUAFFFFABRRRQA09aSnYHWk20rAJSr1pQMUtFgEIzS0UUwGUUrDvSVnIApR1pKOhoQ2PpnvTicU3buq2IAc0hGaXbiioa7gIOlO3UAZpCMU1dIBrSY6ikMijrRkk4FOIA61ndvqVoJ5i461WkkXJkc/KOlR3cqKcv8irXK6hqtxqExhgfy4hnmsJztudNOlzFfxP4ytrBnX5nZemwd/rXhniTWG1C5uLiQkqzEF88k+grf8AFGpS3M8kBk3QQscnuzdyTXm2r6mfOSGM+ZKBkKn8I9favIq1L7nr04KKIdVhe6RBKfJizhYV+8fb2phhitdmJBHGvL+g+vrVi2sZZrZ5Dl5yCck/dHf9K5jUNZbUrj+zrbnnbK45wPQf1rl0WrOnctapIt1GZoT8uMxk+/GcVyZvt1rcQQghOdxHVm7k1saskekrbW8bn7pLDPWsxrMibemzyXXkHqPyq7CRx3ie4NpqWlWETtHJIRM+OpXsK5zX4rLWVu7ZLlIr3zDI3OGz0Bx+FdjqFhHqWv2F7vzHbKysQMjABwDXhOsuLrXrm7jNzHO0pyQcKQDxVeo72LEo1PQTI1+r3ETHCyxL2PSrWk+MRasUU+bG5yyyHaQfxrY03X3fThDPATHu5PcH1rTfwVaapaid44sHnhOfypFoS2Npqce9H8tpORHKcg0ya2u7TKRwQOv1I/XNZsvhi2Q+UHBC8YQkY+lU7lLfTXEX2iSN8ZAcscf40tEWrlm9ubiIgyReWOnBJFVTq/2xPJERDr1Y+3pShri72BJzInOR5ZGPqaVdNSOT53k3nnA/+tRc1Ue5j3mqPNKI1QgjjMS8/nUcGj6heyDem1CeC55+tdAssFtDtESoRkl+9R2+p74ncRSPtPWoa7s2UbGW2h29rNiWfzSOPLj+Y5+tTrZROwYREBT/ABjitKx0ya9l82O3KKTycY/nUs9tBZT4mPnMOqoSBn0qL9jZRMdkWN9seHI6nBx+dXHW4ckYKKFB/Sri3JlcYgEQBzj296v31s7XTyfw7AKdzZROaOn/AChmdn9RnrUkcezhRit2OzLcEYFWI9JeRsqn51FzaMEYcJu42OJHK/3T0q4bRL9NiDy5x14+U/T61sQ6Ts4f539ulSGxCtlRzjrilzGnKjmLjTngyJUJ9Paprax822LpnarqGA/nXTGAXaolzGNg4z3FPg0v7FNtVN8Mi4JHp60X10Mn2OR1a1MF+EAyrgEVCLdsCPoF5Ga6rV9I/ewH0U9O+apXFiI+AOQOPyptkpaXMG6EgKKDyo5OKv6fbIyyBwNxACk+tTQ2AmO4j5z1rUTSZJNKPz/N5mR7YouNq5kQPBE4jkR4JBwRzjj+VbMWm2+tWxELq7IMOnc/Smw2sNwdlxxLjCt6+xqKxtJtG1MEttR3ByOODUaX1FyXMeTTbzSpBLbO2wMcqTyK1tP1u3utkd8km8kDzFHIrYkaFZniuSSpY7JO+D0Bqlqujwf61BsI/wCWiHg0cziu6E6aktS9Jp93HaGa3uPPh/hI5/AisVNbkVzHc2wfsTjGfxrU0u/e2Qpn5GG1qsPaI7ETRK4PQn36c07p6xMORxepimGyuvmQ+Ux7EnAqjN4fvWYuhSQeqNmtW+8OKH/cSeW/BGM4rMnku9NP7+NoyD95c4NDa6lqIyKHVLVMeV5uP74zTVu3jkxPBNFk/wDLOtC2v31IIVl6HkHqasXVnJOpWOfDH/lm4/rQ0P1IotUlQIYJC69wTzV6LxVcwYBkZM9jnmsCeK4t2dJEwfXGPyNRx6i6kRv90evOPzpLV7l8qaOsHiq5OD5gUmpJNbumBk+Uv+dcrPdQuM4fPcr/AIU60uy/yx3Ck44DcGn7y0uYuCNS417UmbP2ZJEHXHGacPGjBNkttLAvRioLiqwjuhhuqnt1pqRzxy70wQp5Q0uZrRk8iZqDxHA0AIjLxn0BDD8KVBbamxMd48b46ScAVRaeVPnlifB68cVJbz2Uh+aD8emPrU3Fy22HXXhS/lb91cK69eGINUrnR/ENl92KRwB9+PLGtl50X54pDtA6Zq1p2u3ltzg89MknFUkujFdo41tQ1iBv3tpOfwNaFjJeXKebOktuvck4rsZfEFzMgPkRSn0IwaRdXjkGLnTNnqRgjNHK+rJ5r6WM/TrqLyNkeoZcHoxzU5jdpCSUkHUnNOupLObISLyz0xtGarGzgCZEk0Zz2GaTuUrGlbXkkGAkEBA9T/jV97oyKglsISSAc1iL9lSEKRJI/wDtDAoivJYnEfljZ146/rTuJxN8anBaL8tsqHuFzTDr0JJC2+T3+bFZZl3cgHPoeaaFmXJECuO3qKlyaGoll9Qt1bPl7CTzyTmq91qLTsNgUbcYye9Fqsu4BrQn/a61rLosMwDTAR568c0czlohtRRUgvpNih5Ydx5IAq1DdOwISSLOfWmNoNgnBlV89s1I/hW4kGLYCMEduTRyvdoWg1rqWKF1EYkb2PNOstdESIkieVjsBmqv/CL6lHkLK4I6nFOSC5sOREbiUDBJHahXQWXRmk+sQJGQr72bnFRi4kihSUxghj0Bz19qhhktL0bJ4JLebvgcUHw9LH89pcebk52c1TTetibLqWH1WWBw7W8bjqAB2q1HqVvqSD5xFKeo4H5VVt7PV4X3SWjunc9R+tXLbRLK7fdPF9nbOSVNCu/6sT7o1pp7Z/lnlKYySOQKSDU7TUH2yBZxnGQcHNaIt7O3/dWk8hH8XPNVYYtk/wC9tFdcn5hwR71XlcSRJcabZXVqVlDRLnA3ciss+Hb61ybCUTRegOa07raiHy7h8noh5xUEMF15oaAuGJJ3xnj8RQ1FsNUVILKXj7XGwf8ArVgPNE4CZcA9GHUVZl1uIybL1HVhwJMYH4HpT7qSNUja2kEq8HB4P6VPJ1THzXI7rRLLW0IeDy5MfQZPpXI6loF94UkDGAz2fQ7OSK7+G9t7mLoI2PGD1rXtpoZ4TDMiSqeueaHDtuHNY8yt9VSW3ITMqY/4Gv8AjimnSheky25Eco6gcAn3FdbqvhCza6823JtnbkBOmaxLuzudPnQypsbPEsXQjHcUO/2kGj2KyTfbFNhqMRHZX/qKdpsN94WndwXvNPbqOpAq9DrtqV8q/i2SH7soHB7de1SDfAu+MiSFuRz2oafxRf8AXmJdmN1PRodU09LvSpMjdl4+4PoawzcRGER3CFGxgccj6V0+nWqed5to/lSNyYyevsaf4g8PRahD5qR7JhyQOD9RSavqkSvd0Zk6Zr01mEsrsCWxfgPjOOwNWbmFYXMakSRnlJAfX3rPtbZVjMEo4HAzTI1Nu5gdz5ee/VaLvqO3Y6LR7nLiyuSPLY5Unt7VNrGkR3iGIfeB4kB5Fc8072koidwQxykgPY+9dFo92+6SCY73Cggt3FWkpKzI2dzP07V2sbpbC95B+VW7+gI9a2tWjlls5LaQiRkG+PnO4Y/Ws7XdF/tO0NxbN+9jyR7jFVbPU3njjS4c+dEPlI9PQ1UW9YyE0t0czDcSTpPG8cYZGOABioU/fWW8oAysUfirt1IsGrISCEdsMe3NOu4zbXDpszFMNpI6Z7Gsk3Y13KEc0tjZefFtAikX+EZwTUmnTzr4hubZ2+WVfNXB4PrRaWwbTb+B3z/P2qF3eC50u7HXaULewq+bYLXNG+UeYpOMN8vJ9az1s0mtri2c8bTtB/lVzVFVmkR+uNwI/SqyzFraCYDKsCpPuKyatLUcdUZvhm6uBodzZSEiSJymD2A6Vf0nVJdMm09mx9huSYnHfdjv9ar2JE91cMflO0Bsdz0ovY1ktXtgSZEcSR46ZFarRpmbiZXxN0WPVNKt9Rt0O5Jdm8DsDjFctoGoShzZyyH7VCN0Z9VPUGvQrSNUsLzT7gjZK+9ATwMj+ted6nZNbaxGxJQx8LL754U/0NWnaWnUm11Y6b7XI8HmnKEPtYe2K09Kle8g278GE70XsRnkVzunXbTTyWl0MeYu9XxjI7/XFXtPupLDUBakAEsNrHuD7UWs7Fp3Vjo5dONw85A4kTdh+vvUXh7UHstRigZ28s5wXPT2q8LnbaOV4uIz09RVDX7Nrq2t7yyADk7to4+bv0rF6O5SPSbC+N55ttJzcLHviY9GX0/zzS29w9hdp5qfupwYy/XBrC8NXLXcFtNv2XMQAMfqD1ro71I57crIT5chypHVGFOSekjNPWzNjw/eC1uRFI+Sx2n3A6V3lq6b9jEZJ/d57/SvN9KjNwikg+avO71x3r0DQJl1Gxt5GwJk4/EVUOxhVXU3rK4eTJVcTIQRg46eleteBPF+9hbzjZnHJNeLC/MN/GcABmO8Y710cE7280c4/wBW3APTntXbQqunLmRw1IKasz6PRw67gcinE1wfgXxZ9qUWdy2JR93PcV3a/NzX0dOoqkeZHhVKbpysx1FFFamQUUUUAFFFJkUAI1AHejqadQAU0HnFOppGKTAdRSA5pa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nk4pMAB9adSAYpaYBSAYpaKACiiigBrUlObpTaiQBRRSHjpU3sAtHIpVpSM1ogG5zRRS5wvFSAvQU089aBzRVMAqpf3q2kZZugGakurhbeIuTXOvMb68HnSYh67K5ak7aI6aVPm957FO9e51J0cApAenvXK+M9XXSrVrSM7LmVcFlPIU1s+M/F8Oi2runBUERqOSzdgK+fPEnja6aWVpB597cNgYOQD6D1x615tWahu9T06UHIj8UeIhb3gsYJDvkGG8scrnjpVWz0qDTwS8m92+Z5HqrpulzWe+9uX3yMNzOfX0qpqV5JPJLc3B8iziGevMpHQAVwb6tHalbRFjxB4kSx00wQDy/OBGf4iO5NclZ3FjoFvcXLjEoXec/e57n0zT7u6MkcuqXeBGgzDEOntXLanqDXmmyG4ACSuHkJ9B0FTu7l2srFG/1g63qAkN35G9gFUnB68fnXTSy/YLb7XLgRbRE3+8eK8ibVptQ1WIwIBGZQFVPQf4ivSHuY/EPhqfTy/lyO+Vk/wBpTwP0prqFupVjhjtZLlS+wTDAEh44Hb0zXluv6TOlwUtTEVkz8jcEE+h6V6R4iugLCJ5UIUIyS4GCD0H51ydnBbyP5TTpsT/Vlz82D2b+ho6aFIxdN8KarDbJLdxyCziGWC4JfvwaoTa1qH22R0DwRMQi5JAGOMAV02p69qEFyBDJ/oqDaFC8cd81mPq6XOA55HqoPf3pp9jTlbHWztqrJHJt8zHTkZPsRTtS0xluY1cRwQKORKcnNPg17FtIbOzik8sYaUnpj0FZkviC7mt/Lu7Myqx5YH5vwqGaqLNQyxWtr5MGCqHcSDnJxWPdSX90pzGsSH+6eT+VW9Ke0kd2Nu0THk5kIH5VYbUXE4SC3WNf+enXihvzN1Ayk0iZlQSPsTHQnFaim006RLWGLz5toJY9Mmn21q1/eSXdx+8jt84z3bHGBUllpzm5MxA8xs7sj1FTdI6FHuZ8mqX7rtDgD09KmhE8yhpRn2rUttGLZfHU9TWimlGMc8AdR71LdzeKSM/TtP8AOcB4k25BGB835Vr3VrA0+BFyMA88VowWn2aFHI+cjIA7VYnt0EuSmWKjFS9iktbmTHpwYYQda0rTQpLj5VGQB8zZxitS107yIhLMQN33VFTz3LtgKdiL/AOmKLdWVvsZs2jWtiuHcyt6RioCtsOIrQEe5rQky+M9fcZpwtgV3AD6U79hqPczTJjgW0X5GiS9igjKvaIQ3GBWp9g8ztiq8+nlpicZqeZj5EzKu9Jt7yGJ4JSDg5DdvbNZ17oskUOXQ4I61vyQeUn7sZYdhVy3knntiigdPmjfkVOjFyuJw0GmNBJuwdvUityCJTYB4+Uzz+Nas+nQvGjKDHLzvBPFVBYz20RMI3rxkDpiknYlq5kXelByHXtTY1EqGCcZA5U9wa2mgkODjKsORiopNN8xSenGOOKPQ25U0UNV0otbROMfMAN3bisqK6e1QxSjzIc/MDXU26F4HtpT+65Yexx2rMu7DcCCN/H50Xs7oSVtGZ8umodlzakmI/ejzyPY1cs51uUe2lAMbYCsex+tRQQyQo+wgAnOPWr9nYrqNqQn+vHJA9R6UtOhEqaQhjksJPKcCSPGRnrj2NOlsY7uLMZE8THBjbqDSWl3Id9tdgnbkAkcipXtPsZDoMxtjDp0qjJwOX1DwS8cxnsCInHWM5pYYrnZsuY8EcZ711cF0Z8pL1Un8akksZHgLROhUcmOTg/hSt2ZOqdmcrFJMpKvGJ4vfqB+NQ3/AIft7+2M0B2N/dPBFbFzDh8JvjfPQjv7GmBMnZKCDjGRQncEcbfaVNHBkEbh97GRWD9ont5MMCB6V6NPasmQR5kZ/jHUVkvoMNy8iiUHA6N1/CqTY2roxodYu4I45I34I+tWrXxa6vuntxIGGCeQ35VYstHCyG2cY2nGCcg+4qC70TZKQBz2q7tGfLc2NJ1+CSbCnk9IyeefrWlJrelB/LvLPY5zyBg8fSuKn06SMB9n3T1xyD9a0Le/lk8tXAJUjhh2paPRmUoWOnhsdDvuba88iQ9pDSt4cvUVntr1ZUx/A2f0rnr/AE+2lfzU3QBufk5A/Cp9NjurSATRSmQjsh5I9cfSo5UtvwGk+5tDT9SaHE6ZXsQMUy2hSGX5zMCrcqWJHFWrbxBqCIAlwduOVlXOKjl1WV3D3NvHLn+NeKL26jsyS7jjlbzBLJFyACPmFNktdVeLdbXMEpHPPynFV3mZj8sTgN0H/wBepINRkT900GCO5FK99xcrWwsUupxqPtFssnqQc1egvk3IGgIbPtmrWnst0hw5iPQnOVq2LGwUbzLFczjsDgCnZsXqNTT7iXNzEG2D06U8rCkRMjuZcZMcZH86c1yGQo1z9nUcBR0pLezjmfJniOO4JzU8rWw99yjca5cwRBIIBBgZ3nk596LLWrq5gfzQhl+nXit37LaOn7xHMg4+XgH35rI1APpf723thL7PyRS95PV6FKz0SKK3ZZ8zae5P/PRT+tb2neJdOgwGvJ0lAxt9PxrDudReeDI+Qkcjpiuae+jW5KSboWyRkjirjK2xXsrnqQ1ye4/1dyjg9BUa6texzFGhjkU8DAxXBQlmhR4JcuOvqK07DXpoX2O/I45quZ9TN07M7ZGurxAoiAJ7kDP51n3en61byYjceWfQjIptpdxXEEbeY6Ox5w3GKt+WIWDpcEueSck0XfmZ2sQW8t3BJiS9knkHWMjj6ZrSj8Q2pYR3sSxk/wB3j9akgs7nHmoA6Pwc0y9Vo1y9vHKAOmO1UpWWrJ5UxxXTbx8wXEYk6YJwasQ208YOMSfjmufitra6uQCj2+Rjp0+hqWOa90g74rtZAp4VqV0tfyHy9DaMsb7RLAB2zjBqZ7SB8FPkOONvWqtnr63y5mEYbvVpbq3lyqko3qOapbakNGVfaYz7sAuhyCH5BrMg0WaJz5BwM5MRJ/Q11LrLCAYj56kc02FlRizgo5Oc9vpStrqwTMRtOeQEDAlHJqD7RfWB2yIdueHHpXTzaeJE81AS/qKz/tQB8mdCfXjBH503FejFzGWdfcMPM/eIOcjqPpV575b62LcTqBxj7wqx/wAIvb3I8y1kXJ6qelZM+iPZ3H7stFIDyP4T9KztOGjHeL2ILu0tp12TIAGGfesSRbzRJR5YMtuSSEOc4PpXSSW0d3G6XAKSjkdsmsWaa70q5AlBntB0PUjP88Un0b0/rqHkT2Or2t+4EU5guV58s8H8K6B9bKRok/Lr3HrXH6lpMF/m9tnG8HKtGcEH6Va0W4XUontLw+Rcr9188Nj3qtXp1/MVjoJYINdXdGPLl9R3I7Vh6zpM6RmQZeePkjnkYrQsQ+kT7GOGP3T/AI1vWd5DezBLggOf48d6dlNdmK9n5HnFhfjUTJBPww4Q55BFbNhrT4RHGLiE8f7Sj3q7rPhgWbyTxR5bdnK1nM6MAB8jYxn0rNOUdGU1GaujprS7WSLzI32BxgjPANZ86JcSSMAIpR8pA7n6VX01ktYQjOH3Hn8atX0bKBOg+dMZ9StbXvqZWtoY2rQiW2eKcFJRwDznI5FZS6g7R4dydrYOc54rrPtMWpNIJgBKyBo5Cf0NczqOlPa30hHRvmA96ylda9GaxIIpsiQqTh32kjuKmvY5BpsELIAYGBXHUgmoAgjMHOwMxDD0PvW5HbNIZHkKmNFAz60JaaFPQxr65a6jjYfIVQ5/D1q9pMK3OlyAgHB3gfzrHgc/aZYn+7nA+ldJpKx2TwAEbSNp3nsT60vidwatoYUFsLe9umIIVxtx9KzdSzAk7Rn5kG8H1rotZh8q8IB4BJ/AVzLJJdXqpg+VKh57DFC0Fa+preJ7mO3023vRH5f7qNyT36Vy3jhETVI5VAEU5B9gSAa6nxHp7a14PQLJhYYyGT1APFclf3Ka1plukg2+cgETdw6jiui12/vMFoN0uGTV0kt0cedbqzxvjkgjoaqT6lM6I8iYuLb7/rxUujTyRTI/Ecowrle+OKl1i1ePUt+zLOpV8dx60N9UUlqdFBqK3M9pcL/q5wAfx61swRCCbykf5euP51wunSPHDHHv/dxsGFeiWKrcW0dyqYkC9f6VjJJ6l/CSaeRaTG4hwHQ8j1BrYtdRF20RPKTZ4z0PpWdb2hlSWRTlH9Ox/pT7OBlGNvlshBAzzkVndrQLX1O20iD7TZGJZMSr93nB+lbnh/UTZ+Ur5jZSVPcVx+i32LhJem4gtXbRxRsyYG9MZD5zye1UtbNGE+3Q6a7EVzeQXKShNx+ZOefpWlZ6nvuEgKF4T+hrmdI1DMQt5NqOj8buvNdGyNDbxSpk4f5hjsa6o90ccl0Ok06SW0liIlwxfdGehX2r2fwvra6pZrk/vVGGB614b5itbBjnpnjrXReEdfltZIpQT+7baRnqvvXo4er7OVuhxVaftInuFJnFVrG8S9t1lQ5DDNWSM17x4rVnZi0UUhz2oELTcZ5pQPWloAKKKKACiikPSgBp+9xTgc02lU0kA6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mOc0tFABSA5paQjvQAtMJp3bmk20AKDmloooAQ9KbT6ZUy2AKPelHWg9aVtABadSAYpGOKrYBKKUY70E5qQEpGYLyaGPFUtRuBbwk1EpWVy4x5nYwNe1oSXYtkP3eWrHv76S3hkunQ+Wo5I7Cob6+hVpbiQ7CTivOfHXxEkksJLK0wU+7weWNeVUqWu2z16cOiOT8d+LZtVv3G8hEzhAeg9Sa5/TbJg5vL3kqNscY6nPQD0z61XlVGDy3TElCGCDnLdhWrpxLRm9nz9nhXcfdvSvN1k7yO+yirIi8QXbIlvG4CO4AWEc8/SuJ1GVtX1NIXlKWVsP3hzweOata9czhTqjy77mYskSH+Fcda5eTUA8Qs4jhthaU9yTWc5XdjWK0uGu6h/bWppbW52WEADSHpwO1cd4z12BLQEZEF0xRNvXHdq1tSkbT7CSFD+8kRnkf9MVwviW3N/qWn2RytvbQjPP8R9apO2rHa+hZhsx4d0aCUESz3TiOJz6E8mt/TGkt4LwDn7NNH5fuG6/Ss2/u4b3UrCFBm305W3x4/i29K0fCsg/sTU7mXI3fNtbqD/DmncrVo1rnyNdvNRiIKLMgj2DpuA/rXIzaUWDsbYEwghsHkgcDiulF6UgtpQEW7Kb1A4DEVk+KI5ri1a7sJRFPKufsx4OR1wahu44qzM+wuoL6AWU8GGU4U85zWR4m0gacnypvZuN/TafQijTG1Lyy8snlTjqH7fSuqsdTEkRtNSTz0c4E6gbh9fWlubWsch4T0h00TUfN43qcN06dTVFVWxljy5kfI4PqfSvR9Q0KKyjQicvAE5LDjB6HNYE2hWsrie2/eMDk4IP40K50RafQzri8d3C+WrqBzgYyfrVmG1WZQRHg8AYPerCaWzyIAhy3UEYratLKKzukdkOyNexzljUtmysV5LNbaGO2UDLDfIcdz60pjSJXcckgIM+tW5og75BLyOw6deauQ6Q1wyInIX7x9/c0t9jRIp6datgE8+1a8dkA+ZeABkirEVqmnqSMSydgPuj60pV5su/LNVWstTVK7KLlWU+mas2hhkUP1aPjnrTXtHuZUiUAf3sVoWumrbngZ57DvWKvJnQ0krDBFLdsGJwtStYiJeckdea0ApCgInzelVLnz3OCCM1q2khJXMswSvKCg+QnJPc1pxWx4YoOPzqxDZDykDdRVrZ5aZOPaojHQcn0M2cE5ByDUIiOzB4BHWrojaV97etK9sznjgelVoNIpR26beBzUG0QTE9A3btWosXlrg8jv61Tng8/IA+n0rJu2xVkxirHdIA+AeRmnabaqZ5baQANjKn1B6VJbW3lfK4xkZFJKxiZJVGSvNCb+Jicb7Fee2e2JGwOuT9az5pQeenriuouxHfW8c8XRhyPQ1gy6WyuZF6Hrk1MnZ6DhFPcohlkXtRLalGzHyrVZitY2f5hg1b+zhRtPK9Qc01qin2MD7IsjOg4Pp3qO0he1m4OGJ4IraaJGf+43v3qs8avnHUVC0JSHXGmi7hEowJh1FJaq9sTG2TGez9j7VLbvMoBOdvIqeOJbhSDxTunqiXApPpolctB8kmc7PX6VYii8z93KnluKa8Doyow+79055/Oplu5Fba4D4HRuhFNNGcotFW509iccFh0D9CKoq1qZfKn/cSZwN/Sug/tSyuh5bwNE+OCDnmqV3p1tcLukfJA7Dmqemxly9WZl1pDWyGW2cEnkpng5rMGlrqUsiqgiuF7dM/jW0sUNk29LiQ+w6VM2o6bNKMoUlI+8Bii19DN3RxFxFPaXJjliJZWwRnnHrVtrFNUhHlEpcKeAeOPxrr5dNhvkAcb1YYWUcn86wLjR7izOGBG0/LJHVNOK1BO+phxxS2zPFNETnIYPWU0ZW5eMDYy8j6V2aRfaceZ8+Op71Tv9LhkjEsZAlHHPpS1Zo9dWjPtkd4sMNmT371HChS5DD92ynqOh9v/r1esrSYuASr46c1dudGlnTfGgQdDkjj8e1Oz6HO0r6jPtUJ+eSAHouR1qV45Gi8y1xcQ4JMePmFRwWM0AKTGMR9clgT+FWoDFZMJVk8z0APFGr3G0RWsdzMgCRkp3A7VNf2UCIJZZDI4HKRt+lXIb46gShAiGeQvFRPanzNv31PQ/41EnZXQ7PqYc088zlIvkiKnKjqDVWKeW1wTnrziujfTd0hKgRuOelZ1zauJSHi4I61PM+pStsS2moebHh03g9+tWkitp2BWQxtjqP/AK1UIU8rBQcD1rQigCgSKPlbrVWRo4GtYpc4CJKJV+vNasMnljF5bb0/vpwa5UrLbt5kTkqeuD901q2XiG58rHFwBwQ45/Ommu5n7N3N4+HtJ1SEmJ2iY9yO9czqvw5kEg+zzxXKk7vvYIx9a2rTW7Vly6PbP07YzWt9lgvIkYuhJ6SI3NPR9PuJXNBnER+DLy2aRWjIVhnjrmsaXStQs7seZA5jzg8V3k8WoWFyXWT7RFnjfngUXOoLNF+/jwQOWFPR7OwXad0cxZ2cio5QNG4/I1ahZwoyTu74Oa6C3fcgEUivuHOQMgVj+INN1CwjjltOQXDcDvTlBJXKS5nZmrZX15b4KnzYx0zwa1IfEQmXE8R3AYw1cTp3jG5s5Al/ApT1xtNdZazxeILbdbmM/wCyeoqVd/CwlTcd0XvtVpcDh/KcdmHH51BLoqzjzEnTceoBzn8KoFGtW8qaMp9adGBHNvikHuOlF+jRnyW2Jp9FikQqU2SdivrVX+z7y1T5H81Rzitu1umjmCsME9SasG6WPJXAPt0/KrSW5DMWwvHHBd4JOeD0NaQ1QxKFmwVJ6gZqRrCLVcb0AbrvHBqpc2M+npkDz0weh5A+lVqt9iLJmnFdRBQ6SFAemKfIguuZAHz36H2rn0uY5G+X5P8AY/8ArVO81zCC8X70f3O9UtVpsZuJbKLbuXjk2OPQ5z7GrTalbXtoEvYsTDpItc3/AGzG77W+STup4Ofxq3a6lA+9JCMN2PXPtVKV9EZuBcl0zzUy2HhP3G7j0rKu7F7Bd8qG4t89R2+taf2mayTzLUfaIf4os1s2NxZahbZA8uQj5on7UuS+2jFzNHCz6VbSw/atNkKNgl4emfwqlHbLqLYhHlXC4Oz39Qf512up+FTIpmsjjGS0dc1JaCPg5guEOeehNZS0dmjWOuxLHceciRXKBJ0+UM/f2qO9BUELlZRjFSNeWmoBLW+IgnB2rMOOff8AxrRtlEI8i9XJAPlzDnd6ZpWbRPUi0rXPtsH2a4+S6jOBnofrmqOq6cHvHdk8jcMEDpUGp6WY7h7mLOeBkdqntdVbUraSCX95NEOMjkj0NDfMrS3QtndGctiYg6H+EZXI+8K1NL1CJ4AkqdDtL9eKiSV4djFMrkjB7VAyRmQ+VJs3cbaUbx2B6hdQR2V/KHf90yna/t2pkVzFqFhaZy9ypK8jqO1aUtuL+xET/wCvj6OO4Fc5BcjTNVgDj93uIPtSXuu3RlIzb6Up9oi78/gRWvoOpJPZ+U/EhGCOxIpPEFgtpqUxdP3cw3oQPWuakumsry0K8R7wWx7nvRGXLJpmzjzRVjTu023/AAuFPzZrbWISjYDjaAx//XVfVII5H3o+EcZX2OK0LKJpoYOM+ao3fQVL3aI6ahf2S3BdzggR/d/Csi205VIwn8BUAds10NyghuULN8roFqCzxaXuHBJZCRj0qtLk2MfVLiKwtrLTsD/SISHOeAe1edeKYjpXhrSoiCk1tcuxccEg9jXc+JLR7zUrZjmNEXcG7AA5wa5fx7bLLBGSQUum3xH8K35rq6IUTPtr2FryCUJhZlUnHStnWYZJNQikjfYpUYJPce9cJK0ttHbxB8vGvQf4V3Hh26HiLRMH/WQsBnuD702rq6FtoT/2V/aFrLLbjY+wlk7BgM1qeF9Xf7Bl87FAyOoPrVHw7fXNhqhtpUG2TMbn1BHFLpoNjDcxuh2CQqPzqNN11Cze52tuxgtop15glyCAeh7VI8rtsljGJI2+YZ5K1m+GtQjuNljKTsf5fm9frWzeWU2l3Ihkz5gIwfVe2KymuvQ0jpoaNkUuIfNi/wBUyhsdwe4rp9BuxLD5YJEqHH1BrnNJh8ua4tEwPMBYZ7E10+gW6xnym++MEmmrtpownpc6K8skmSOdH2SgAHB71t+Grv7baS20pzMoOSTzgVkxDe8ts/3gmVPr9Kk0jzbe8ScJg9Hx3FaRdpXOSSurHSQ3yxFIpD8vIPHapWvlsXV1foefQj3qCVIr5PNK7BnDAenY1WmjEk0YxvR/lwfauh3toYpI9j8CeIGMyQbv3bgEZPevRlyy5r558I62kN9FayuEdT8h717vot4bm3GeoAr2sJU5lZnlYmnZ8yNEZFOoor0jzwooooAKKKKACkPSlooAZRS7aUDFKwC0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saN3rRjPNAWlqA6iiimAUmOc0tFABRRRQAUw8NT6ZSYAOGpT1BpKUDNCAUnFNI7mn0hGaGrgJtpCcUpOeBTXIUZPAFSwIpSTz90DvWNfSBoJHJwig8npVbxB4mS2Xy4zkdyK878VeMJZrV4hmOAcbQeW+tedVqRR6NGlLqYXifVFna4dJwEQlEQHljXmN4kjSfaWPCE7Ix6n+I/0FbWrs1hsNwCJpD8qnoAawtUcx3FtED91TK/07V5FR8zuetBW2Mq4ie7vIoQeGbe5/WtLVJGaxgtonxHLk4z/COpNZfmuwMo4a4cRpjjAP3j+VQ+MLxbGMFTsbYY1Hpjr+dQtmzW12kcx4r1sSfuYPvr8gI9PQVhJ/oMEYY5nkYMxNU7WYXN488hysQOB60yxu1vrm8d+Vgy7enPHH0rCL5nc2a5VYNSePULqVBnJAPpwKy30j7Zq4YAuyMJJPQADivQHufDT/D/AE/+zpS+sXXz3AljI2MG6KTz0/PtXL3Al0/RJZ+Eu7lyqY9BWjTb1EtDBg0xbA6tO7/vJ5N+D78cVZt5RN4bkSIGRrqUKfLGTgHFUpYrq6nt0u9yGU8qOuT61tarJFpVrbpFhI4QqYT+97UdS/Q5zWtRe1vEiXEQg6bjz75H+FaKalZ6taxokRMyZkHs2OtcvqdmRqE5G6SY/vGLt90H1zWRpGp3em6h5pPykkEdAQalNXNeTQ6GbWYrhxDdoS2cCSMHcMevatC2mkmeOIhZ4d3EkXVMeoqrrljBeRpqMGEQKRKq9m9P/r0/wpYtY2M+okFCFwEf1PtRKXQ1iro2xcSzuUiIlCjDxE5DCs5LDybcm2QRs7bjGeoqKyaS7uQ8W+3nx98HCk1rrolwbkXE8uFAwTnj8KlM1UWiOxiljcOz/M3yqmfzP4VpW0BZyRjYePxpvlRWz74/nmxgE9gfStzTNGW9tzJJKRt7dOPSlq9DdLqyO0so7fM8uJJD8oQdMnvVzaTEEQbE/i296kkMMswSLA2jBx2+lDSmIbVAz2o5rFxhchS3M/AGPXmpxagKEDfKBU9lZuI3ckh3GOegFWktgiYI+bFaJNo20RThtVT5u+amSUo+EQ59anVMfSpUhBOe3tU2sUJbRKGMj5JxwKZKi5yBkHipWUqcdqlO1EAHJPUUtwvbUht4fMYRr9719BTZoN0uCTgcCrTFo12IPm74qBXaQ4brnrQ5LZgld3GlFDYL46UMdvAPPtSTRHJAJNSWtg7OCSTisnJrRF2SK/k9yep605oEC4AyfWr32TOcj7tOaFFTgcjvVK4cy2MOWBlf1GRjmpxbbh8w3D9RWkIVdcEZP9aicfNgjBFPlNL30Mm2D2jyBR+7Y9Kbc7pV2KcZrWMIl4wM1Xa0CtgAZBrBxa0FfUwmtTu2uMn261LHBIiZOSo9a3UtUdct98UyS3wmfvCmovoac19zDuQroAU+fsaoxGPzHBByO9bE0Oc5/Ss5reSOXdjKnIOOtZOWoOJbggWaEFXHFRfZjGTuBwe4NQi1BBKOUYdPeo4bx4nKM5PPpTck1sChclkWZsoRn+4R/Kq5duYpUKMOjY71oLun5T06VG6ySLtlAB7HNCIa6GVJAWzk4C9D3q3a3AHyOOD3qwDvXypYse9VZIVhzjJXPT9Kr4djNxGXOng5C/Ieq46Gsq4snil3kfMOuPStBLwxnYH8xCPxp07Fl8wjenQn0qtNyLalaDUZNPQSwSb4/wCKPnAFbcE0N7GFLhFk7Ht9Kw57VGR/JcYZfunHFRQMy23lPneOhrWM7aMidO6uXdU0RoHJ5T3HSsea0kTBYZTkZBrp9L1dGj8i9G9SuN3cfnUV34fKIZbZ/MhYkjB6CnKOl4kRbSszh5I/JuwhOwE8GtCIuISHkJQnBxT9T09lPIwe2aqWF4Yn2ScNnaRWSfQtwTJ3gePAZS8b5wx9KjUCMZQYORxW3aIZozFKMpk4I6j3qldWT2b79m9SeaHczt0ZZt7f7Qnmw/IwHzVLA0sD/OOARz2xVSNzbukqH903DjPersQMzbf4G4z3FMcVfc0zKsuGlQDjII5GaSUJdpyAAuBkVV2SW8JQ4faTzVzTJEEJL8Zqd9CXC+qM6fSURmTbjPftUMMEsIMRO9R3rqVs2Yb1cSRN29KgvtKQw+ZCSjAdhRytbFxn0Zi5MI3qN6/xIKieAKnmRfcbk47H0NX4o3RisoB3Z5HeohGYnIx+7bqO1HqaWtIgs3SRTHOnyt/F9auW8UllhonLxZxwT0quttsyUGUz+VWbZ90RQEo4PSqv3K5L6o3bO7BAEnzqQcZ681Jc2UUiDcBhu1Yqsr7I5fkI4BrUtbiSAhJhvixwfT3p3TWphOnYqt4dlhO+2kJI7U29jvZbKSJnO9RuU5710a2L3EQazlz3KGkjaTcY7iLB9xVWtpsQpM8zl1CWVcXEauRwRtGRU2l6lHZzqyRlAB82w8YFdbqXhS1vHd48RSEkn0rnLzw3PZJICN5IwCKzvJPU74uE0dNaavZazbGGUknqXI5H0p58PiL547kPH1B71w6RzWiB1yjrwf8A69dPoPicSYjlxG49ehq7xm9TGdFpe6aKAOcmdcjjJFJOFi+d5QV6Eir0ttb3xDbPLZh1ToarXGnzW/ITzIz0pNWOS3RkEOpxLHhJwdvp1/GnDVFePKSl2z1zyKpzadDcHDIYG9e36VGtl9lO1+U4+dKFKQnBPYti0iu380f63nkcGgJf2wy43gDrjtUF5alVzDL8/GM8VXGu3umgeYC65wc9K1UkvIzcX0Lbpb6rHtubbDf89E6g+tY9zpVxppG2UzxdATyR+NbMGtadqi55tJv76HgmrQa4t0JKC5hI+9GMmq5b6v7zPWPQ4+S+uNPdJTK8PI5BOK2v7eM4R0bMgI3beB+FS31tDcxuroPLk6gdq5OfTLvQ5DLE5ntiw4PUUr8q8iuVSPUdI8RpJhXIEoA5zzWhqelWuv2blgBMRkOp7+teVWm/UpPMiuNkuBjPH4V1On+JLjT3RblPL6DI6f8A1q051JWmc0qbi/dKOvaS9igF1FwPlWVRVKw1k2KpDd5ktzysnoa9Rgu7DxLppiYx+ZjjJ615t4h0CTTndFUvCSeO49xWU4um7rVDjJT0e5uSRx3Fp5kMgkjwDx6VzeoWG4G5tAwmUcgnBH1qHw9ey6NMmcyW5PzL1/IVuazbIvl6jZuPKfh1z0JpO0lcPhdino+rWup232W5HlTZxk+tU76A6ddCOTKYOVbsQahuNPimc3cB2SYw6Dinf2jJqEf2WeIT7MYfuAO9KTbWu47WN3TW84xujh+cZBqnqumL9qeNlwT8wP8AhVezAsrcyQ/cU5OO1bEt9DdW0cjId6jJI6EHvRbmWpOqZn61/p+g28mMz2w2P67RXE6siB0P8DYGfevSPsREBlUb4JwB8nPFcTrmhF98QcptbdkntWc7qV2dNJpqxJb3P2tRHzzGNv1HWui0u5H2O1dnAkZWXH41z1hZImlRyPLGJopSOp6GteTyLC5tI4wX+UEOTxycmm9LsUkb8tqFtfNI3ToucVTkYPYeeOZQB/kfSrVxMjSJKHyXG1gKsyxxWFsHKDKdUxwQfrVpX2Mn0OM1wK9rtZ8SSEnr61yPjjTpZPBmn3aglrOYpn2PSu18RWWJ13HhwCppI7CPV/C+oWL87oyyf7w6mha3RWyTPHL+BglteqPlIAf6etRaLqD6H4wSFJCLW8CjrxzW0IPIT7NNkA/KBjjNYOsae0lp5qDbcWMm7I6lfeqi+oSiertp8bskqODJwVOfT+dYlxcSLaXaTo24S7gQO3Wl8Oa5DMbSLzRumjBIP8Lf0zXTeItLVtMDAD7Rk7vfFKV4vQiPZmXYScQToDubnjrXZ2Or/wDCS2Jtpz/xMbb7jd2QdK8/0W7dZhbS5DIuRWq9xJY3sF7H96M4PrS0+TCzvodra3Tf2laT/dEZ2Sj1GK661/0OfMZfMzdzxg1xDTpM9tqMRxBMQso9Ce9dZpd4JRACPMaJyp+g6GknZ2MZnYW24xJKDmW3OCc8kVYDTEeeh3RswDIO2e9ZOnXqreXIflHIZT2Oa6KGNIvLjIwJQSPcHtW612OWWhrQGN7cIr/Ky53A9x2pdM8m7vCsshjMR3cDvVC2drYFB/qlOOe1acG67/eoFG0AMR7VqtXoY7FDU4pIG8+Afvom3j/dzXsXw68VfbrSDcScgcmvJLEOupyxzgyblyp7YrU8Ha6NI1GXTnITzH3xHuvqK0oT5Jp9yKkOeNj6SRw6gjvT6w/D2qLdWyKXBYDr61tg5r6WElNXR8/OLg7MWiiirICiiigApD0paQ9KAEXrTqYDzT6SA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Y8U6mt1pMBKVRikpVNCAdRRRTAKKKKACiiigAppHpTqaxxSYCU7oKaDilHPWhABzuoHqadTOgpgK7hRk9K5bxBq0u1kiIAA5Oa2Ly53sU/hFeb+K9Qa6uXtLVyOP3kg6AVwV6vRHfQpa3ZRlnfUpJFT7ozvkJwBXCeMkEd/EkU3mIi7jju56ce1bHiHW00a1NnZEyTsV69ASOWb+grg5L83Er5JdY8s0xOdzY5ryajT0PUgtbla7un1G9VJ5N7qMZJyffmsq6kWW/n2nIU7M+uKdayfvbi5zkHhAaz9RnFq0rpxhDI31Nc22rN0hEuRPrBRP9TbKoAA/i71yXjW/bUZJ1jOXTlB356mty0uxp0Et04wSoLZ7k9K4o3D75LlhveZ8AHpjPc1k27W7m0VqYksv9l6fI0hAYL8vuTxiq+nz/AGLTJIyh825bBJ756k0zxGjTXtvFGC8ZkBIHYehphkS4vJQOUt12E9t59PpRBdC5ak8kDvNZRQEgM3AU4wBwPzo8V6i9zdeVK7RWloohIi4LP3APv0NTeDrH7d4nnvTIEtbOAjnsexx06024UXl5c6jcxBdLtWyof70rjnIq1toLqPK+VBFPdfu59pZB/dA+6M/41X8SAQWemROCZ5GErA56nufpV/TJU1iyi1K7jA+0TgQxdeB0ABqn4ouotT8Tm3jyht4wCc9MDmnbQqK9457Xvs9t5sokJNzgMT2AGPwrAt7NZ7lI0tyeQOufxraVP7Rtr2F02YGUf2qjpdtLE5VjlyeSDjA9qzsjrSN7STBpgaB4y8crfOpGRW3e2AtYBbI/3h5mPc9KyvD1rLf6xGHB8vcCoJ9O2K6TWXdr42cab5Q2XZP5Csntc0Sd0UNO04K+4/PtHrwK0LqF5dhP3VGMds1ZtrNY7cA/fx+GasSRpboHkO5T0x60JtaG1ijBZqpy/APetl7lfswjgyI1GD6n61Qhd7+5RtmyBOAvcn1Nbtvp/wBpIJ+RQOBU6u9jdR6srWFmNm9wdxq7DYKzebIMRr2Pf6Vct7SSRyg4RerdhVqaMyKAOIxTirFX7Ge8jF/9kfd9qsW8JnO48sOlPaBRwDml8sxgFOc9Qa2TB7aC/ZoxJh+o6inny8bUGKQoOpIPfFOijBJJwi9aFYFoQzBI484y3qabGjJCZH+92qSRvtE21RlF5OfWpGjMrY7dMUmFyrCpYlhks3JJPNS+RlsnrVyK2SAYJGTTnVTxx9e9ZqPVhzX2KsUEaPvfkCnNLlyw47ACkuPlXAqIBg+McVLdtDRK+rLaP8pIHPSpJItuC4zxSwFUbtxTZjJI+QMKa1Itd2IgmFJAqtcW/m8k59a0UTYBnnioyA+QKTfc1jpsZ0MvksA3rinGMLMWH8XNTyWhY4x+lQzwyRvjAxUXL6lmaFXh3g4cCseYzRsc52+1XB5iMN5+U8VdFsjJuAz6jNKS5ldaAvdRhC383nt6VHPa/Oingc9q0zCFyB8lJKvmEBxyOM5rBRTZabMERYnKDqPSlGn+aSQPxrQuYwl3uX5OKfBvDkEfjSlbY0T00MmWwmtwSpzx+FPjlD7EmB6cEjpWw8LSDBHDetNSyV8JgVmk09GPdFMwhjtPccE1C1u6MVlQOr9DV6S0AyCOP1qAO6cMTtHQmuhWMWmctfaTLFdF4DwOwpttMyShJU5fg+hroWjMjlwOCecVWvbJJISwyHXkMPWs1HqWrNWZQnsNkfmKOMfiKpkhn2SJ8p/iGcitu2kIQofnB61TvNNliO8DMZOciq21RntozLjQ2VyUl/eQP0I6jitO2uZNPIMR3xn/AJZnpUMsCzwAH7/OPypbVGm/dvxIP5CtYya2M3HsaOpNDqVvvgTkfejPUfSuWvNPRf3ycAnBxzzW0Eks5uOR6jrVqONJ2yQEJH3T3P8ASk/eZFrLQyrdPKhjbeDJnLKT27VM1zgeVMj+S3QntWLc+fa3sgkB2luPatKznadfs8xzG3QntRe4uS5GYRbT7AD5MmevTNT+SVcCN8g96VIDbs8bEuvbJzj6Uzy2MJIJB7EUXIs4stQyMybXHJ4qyI0hQFuB0OPWqtg32jcjjEucD6VoNb+chVziRcA8daXS6NdCa3lkszvjkJUj8PpWpb3EV6pVf3c4GSD3+lY8Vu0ce3kDGKbaXatKYJvklThW7EU+a2jE6abua95pshTzUTLDkoOarfZElTaw2uBxnvV+1v2gcRTHg/dcdCPer81gtxBuRAR6g8j3q7X1Rk246M5mNHtnB8vjow9u9WLrSI2Tz7Y5HGQOorQaJljKSJkjjNRPbmKIG365+YGo8i4yvsYjxttz0Ydq0rTUFntkR02P03VNLa29/GWP7i6T8jUM2myLZ5Awcnp/MVSuvQ0dpKzNSGOWzQPG5zwcjrW3BfwXtsjXI2SHjdjv71yWkalhvIlJ3HgH3reO6J0SVR5bjg471adttjmqU+V2ZYu9JCuJUOVfoRyM1nXNnPaqD99TWhb3klp8i8xntmtErBeRfIdkhH+rNaKKkClKO+xxssMFwSk1uAe5FZt14btpVJhkw3oeMV11zYbJfmT8RVG8so1Q8Zz6GsnTudcZp7GFYm+0pwCpuYvTP8q7DTL+3v4D8hAHGD1B9q5cwBfuSlPr/nNSQXb2xDCRCPbg0oOUNHsKpS5zcu7Qq2dmYyOo5rNmiATCybD/AHT0J96u2Ot/vPmeMqexIq9cQQ3cW4omTzgGrcW9UcbThucnKFE2JRhfUfzqrLIsmUSQSqDyCOa6C/8AD6Mm+3JOOSrHt7Vy95ZguQQYyDnjrWesXZodlIhm0i3u1IWT7NJz9KrLFrOhL5ttcGeJeqk7gafPNdWg2yp5sJ/iwf50kMqum62uDG//ADzY5q0103E4tehasPF8d7MIbuIQSng+las0cX2hBGflb7yn7prmrm4E77bq1TI43REAmnWlxA2VS5kAHRJPvCtFK++pjKn1Rc1Hw+0N2Z7TMDnqg+6age/n/wBRdwc46jmtDTtSmjhkiuULpkYkHpVmaJpMSFBJGeh9KTS3iRtoypayT6Xafa4g8tvuAITqp9q6LTdasfE1mInuCJudueo/xrnLtZIxutjgHhkzwazpwlovneW8TA5DRjoaqM+XToYyhzHT6r4Xmg+YYY+q9D9Kwo52tmnimB28gxnP6Vs6J4uE9sI70iQN8qyoeB9fSk8QWS+TvA8yPqJE64PrSlFJc0SNb2Zz9hKsF4Tz5EgwD6U/WLRrBvOgyQ3pT3sPs9uHBEkDjkqc9aSO/MsJs5SHUcRt3+hrN7co9b6EMFy4CSoMqw2yJ9a0rB1X90hyrDAz71Ujtf7Pwjj5H6Y55xTre4EXzsDmJuvqDUrR2Y2r6mh4WuZraaS0OXG4kJ/PirHiixiuUEqfICu0nuPrWdO72d8J7eQo5AYHnB45FaVzMtzb7jgBwNwz196tPmhyvoUk78xyX2Jksig5feM1peWZtJUr/rYcDJ9KkS2W3aQA5B6HNNgWZLpEwPJkBDc9qwt2Oi1zR0nFzulDjy9oyP8AaFb2p2rXelxz4OCrKwH6VxYnk0688tUJhLj8ycZr0VYw8XlZyrxjA9CBW0dYsxkrNM4KWGTU9Hli/wCXmAlkP061V0C6a1v44H+5OCOe2a2So0bWd5H7qQg49exrN161WHUpBFwCu5CO3pUJ2tJfM1tfQ4/x9pMlpJlI8GGTdkDqPSsOeEeckmMxXERjk+teja1H/bGklsq8piGQB0YDoa47TkS7s/LHBRuT3Bq3psTbSzObNm1h5LgmN4zg4/u+nNeqeH9RTxDpiCTL3CqF/KuA16GWe1udifvLfrjuDyKu/DDUmuHEKyYkA3ByfTn/AOtVR10MHobeuWrWN4LiKPOxRx6in20qz8PkIw3Aj3revQl1JsVch+GzjgnrXOw2AtrmSKQvhWKgdgT0rLZ2L31Oi8KXf2W4eyuBmJxuUds9iK7S0VllSVM9QCPpXA2ayumM7pIQBnvj612Og3ss9tJE2A+3g/Sri9LMwl3OwsZYg9uk3CPkEAZ61rlpoJA7PlUXKHrXK6VH/o0CM+6QNyT6GuptYXvbPyH++oOw96teRzTRv6XfxajGWjHzOh3j3HerOl3S/ZiwyB/F789a5bQJ5tP1F4iNjKR17+uK6G9hktp0ZATazkEEdm7g1spXSkYSibRh/cySqTvPzKR2Nc3rMDXDxanbLsmhIJ7ZPeuqhjd4QEUvgZOPSmXFjG9hIEAw53EDrmrlHmRnGVmdh4M8QFLO2lJ4bGPYntXrVpcC5t0kHcV4F4SJhQ2L/WM/rXrfgu9d7JElyG6HPqK9TC1dk+pwYmndXXQ6oHNLTV55p1eueUFFFFABSEZpaKAGhcU6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TgMUmDTqACiiigAooooAKKKKACmtTqQjNADaUdaSjOB71ADsio5XCREnoKcTiqGoTDy3z91QSaic7IuEeZ2OU8Ua29lHJHDj7TMcJnoK8w8V+If7KsDaRPm8lGZGB5GfWtLxp4tt47x5d5ygKR4POfU15dNfNfTuXJJYlmZ+Sfc14dWprZHu04aEF/qEt1GIgx3Ofmbv7nNZuu3n2SFo4SBEqhAOhJI7Vbu5Ps9zFHwZJcMB02r6mud1m4W51iQZCKhOB79q4pXR1xV2WtNEkvlxudgDDgHjOKg1yVJbOd14TeI2/A1JZ3BZA4HzhwfTt1rP1K2eZxZ58szP5rH0FNLQa3MfX52XTo0PSYtKR3wOlchJIiwlSc7BnIPrXTeJZUkuJYidpjj8vPtj+tef8AiG+/s+2jgHEkwJzj+ECsmle5uthdOJ+2Xd0Z0eCNWJDcDI6AE8davp4QebTYEtuJbpvOmyTwD/hWXpGlSX+lJbS5iSZg8h6HaDnFeh2VoXE7o+yGID5wewHQZql2RPW5mGyNrpY060TykyPNkbgkDqT/AErC1sjXbq306GTyrKMYlkJ7Z/rXVajqDadppWd1wfmmYjG1PQHr071xNk9lrjzz2aS2dvEfkWTGJHP3WPf86pmkbt3LOiX8Oo69cRQf8g/TcCEjsQME1Q2RTte3kziN5XKrJ32+2a1YdMj8LaJJEn726uGyxzkFz1PqcVx/iKaURhLfm3iHPfnvn60n5msFqU7K7mtbmVI3E6jJCfSt22toL2IBopYLh8bsdh7VV0AW90qXE9uEEY+8M8n+uK7DRdKE10JIhxIwJfqTUa2Oiz2L2kaVB4Y0STUJZB5kjbIy3UY5OBVW3DXM3mIQ7n5i/Tr79queInh1C7Qsf3MACpEKbbCR49qp5cZOeO9ZTlrZbI1hFvVkwuBbFIxiWTqzD7o/H2o8iW4mDPhwOmeg/CpodPJTzGHy1qRWpMKBPX+lQzpSRDZ24Z/LiBwDkt6mt61tX9MYHJ9KZa2DWsXBx6sasXF7vXy4RhRjLdyfWtoqyJd3sL9oG0IBgdTjvTcZJHUU2GAHDHOfWrKIuS/fpTuPYhYqAABz3NMMuCiA5yeSakuk3vxRFal8Dv0FZrUtNJXYjIEbJHJqGSQu+znFWri3KSCJj83t2qKSNI+C+855q9hX0IwvlqSpyPfrVm1kO8EDNSxpH5eShp6TC3GFQHPrTQ1rohzyI8hVuG+lQt9/I+tMaRA4zwzdaX/lpgdPWs73GlZCG3ZjvbApJXGMDAA45q7FamRcs4AHf1qsVT7Rgn5cc4o5bFR1Y+3jDDk08xkAjOO9PcxgAIMHHJ701Du9xV30KS1uVZZWUUsMbyrleB3NS3EQdQDjjmplAhi45HpXM73NG7IEgdVJ6mozEx+8KtRyHoQcYpszlmIUVotEQr31Mie1ZgTv4J6VJaOYiMnNTznyYxv/APr0wxl1ynapk9bmnQS5iW5bMQAYfWqcz4TBIyDWlE21MjAfFZ9zF5uSflINQ2twjoV0gjupDv4YLxTUjaKZg3K44pyxPHMTjOR1FTPA7bHAJINY36myt0JNkcwBHyN/Oo8hVyRzWg1tFJADgBl71BHYb1wHyPTNa/IhFInOfcU14leHae+atPZyKcBM1XmRkTDIRzgmqStuNtPQz0tWgUK/zKec1HJZGQEDgdsGtWGAySBeCDxj1p9xp72W9l+5jv8A0pWuttDPmSZz9lFjduTfhsc1pGANFtYYT3qOLZCpK8se5PrQt22SGfPpiri0lYtxuUJ9PW0m3gLIhXr6H2qrcyKHDiPY4HU8ZFbM5WcYI6d6zJ18pssPMjPXJ6fSne2xk6buU4b83UXGAQcEdxVa7tZJH8xDlhyOaWSw3XBkgOwk9M9alJlRwJBsas7825aS6lYyrN+6nT5gO/8AjVaSBoncImV/pWu9srkF+fp1prWnAYPjaeM+lDXciUUtUVrQLqEPlHCTDBU56jHSqyo1tMVcEDOCDxg0kytHNuQbG3ZBHrWo88eswhXAju4x243Cp+LbcTGfZBcFJIOTjPpihBNFcbnAIOMml06Oa3my3CnsexrX8uOWLJP1x1q46/CYtcr0KX2pVGx/uN09jTri2juEjfjcvdKhltGPXDr6DrU9g3lHY3T+VUnfSRqtdULGu5AA+cdDVzTtWuNJlBc+bD3Ht7VXvdOFuRJG+Y3469DSCIRgFvnQ8fSi7i9NGKykrM6+W0g1iIXdm43BctH+FZU0QKbgMEcFO+az7DUJNIuw0RJQ84/xrq/PtdTiE8Q/eYw6VrHlmrrRnJKEqTvHY5zYlwCkiDd0BHWpBviQISXUcCpbm18mYyD7nb0qGKTe5U4INSm1vudK95XRVn0VL357Zykw5IHrWzpN0buH7Dc4EqnKk9frVMlkdB6ZAYHBHpUsirdhHD+XcIchhx0pq0XdBNcyLUtoySEHh0OD7ilYkY3deoxVu2cyxI7je5+9/jVi+gjijjcJyf4+1O1tjHm1sypHOTETIA6DjOfmqGazaVC6jIqG7BhYNnAPanwart4IG0VXNrZmyg7c0TPmtQpwQOe4rNvNO3HK/droJ5Ybls52+1QLbM/KEOO9S1c6ISa3OSuLB4+QD1Herlhey2yiNssn15H0roZLSKXhhg46Vn3WkY+4CKjlcXdGjlGas0S2usK2Ef5gO/erVzZWuox/Mc56MMZGKwP7PmgOVzgfjVyOVpF2lzC/Y+tWpX0kjmnRW8SnPY3FkXR4/PgP8XX9O1ZMunW8rFlJicH+Ct9tSuLV9kiZX+8OhqG8037TFvtx5bPycdM0WutNTOz+0c6Y5V+WTEiDuDg1WayZTnqvPPer91p9xb8H5ziqX2e5RuQeeMVF76MOXqmRWl1Nb3Bi807T0U1bt/EVxaS4JBQfwnpUP2fLAkfvP51UubaWNt4TOTkg1abXUx5Lmu/iNGbcY8bj29asDUrHUE2ykx9CQRiuXuwViLoCmOfpUcF152Ceexx/hVc/dESo9UbNzoLJMJ9OuRt/iiPetzTNWcwm2uUCOOc9vxrnYpZ7JvNt33DGSvY+9TmeLV0OJGt7pR2P8quLtt9xyTg3udMNPYq89sRtH3ojyp/wzWTq+l75UntkMbL95D+pFY0OqahpDh1ckqRvjY8MPauht9Zj1NPMD4OcEdCD6VL5JaIys469CpPdvc2qIwyyD16+9R2c2Yd7jByQy/yrUn0mKT97bnLjloz6e1VdWsfKtfOjBx7e1ZSbW5asWlVbmzgQAb1BxnqRVeaWS1tssP8AUyYPPVTTNFv/ALVNbocA4I49a0r3T2kiuBKCCf5jvSe3Mio6SsIkcN9YvcrgLjGzuKzJ1bz0VOFyOB6U/QFZJ545D+6HBHbPrUpty9yRj5kOMeoPcVDaaTOmKsx8du320I4zH97J6VoaPqk9nrHkzfNBKdye3qKmlhL6WAv+tXG6q8iI0Ec0XEkTAkd8HrVK8WrEyWhpeJrFZ7dzj7oyp9jWDFAt9pyTbN9xB8jg8HHY/lXcXaB7G2c/6txsOPeuLljewv7sdASHX044pySUvJmcbuJj2h/szVZFbmGbDpk9D6Vn6loiWOsG7hQC0uxh/L7NWtdW66gS8JOFO5c9iO1WCPteklMfMGB+hFC29CnocxdaakDvLjeroUcZznjiuH8OxvoerSyLnYpJjPqM9OK9RjssRkOmVJ5OenrXI6nogtGcJJkq5x6FTzTi9bmckjslmjuoba9hPyuAHA6bjUuuWTTwxzAYIA6dSBWb4Dga/wDtGnZH71DImezj0rqTF5lsEdDlTtI9Djv6Zomr/MzvYwtCl/0ggnORjPr7Vu6VOLeV3zkI21vpWFqVvJpF5GUH7t8MnbB9K0WuYkmglUZEpCuPelGV9xSV9jrlmkttTgUv8hG5fQg9K6a01CSKWOVAc5w//wCquQuA11Zxyp/r7dwPw9a3bfUvs0hJ5Vjub8q2ju1c5JK6Ondmu9k7gxup4cd66PRtUF1bG1eMsw9uQa5Oxu1u7aS26kfcb61uWDuBE8ePMj4Y4+99a6FozmlqrGlBqr2129qA0TN9w5wM+laUKyDHmEYBxhelZWtW5uY0lQckZB7hhVnSdW+322yVBHPE2yRemcd6pPXlZk1pdFqK4k0zVYpRyhPy56ZHb8a9Y8LatFdk+WuzjOK8qlRZoZIvv4GUf3rpvAupMJxngoAD+ddFKXLKzImuaJ7NC+5AexqQ9Kz9MmLKVb6itA9K96m+aNzwprllYWiiitCApD04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SlooAZRTj0phO3mpegDLltsTGvP8Axv4k+w6fLBFOBKw+fB+bB9K3fF+vnTbCQxY344z614L4q1pftEjvd+azkbgvr6ZrzMTVWyPUw1LS7Obv5Jby7d+XwSPw9KgSJNHikluB87DICHOT2A9KW0u57y+MUYAG4ZA7ZrN8Z34fUY4UOEQYHu3cmvItb3mer5GRa6m93qMrvzIc7mHQH+6P8apXjCC9nlcFzIOPrVqzRYoZVU5l3cn0zUUwjMQlc5QfKgJ5Lf3j/hUJNq5oT6PJCtxKk+UAUMSOuewFUru6abUZJiMBcDPsOaS3Esmt26L88SjMhB6sR0qn4xvhbO5j43KV/EClrYNLnIX+pfbrm5JICuxVT64rkNOkGta75FwmURgo9V96vzyeVpwkbDzMxRP949ateA9Ke6muLlx/q28vdnrgcn3rFux0xiup0EOmSQsYim9pGG3HQD2rq7+xt7HTQGPlwxkM79mfHAGeuKdaaSsdv9vlkGBnGeAF61xut65NrV4iAn7LGDtB7+5q0uRXfUh+9ojnvHeszXltb2EcBCzEzSMTlmXOB+dFjFDo2iwT3KnfnMcJHVz93jvj34q3Pp51DVbc4JS3QM7dgo5xWa9yPFfid5fuafYjOc4GexppXd2aLawusXjpboJDmZwMEds9axNKs7hblw8ifZ3PMfqDTfEOqJf38oikAAO1McY9qn0ux+zwkEs8jYLsx6D0FD3udMFY6X+yra92CD93ZRfMw6EkVvRX6WWnmVAI5pB5cKoMBV9azdPtnEKHGI1wWzxxVpI2v58smFXhcelZN9jaMO5nw2Mk8uQ5O485611en6YERPMyAopLKwjiYZA3Ct2zt9xyRnNQkdF7IzipbZEExGTz61o2Vmztzwg96ebRY5huPXnFWdpZQo6e1WgvpoQXQeX92pxGvX3pttE65Gzeo71a8pRweR3qRZBjag4qrId9LELr8oPRvSmmVUB3DI9Kkl2oC5/Koi6TxYA6Vk12GtQjj89u+fanzuYjhOtNS4WIgAYZqjvJ9iAAAu1K1kDWoxnKPhn3OetWbK13IW7KKqwxb/mPWrSuI0Cg9evNNvuU10LBmaX5QMCh7dygzxTI2aPk45p0twzKNo5+tNvQnXoQG23TZJ6U5wFQgfpUclztXOMHFUTdkzYOcVCdjeMXLc0kd+FydvepJEWPB79cVUiZmIPRavSEH5mIJA6U3qD0ZH5onOMYycU+S6jsY8bcuarGZmdQBikkt8tl+RUXZdkEVw9xMSU+UVfiJRCxGTVW1iYuFTA9/Sr3kMn33FNMcrbEZlYIOOx6U1ixYAd6thQR8o59aj2jcQTz9amV7iXZFG4iZwN3PNPhjIbJ+7V6OIHhv502ZQjcUtwUr6DJbdZo9v3MdxVCbJwJRgqOvrWkCdnXms+5fzpCr5460SFGLuQwg+ZkEkYq6JVCYKdazubaZATujPvWiTEUBz17U47F2HRMhQg9Kcmw8j7v61CAMgmpUYDOBxWi7jasTsY1jLYzjPWqF2qyAMEzzVgky5BOBVKecKQg5Ge1XJ9xRiMZducdfbtVaRy7bTnkc1YuZi+QgxnrVNI3Z+5rnb1saqPcqyWgV9/TseKIrHaN4BPpWkYBLDsPBByDRtaFOBx3FUo9Rt9EZ8sf7kjoaorGZICOCM9K1N6Sb2Y5qFokOSq4PtWkbsEn1OaurWW2n3p1PY1dEiXkDqyfvfQj+VXZLJi24v09Rk1GIXVdyYV/XFY2cXboVKPMrGOyPC+Bkj3poWYZJyR6Vpm/kDFZYkyOjgU6KbzzIpCKSOwFFlfRkWlHoZO2R13xJ82OhFCSNJ1QI4z/AJzWoFaB8jnjp7VWu7YyqXi/H2NTsQ4pkWHaH5iyejVCLiWBkYP35zUDy3EHJ+dDjKmtOy1C0mj8qaNHJPTvVRXNszNxa8wsz5r+ap+YnoPWppo1lmH/ACykzj0BpJtL8hBc2MheNeWjPUVMkkN9abX4lzkE8HNXZ7Pcwv2NKCB0jw+JFxyBT0slnQohAX0NZlnqkttIYJScjgOeDituGAlPM5GeQwq7JoHeOrMh7Z4ndCD+VS6NcNBPwNnP51eyZQQ4GQeCKo3cD21wk6DjuOtTbk1RspKaszqmtxexl4wNjffj9D6iseTS3tJgQcoTkd8Vf0q+G1GT72OR61q3kX2q2EkQ+cDOK6HFSXMjju6UrdDAe28zn+I8VWYhZvKb5GPAataEo+VPEnQg1HeaRlUcpyvIrOSfQ3jUV7SI7C/EDhJD0ON1dBEFuE8kkP6Y965lrWG8UqeHwQM1Z0S9mtdkUpyQSAe+KqMraSM6lP7SNK709JlMEoAYdD71zt5YG3PdMcfWu1MKXyBw/wC8XnGeap3cIuVKyJ86/nROFyqNRx0OUghYnHrU8SyQuwWtJLRQ+F6046eX+YjpU8rSO2UospvZT3EZeLBYdqppdzW5xJG6H1xWt5bRcocHvUJfzflkTIz1xSv20JS6mf50b535HrUMkUMnA5rSNgrNkdPSoZ7BkQlMA+9PXqNWKE1oGhC8kdqzGs5rZ8xE4Jzgn9K1jE3AIOfao53Zo9pT5h3puz1E4lJb6N2EdwNjE9RTptNlYCS3Mc6jqveoriya5ByvXoRVeEXVi+EJ+tZc/wDMS6fZ6lSW1k8wssXl46oetQxwvMxyMkZwK6+3vIrsf6QihsAZxg1m32lF7jzbZ8Hrj1rRLqtTHVaNHN3OmK1s5UHfnoa56fTpISWQEL6iu/E4/wBVdp5ZHAOKWTR4Li3JQiT2HWnyc2qFex59BeyWuVKb1PUH+lOlDSRiWA9evqD71satooSXan1PtWI0Mlk/mRnnuPWs+d7McqaeqLVpqcV2ohugSem7vmmNG2n3vmpL8hG3HY88VHHLBfsBgQTZ6dAxq9HCzJslGJBwBWm5xTjZm1o2uRXU3kE7JcdSPT3raivylz5UsSyW7ZyT15rg/Kcy5T5Jk/hPH5Gui0LUor+HypTsuUGdr9eOtVdvc5XGzuiTUPDr2L/bbX54mcMNnOK6OzvY9Ri8qfhm5Dd+nQ+tV7LUTZQvC3zxyDBz0BqBIWZ3LAo6HIKVkko7bMFd7jZtP+wXbAqXjbuKetm9tcLO4woxknvWuqq7RSOMp0Ydqm1O1QojiQPE2Bj0qHHsdkW9mVbSH7RNIT91+eP0NU3tRaSyDGT9xvoa0LQvbTkJ88JHXvn6VJq6eYPtCJ22v+XGap/Dc0ZraXC15o5gK5aIEr9BXPajam5WSQDPyHI+lXvC2smC7RAcqw5HWtO808xXlxGH+WRWP0yKu3PFNHL8EmjyKLVpdLvQ4G9G4ZT0rejcW7pIsZ8iXkt2FYmuWBjuZEYdOKl0jUV8n7LMT5R/8dIqYS09DWcb6o3ry3MLSqV/dzqGQp2OO1ctfWRS6eJ0+WVd0b9s12FhKdR0nDp+8hPyt6iuX1ad9PMG9PMTJH09aLLmOffcztBupdC8Q28pyHRiCPY12/8AaEf9uuWOyKU7jgdQeciuY1Ky+0vFdW8e9lUMGXnIPVT/AIityJbbUPDtndwn/S4XMcg77ewNayTUfQx0TuaWs6Ut/C8a4eRfnQg8fX8a5q1dpGeJ8o0RO4HqCPauhhv3NlmKMyTwjIA6nFUJkW/YajADGZBtlj7hh1rn0vdF2ex1GgXiwyRI+CtxHjnofetAReVevE/8S4A7EGua0qQSrAGP+rbCk9cEV20Vqbizic4EqNwTySO4rpj7xyTtEZocrRPJC/Dpkqf7y11Wm3DS2olj+TJ5Hoa5DWbZ45P3T7CcMp6n3rc0Ob9zA6n5HADL6+tXFu/KzCSurnY28rvD5LnfGwyDjkGq/wBle2vBO5+YHY/uOzCoQXiHycrkZwe1XbmVpY8oMsnUHuK2fcxsatg5T91nMi8r7itLw+rw6xKFfy0YBv8AEVi6beJcJFIAUKHa3PT0rVSMxXnmb+G+7jrn0rVWdmZeR7bo7rNbxuuPugGtUdK5zwnN/oEQ7FRXRjpXv0XeB4lZWmLRRRW5iFN3Up6U2kwH0U1ad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axxUBy2cnAqV2wpJ6Vy3ijxONM0+5MRHmqhJY9F965qsktzWnBydkeafF/wAVpBMbOJwSrc88k+leJ6nq0NkyKMz3sr/LEPm/SrninxGlxd3N/NIZX+7GOpZj1IrD06xdEN7dkC6uE2xqfvBT1Ptmvn5yc5XPooRUIpGppt1JZEy5zIyksSf4sVi37mSRZZZN8hJOew+laLQeYHhAbYoCkjIwepqjaaZ/a2oJAgAjBxuf+n9TUWdrIZLFEttAZSCEkbkn0FZN8h+yCdTwp+RfUHpxWjqKvIPJD7Yd5RR32g4J9s1XuYEmu4IkceXD8zID1JHelboWih4dtn0yOeeeUedLulbJyB6Vz/iu7+0zJ5Q37gNvqSRya19b1KOLUpbIEZ2fvHzwM9hXMWjF7IzseA5Vc9eKT0XKaI47XklvNTjsbYZ24AweNxHNeg6LYCyt49PQ4EKgzSDuSMnmszw/oIS6ku5CvmMcRB/fqa7T7PFotsS4Du4DA/3mPTFYxTlqbSdkkZetajMbX7BESkfBJ6HHb865ae3MT5DgZIBB6kZ5x/jWqguLu5JBwzOd0gI6Zqi0UkNzLNcg4ZyIsnr+FTe7uNWQ7W7p7fTTBF+7+0nYNvXpWDeaeNG0oWFucO43yyY+8+OnvitOe5ji1KSK5fMhUFO5Un0rLW2lZ5TeHFqhP70nrjqRWnTQuCM6w0RbSNJ5ggmkPBzx9TWjpdkdQv0jTcY1PJ7sc0t7PDOoFtiSMDABrqvDGlHTtLNzIFDSDCqOoHc1Ltsjqj3ZO8CpbCHrk5YAY/CrVtaf8tCNgHaolVpXzgIprXsLXzXBY4UetZ2u9DdabhaWBmfcc561tKRbQ84yOB9abHJFHwOB3IqjcTblxjpV8vKNLmYSSbp0LP2JPc1PHJvdCTgD+VVIYDNgscE9alAAf1I4rJyN0lsWp7sN90e3FFuwLHtxUBgJXf8AhVhY/LTb3ou7iaWyK8oaaUqc49aGgaJMpnNWFTDALzzVjCRRZJBPP4VPLclytoiiLWSJQ7nMh/SmrGWcs3OKmludy4XncOtMWQxgkjP0qtFoXG42adYF4GTRHH8olfgntVKaVncZT5e5q3bBpkA5OKzU02aWsrl6MB4+AckYFMgdoy4Ydu9OTdHgk5HbFQyszSnPyqetaXW5EVcZJhnyRxmlMUW8FgOaHRpcYPA4q2tkGQu3Sm35G10hzSJFAAAM85xVa2Vnyz9zkCrItmeI5/Cq9vu87a+MCspPUUbWJ4E3uSMZFSwwu2SwGPX1qCSXEgVOB65rUs4wyFpXwO1Cu2RJ21KEaMCSRgHpVgKWwDk9OatGJc56imsNq5HrmtErIancnWIMmAMEVVdVWViRkCpVkIGRwfaqFzcFOEBLd6ibsOEW2WAwZuOBT3gV05FRafG7oS/QVcdCVyKmOquN6OxU2EcDpVW5tNx3Dv15q+Fw/JwOlLJFvPHAq2kxqVjEmgYMjkZwQD9K1BZBkBX60103ZXHXv6U63lcjZxuHFKKQ229iEx7HwRwetNWVVfa/H0q5JIJPlIwRWfd2xkGBwR3FaS91XGnfcbKxRcrwDxVJosLnlyDnFW4pguY5RyDwRUhVWwRg5OMVk1zm9xixKyZI5xnrUcfDdCB2FW7aEyHD9RxgU6eEduo61fLpcz5tbFFpRGcHp2FNMn2hdo4JqV4l381A0bb8IM9+KXvGlkUbi2FsST1J5FNhiLvnJHtWolsJTtkHz9jUiacLeQZHXjJpRjqJytuUDExfLR5HrSy2WV4BU+wroIdPLLuABHSpjYKq5PFbOJl7VHGS2BAwYzmq39jhjuVCknYg12bwqW4GRVCe3JJ4rOUEaqfMcu0c8SmGdN442tjBH400sbPLuuUPBI5rpfJXYVfGCPSsq8tHDbosSR4+6RU9B6GaLe2vI8wuHcDJQ/0FYOraKwcyx5QqMAitz7D5j7ghiI/CnS2reS3kSfNjkHpUNKS21Ek0zn7PW5LTEUsmSQM1qw/6SnnQkbupT1rCutIeWQ7xhx1I70y2F3p7fK2UHOKI1L6SJnSvqdJcTx36iN0EUyDg+uKlsNWubUmCYkJxg+grLi1Iagu14wJl4B71axJMkazIRj5RJ6/WtE3e6OZpx32NyJiP3kbe59DV63nhvD5E8ex2GcHp+FYNvG+nPvY74j3Bp51RJpAqbZDnIKnkVd+5na+xduIJdNcNETtU8Cum8P3v21D2J6jvmuZt7x5oyJPnzwPan29zNavviHA647VUZKLv0Kn+8jZ7nT6nYEv5g4YcnFMhvD5flNySMAnr0plnrn9oW+XwcDDDNZt2Z1kyBiLPDVcmlqupjCF/dkW20d0fzOq5z9KWW1RZDtHPDD1Bq5p18yReXL8+4daTU1VNki9ejUnZK6LTlzcsiW2yYhKhxInUD+da0Bh1RQ/+ruFGGX19xXN210oOAdjdR7itD7MbqET2r7LheR26etWpaEzhZhq9s9rcIVThutMBkhTJztNX7G9S/jK3KYmHBA7H1qtehoeAMp2+lZNNe8noawm9IsikO9QMZzULxZXBXFWY3VkyOtRs+7k4qjRXRAtuV2uehOKke1WZc4+tSOw2g/eHWpPMQJwOal6A22UHsF2cJ0qB9PDpnHFa4cNGelQwlF3qeuPWmlcjmaMT7C1u+SvGe1MexicFvTnBFbSwY3ZJPpVYwq0hUdzRaxpGXMc68CTbwD5ZHHAqoqXNt0Jeujn0/LHH0zVb7O0Kkdj1qeU20aKZuFuodl3GJF9f4vzqh/Z+2bfaT5x0TPNaslmsikkc1ly2bwPvxz6g1MptNXMeRdBk0kV1N5d7H5UgGN+ME496ytW8PAgvbP5i46DrWqjteMUuEEijoSOc1XXR5oCXhkk29duegobi1ewJOJwF9YyRZYIQQc+4NTWGrH7k+ZB0B712F3aWl8hEocSeqevvXJ32kGHO3oDwQKi7htsTKMZrUtm1XVIm2PsmX7h6fgTRYyxvMiz/ALq7iOA/Ssu0leJ9r568HpitlYV1AIsyYfI2zd/xrX4tUcUqdtDsLaDzYwdofJBY5qV5nguxLtzE2A/tWHol9Jp1+IJ3zE3y7s10zRRxv5fmb4ZOoHaiS5lzI5ouzsy3AiyRgZPlnofWpLey3N5ExyDnafWs8QzWIcK5kiyNueoz71tsi3VluB2TJ8wweam1+hsnbYx72KTTLgADO3kmtGKdblJIiARKoP40iN9th/fD98vB96gtE8h3/hKnIz6Ur8r8mdFrxI9G00GWVgn76IlSP1zXRSzC7sxOP9YMIwqlDmO6S5T5FfhgO9XkgjEMgT5lOT+NaU9FynLU11Z574m04S3AbpnrXGyx/ZJuCcA8GvTtZst8RbHHPPoa4fWLDGSFyRWVuVs6I6ou+GfEItLs20hBikX5RxnNReMrJraOPeuEdgyN9a55gtvcRzgHKnJx+Vd/qFqnijwjArnD52oT+gNaL30/I56i5WcNomrSaZJ/Z00mWUl4jnIYD3rdsyv2a7vICghLBniH8Ld65W8ttlqVlDfarN9oP8X50/wn40iubq9smiHnbDlezEDrWifMrM55q3vHf6XchGjnQEq2Dn271c1LThZzSvDj7PcgMuOm49a5fw3q4urCWIod0ZyiHr9K7yGzOo6OkIOHx5iE+3UVly3QpNJ3Zy9q7W9wh7AqCD1BrurS+PyAcjYHXn+Ida4zULGWFEuouWHyyAng9ua3tIvF/dZ5IZf8MVdNvYxqLqbusz/bLW3mtx8wGG+tJ4Wu5DcSWko2EnenYE9xV2GyiEM4U5TOT7VjzW0lvcxSBzgHfGR/WtJXjLmMFZrlO9srkTQybPvDhlfrWhYz+ckbSoem36VzGk6h50kdwmAjjbIPf1raVJre5kDOGic5Uf4Vsn1MJIuRSfYNURHGI5sr/ga6WJygRj94GsS4hS/00M334yMHuDWlpspubby2OH24z7VpC6fKYy11PUPAuoiVfIfseK7xT2NeP+EZXh1GJQeSMH6jpXrcEhkiDd+9ezhpXVjysTGzuieikHSlrvOIKTA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e1OqJzhc1LegFbUJ/Kgcj0PNfOfxX8W26NLbrcFYcF7iTOASOiivUfi74rXw74ddt+0St5RIODyOa+ST5/j3WziTy9OgkyS54Yj+eK8PF1XflW57WEpaczLOn2H29hqM5IgQfu4z/F6ADt9a0Gm+26gjyDMxGEjj6KvT+lTyfZpX+yW8++3tuXkXufTNUmv47aKcwAAn5Qw9e/P0riSUUd9xlzdyRO9vvDyOd3B9fWiO98lpIrY4kKFJHH8KH72T2z7c1SiTypd5O+5nwqj+tXrmzXTrPyX4nn+ZznnFFxEF1h7aLZ/Dwg/DgVkalP/wAI1pzySkG5fJVO5Y9PyrVu9Ut9J0k3sgEmwYiQDJZ+2BXmXifV5tX1O0DuWk+8wHQUNqOvUtK5Bo2mzXoee5dt8xMsshJ4Ge5P6VvyW0EkccECfuwO3GM1HHtRVicmPCh5F6EL2HPTNUr3VGaIiIGNMEkd8Cud2R0I1bSNdW1i2021ICplpJfRV61a1/Vor1JZUG6KNvIt09ccbj/hWfoWny2GiyTkmK7vBs4yCkffnqM0yzVNT1MnGLW0UbVHAOOlO9o27lWu7loWosFiijf5nAL5Odo7/SsDxPqiz3IaI/JANsQz95z3q/4p1MadZiKEh9QvCQMH7q+ufauIkjnZ4o0DnyuXOfvMetK9tC0rs09Qka7mt5IEDzMo3yP/AHx3/D8qr6nrKFo7aKRJ4wxDgcjzO/NWLcC30yZHcCeXPl9wPU//AKqd4f0S2tYftN844BIAHXvmh3WxtGK2L+i6VG0X2mUFI1PA6ZIroJCWjgjJKHaTgcDk1gx6gupTIIQfJQ8Y4Ue+K6RYPPvMlHIUBRn6dayvpoblq3tBsGcv9a09+V2AYBHQGqxfyCEXJAHP1q1FIBzxk00jVLuDfu8Aj5s9DUQJd+Rn2qwsYnfcxPWk80Q5Ur14oZuvIcp2qRj8KaFZTkcE0Qks/Oeamml6AD6etTZbjejIPNZck8H3qzbo037wn5fSqkKgFzNyT0FWUvNi9h2ABoWquxS10QjyeW5SMY9X71WlmKIN2cVNGPNy5zt/nTJYVdwWBx14qL3QJIRJMjI4+tSO4ERGPmPSrNtaosecYHvVG+wH6+2KTTWpV7uwyGMTcnoOKuKVhTC8dORVcMlumwYyRzUMMpklKdhWTkkylG+5qyXii3wo+Y96hB81D3aomgZmAB+Y9Kc8yW7Yxtb1re47LoTQRkPkgdKtrJv46YrPR5JT8oyO9WbVJHcjHFK5EkWsPNHkHHUGoIYj2HNXIldQUyBjkg1EGzJkdOh5qXHqJMRbfCZI+bqDU0XKEN14pSeCXOFHSqcVx9ouDFEeV6mh7lxi5K5oC4IGCOO1RG5A69aZMSi4PWqxy3I6UpT5dEaximXxJ5iEZ7frUaQbmy3AqawA3YJ6irj2u+TABC96Er6kN8rsMjjRVwp4pJG2qakjgXzgueO9OurfJwnFbJaE3VyrDmV8Ecep61YkQKnTpSKhjbJ5xT1cSNxQkkDKcrkKCqDHqapsH3+Yo5HWtO4ZDwSM+lUpZgF2rjPes5WuWrj1iV083I6Y61XeUEjpioZDIuWByvUgVDBKkr4B6USnfRGqhpdkr2ysNw4Y0z7jABxu7ip8b/lBxTRaBWLD71KzWwLzGNLIG3DrntVhWLkYHNU/MYPjtShnhmB4INaKVtynG+xK9q0r565qQWnkjGMkdcVYjlQRbi+CfWp44hMNwPWtLLoZOTRniDnNSoxHDfTNSyQBXwDUbkIm44x0/GpStqK99y5aSBMBu9WZSso2jmsV5ZW/1fWr9vOQgJBJrRS6GThZ3FEJRsY+lMa3Y5DJ1pzXgU5HJ78U6Od3J6H8O1RzLYrXcotZKCQ/X0FVpbdIWwozW4sZ3lmA5qCVXkb5VzRYtTaMG8t0uYGV0CN2Nc2I57b5OZFz1712U1vk4cde1VbvTScFByaiUeqN4ySOcktfOQCWMOCOo61UfTX2EpGHBHPtXUfYyUIcdsA46Vni1K3LgHr+fFHJfUtM5GfS5A+5EKN6inW95cW8RimAkA9Sc13kdrG6ASgZ9uDWfqXhqKeXK5H65pezlH4WRzRlpJGJaI97Gm+UFP7ueRTzo/2Y+ZDw3p3pbrwu8JzHId3bZTIri9sxidfNRf4x1FLb4kS6SesGaFsyTABswSjrnvV23KjIIzng49KqQNbavb7EkAmz0PUVNaQT2cuy7Q+UeBIOavVM53G2jL1vELR0lH+qJwQK1pTHNblVx5fUetZD4HKZKNx0qS3laGcI5B5ypP8AKqUraEOLlqiW3uYYcr1cdjzVm3mW8d4peGPTNV9Shjj2XKIXBOSU7GluTHPaRXNq/wA4+8Pf3pt9CrKSH/YWZ38vGY+cd8VZsL57C5G77h7VFp9+kp5x5oGGz3FWZra3lhYM5DDoc0JW1iO7+CZcvrdLiYX1ojBlHzoKkspY7rG/oehH8qz7K+XTJgPP3xkYzWvaLa3Ury2p6/ej9PcU73en3GM4uC1WhFqGmBP3kYB7YzVCaMqoOwoMc+1dDLaqkW8uD7Zqh5wJaJxwx4+lJqwqc3YzbeF3UsOR0pjI7SYcYA61fSFlcop2qfyqK5BDkA0zfm1GB1TKLyTVWWNk3NTlDKxIOT6j1rOurmf7WEIcxkgZH86mTsi1G73LS3Jl+XJDe1O8lolzgmrVraJMwBGD0q0Ywv7sjnsaavbUzcrOyMuRN4z0zTFtxIvPJ6VdcENgjFMii28k1Vx82hQlt9qEAZrNEDy5TB9K6Lb8+R909aY8GXAjHzGsHHm3LUjlGskZzHsw3StOaOE6UIyBFdw8CQfxg1fu9PAUkj5s81B/Z8cgIY844qkrKwm1LU5SRVVSJYzn++Oc1Q+zRTQyIQHHU564+tdfJZ7UKYGB6msy80QmQGPjjkVi01oVozgdU0WSEecg3w9PcfjUVpdPD8gTzIiRn1Fd1PpZijO0b27qeawdR0XZ+9TAI+9H3+opK8DOST3IGuI5NpJyo4B75rXs7+SZRDIxR0UFWHQ4rDjjjUZQ4Poa1LGNZsgxgnGeOPxFbJ3OSdO2p1NjcTXiCGULhsYYGrqSfZWMUufQEelc5kxLG8DkkDkE/wA61LS5S4i/e+YjninfXzM0jR/dRNvWXf2w3p9aLndcIAidRgkVSNlEr4d5PLOP1rZs4ItoQSF0PSl8Ssap2LVnap9lRCM4HFTwBYiQTwOo9vWoog1rMUznjIqdl2SoXjI3jHPoa2i09TOdjNvrURzSqBuiPzEHvXJ6xpgTLrkxns1dvfhA27fyRyKxLiH7TAU4O0Hmpkrjg+p5bqFo0ZcAYXNaL3ctpp8UaE9m69quapYsXAP3gaqXkXlSImMhUANZX7Fz1ItQTzg8yLvkaMh/cV55BpLWWqy6rbEYEbnjsccZrsWu5IImIJ3ISMn096oIiW9veToMRSJjb7nr+da31ujla3Q/wdrEeqQfbYjiVcefH02kd8dq9T0nVSsETiQeS5+V+MK3/wBevCNBRtH8Q/arZx5M2Unh7EHvj2r1XRM3FlJZDeLeU5jk/ukc8U721sYSidfqds9rbB2AeKcYbHQOP5Vi6O5t5XifkA5B9QT/AErT065+22n2C4JLj5SR6jvUVzpTqoQnDoflOcAiiSStOOxmtuVnZW10lvD5mfMjeMYxTPs0cshibPlzAeW3TBrA0a5aOwiRvu7irg/wmuktHWS0MWc7eUPcVqrNHO42M3SZ/wCyLq5tJASOcD1967fT7z7ZY+Wx2zoMoTzke9cPq0DG3jnU5lTGT6gf/Wrb0XUjH9nk3gjbgE85H/1qmD5XysU1dcx01rLLBgvzG4xJjjFa1ncmFyAgO0jBB6rWJY3f29pIG47j6/0qyP3LhQSZV4x6gV0J7M5mrnd6ZeLFNHMhwwO7Neu6TdC7tYpVIKuozXhlhcBkwvHQj/CvUfAl6GszasfmBJWvSw8/esefXheNzslNOpiHdzT69dHl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bgVi+INct9HtZJZnwEUsfwrTurgW8JcnpXgvxl8b3E0J0XT7dpLq55uJ+0UY689s/me1ceIqqnGx14elzyv0PJvit40vvHWuOiOwsVcCNDwAO5rnUdNF02S3tjsaQ4GOpJ9KuyNFBYO4KySO+1cnkKO/tmsqGI312brpbW/Vz0LDrj1xXz7u5Xe576skolictbvbaNaSfO+GuZcYwOuKsN5BmS2ThIs5Pqai05Ta21zqLDfNc9M/wrVcW5W2kYnZJMTlyegPWmu4eRo6FGmpazJMR+7hB2+wHU07Udt7qMjyP+7UYzmrmm28dhokkkPLyjYp9q5PWL0IhA3hUIDEn7zHsKl6bi3KfjG4iv/KSLEdra44H8R9qwLBkTUTPHAJ3dcIh6ADvzU8mdUvPsLEhgu87R27VdGlrZwYaX7O6gZJ6hfp2zUu7dzaPYytYmSKfEjjzHzJM+fyGaNE05tUlWeRCkO7IHr6YpjCG81CKGKMzu7bsvk9OmB+vNdxYRLp8QuZVBhiUhFH8T+prOK5ndl3sjO8TXEdhClpC4FxIAG9hVS3s49M04opLzy/M/sAKYsb3c8lxL13FmJ7CmaldmK2LkYkuAVQeijvQ9XctJ2scrcXiXt68sEYeSPMalu3rWHrN4lqiqZP3jep71auZ2jmFtGQSzEMUHAH1o0zRLe5me/uiHii4QH7uR6VKTZ0xResdPWVra8dxsjjCqHbAHHpVm5gW4mIedBGfuheeKx7y5a5cRxJhRzgnir+mxS+SglPPXOOeaptWsaRj1Oi01YreJEjQYJA3Vtlts5feTnjArndNiZpUUl8Z6npXQMVNyQGwF71m9TW2tyzbkum49D61KLjByh6cVDAVORzip4isLcj5feoW5tGxaidUQcHLUhC7wTznoKjefzXyBgmmzS4AI/HHWqSNVE0MLGuSRUEky5JQe2aZCgmTk56fhTJ22/JnOPSk2K2tiFWJuOc4qcBFIZgMntTI1x1O01IlsWYOefSktir66kpn+UJwBTY26gknNNYE5AHNNV9rY6tWLl0BJdCykmyInPXt6VmOxlk39s4q1g8k06C0UAMTnJ6UndpFfDqRLbGUhz+VTQ2TRvvTBJq2sIibd/D6U+V28sFBwegpxpW1ZHO+hXwixOznLgcVCts05zjKjjmr0NsHxvGSetWAWgbYE49av1FztEVnAqKcjFWIAFlAHX1pUPc09njKKVPzdKq/Ym3UlktRKSwyAOpB61W2AjHQj86vQ4C4Z+KrttbeU7GobKjpoyFgZSEBz60sUQtc7R160zzPKlJHVqiMjmTBBx7VLlY6FFlosrPk9PSmtjIAHJ4oQmReBzSQRlpvXmpabHsTwjY+SeK0UutybM8+tVXtzGuT1NNViqZ7/AFoV4MytcdJcCJwWPWpBdqvJNZc0sjzZfp0A9Kgkm3EknCj0rVSdjoVO5tLLvye5oPOe1ULa7VuQasO4kHXjr+NNy0J5bMqXDO5OOlRiIhs55qyF89dpztHSphbpjjr/AErDlvqW3bQYqAp90ZFUpLRQ+9PvnqRWoqbUIBNV5Y2jbPUVty7MiLsV4Wzw3PP41JPMioSQeaibC898dqcjnOGGQaqLtoxtdSlD8z8jpVnzIy2D1q/EsTJzheKqzWvO/HWk422Fz3eoxpoUTaXGT2pUvRFwp/KmND5r4AGQKu29kFGG645/wq1cpuKWpViMkzlznGOc1P8AYpJ0LEZUVcWOMJsDjPfFWYVzEEL7V71XK+rMZTfQyYozAvNT28uJSp+6entUl15aybVIf3pjOsckbAZGcEfWktBXvuWGgjbIyMjr61F5EaNyfyNWYzuUggfWoYURsuRvA7UP0J1BlVT8shK4poTYpYHrR5Zd3cDg9hQkjiKRXTg+3ehO7KSM2cmViAfypbbG/Bc4I/KpVTCkAYJGM1XdNrjKn8KpWOjpYseV5hKk8DnnioX02NZg5wHIqYBrhwFTYB1xQY034fO4VWnUzV0JHZHdkYIFNu7R5HQAiM+orQTylhz1eoDcCSUgphccHNae6iLtsyLnTJlcASZJ/Gs660+TeUbo3oK6UzR27gg8kdaoyI814HySoqHZm0G+pzp8Muj7kwjHuKe0Wq2Y2LJ5sf8AdIzXVAlSARnNXCYHwRFjI/WlyJ7OwOq+quc5Y60ttEEurQDPpVtxa3sW+2B3dqu3+lrcIn7sZHPFVrbTpLHOBheuKHGW0tTK0GuaOjG26zSQyKAAoHI9RRa6YsiOIAUiYZK45BqxMuzZLDJgnlozVpI5zsngxt6OM80W7karVHPiwltpjn7ynritiBfPgyMZAqW4R5skjDY6mqoaW3fKfiKnSJXNzrXcqSWxkYgHBqGC4u9OuRJGeVP5j3rcW2jvlM6SBD0ZD2NUZLYykovz5OOKhx6o1jNNWZt2F+mpQiUYBH3lz+dRXEv2eba4DowyprFeCXRpgoJx3res3TUrby5cB05B7mmpKenU5JQUHdbMhmDqm4cg96jFyir86D0NWxD5eYzyjelU57UJLwCV96TutiotMRgqrvXA6mmMYpI8/wAZ9akS3Lg0ot3jUOcPjtWm6KWg1F3RAgkP71pQx7YN74LD86qSSBoxnAIpI7jKYbJqeZRM5RbG3JWdgSMUC33YHQVbjt45uXfHtSyWojjcoeR71K7k81tEUSpQ8DNRCRo5N5GKni3J8wqGeQyOD6VVzWOoszLLyeCahS2GCe9SO/mMABk1HdzbCDsOfQVKfVjt0K0loZnzjGKSO1G8Bzgk4zWhBcoYTkfMaeojIeTHC1VjNtrQxr7TtnznB3Z571j3dlHMw424PNdOyG5GcjA5qjd2aTAgpsPqKz5dNC4u25yGpeGlYebbDEh56VQtPOspgQmCOCDXaCKSLgDKj1qneW8F1kFCHHpwc1NraobvsZcNxEHR/wDlqwxitcIkluN42OOeDWJc2txbyBjH5kY6Eda0LXUTNEC4yBwexFUpp3TOeVN7oupcygbSEkVec960ImWURuo2AjtWB5u2bfA/JGGRq29NvoidjJscLjH+1QnfQTRotcw25Dkb3HG/NaWnzxagu4yDeOcGqNtsfKygH2oisYROWA+XsK0V0/Iya0ZevbVHk3MOPUVmS2SCbATg8g1qNpqRrkxkcZ4JqvNao4+VyD25qvMzTOc1bSYSSwT5hXIXcW26Jxkkn8B0rvr6zDqMAlge3pXMajpKGYkOQenNTNdUjaMujOKnsW/eME654I71j6kJYNLEaIHZGLOB3HpXbXESwEF8FcVjXlossxdONwI2EZ4qYiaucRdRC/txdWR2OpGV78djXeeB9Ya5SOxlcIXIZeeje1cde6e2kXheEExuSGx2/CpYDcWUi3Vs/wAynJWrUlF3MZx5loeq6pJJYTpcInluowxA5JHr/Sul0XUofEOnJK4AJ+V/VW+nbNYWlaoniXR7fegLkYMnf8fpVK2mn8MayiuSLaceXJ6D0NVfklZ7M5GuZW6nS3emvYrJtIdGYf598VoaJqH2d8S4cYwOfyqOOcXtvPbM4FwvKHPDD1FVYxt4IKOuQaTXK9DNe8tTp5rRL2EhCMOMemDVTSrdhbPbHG+Jzg/59adYXnlNGz/PGw2uB2PYirGoRPpgju0XMbuN+OePWr0+L7zJ9izG8tqkd2nyAtsYfyNdC5a/s/OgOHXkHHO6qFpLbzW4IOYJF/nU+mSHTnKb/wB1nHvjtW6XToYPVmrpV4wlDt1AyyH1716B4V1LySkoPKHnB7GuAKmMkgZDjj61e8OzvC+xicg461vTk4tIymlJH0LZ3C3EIdTkMM1YPFcn4N1HzYRGTkDpXV/w171KXNE8KpDklYdRRRWxk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sMjFAGLr10kdpKzHhVNfOvxBdtL0p1aTfququAT08qIcgD0z375r6C15rdcLIQETLMT7V8r+PdfXVPENzeO/mbWIjTPEajoT+FeLidz2MMtEcbcac3mxow8tduAO+Krak0k0SWkHC4yQvB2j+Wavqks0Mt/MDvb5YYwMDn2qO2iSNt8v7x1HJ7Z9q8+2lkegJETb2iC5cHC7mReAuOg5/nWXBPJqly5VfkyERR056Yqlrt/LdX8Vtb9OdxHatzwhbC282c5dIPuk85ftUN3dkWl1NbxDqf9lxW2nW4DyRxAMf9o/4Vx2pavHJcpGkUTrApllLc5I/lmtbXb8WUUt1IMzMpA39mIxmuQ0WwdrC4uJckPlmPcjoBQ3Z2Q0la5atNSeaH7fLiF5V3KoG3gVTkuXuLZ5HO+e4JJ55A6CjyftcgeeQRxJ8oVeeOwA962bS2t7SQSzxiOPbuVe+Kxd5uyNVG2pJ4V0hoM3MkezeCsZPU8cmrOua3HEUsIESTyk+Z88ZPapbnUXtbOS4n6lNsMY7A9MCs7S9HkuG80DLH55CTVN2XLEa3uyMxGLyDM+RMN0mTgBfSuc8T6um7z3IRBkIOwUdK0tbu2mvJJGIQHCqP4VQdTXFaoreJJEWEOYhJ5S4GSx/Cs276I3irasZoMR1m5kWL5LVcmSb17nmrGp3K3kotrcGO2i+VVH8X4VLrF7Do6QaZbAbgAGEfdvqKXTrYRzq8hG4DJPofStLW0Nl3HW9jHbgSS5d26DsK07WOe5kyNqKMcDjFVBGlzc5blV/lV0zH7sY2L0OKydmarU04F8t8AZXq3PpV43aPhVi2N0zms61TPJJxjrUgkXOVz9c1DNUjYsJtq4ODn07VcnYbQO9Z1pDtwxcYJ5Aq+SgOTz6Uk+hrFK4stwioFVPmPHJqFOXwTwTQ6h3JHXqaaflcHFN3OhFuKURIew/WoGcnLHg56VFOc/M3CinGVXTGMYPWsm7uzJsSRM8ku4H5atRySD5BwKpwSBU2D1q6JAXB6Koxn1pW6kvctpEY4yW4PrTFiCAvnk1Umvl+fPIqQTqYwV4zSdh8r6griSV0H3e/1qcy7IxjB5rOBKvnnHc0F2a4GDx15oitLl8vctNcN0GB60sM7uAQCO1VLskSDHIYjHetW2+W2Kd6ST5rA7JEsPmbg5rQjg8795I49MCs+JyeByBWgke+LIOw981fkYPcNoO/Z90dKrSlVHHBNaMNrHs3u+AOw71WZIpWPFFjSMrMmt490e89MVEGIcgDg1I85EOwHaPaoS2P3hPFJ67DSe41gu/B5qSFxt2lBn170kkgKhgOTT4oDKN5ODQnqaX01CeLZ83TPUCn2yEJgDnrmopEAbkk1MjF+V4OMc0nYXQsSxSeTno1Qi2Kx5f8aeN+Bzk96e8bsMNwDVWUlclOxlXDld54AHvVIx+dkjpxmtG70x5G+U4/GnQ6cbZMHoax5XfU6VUSV0ZkEbxkACrtqJGfDjgHGferAgBfIHNX4bfamWA3U+XUmdVMZFbbBnb0pkgL5I4q8k4EeCBk1RumxkDoa6rJIyi3cWMlGyecUkitMSTwD0AFFv6k/SpyuUBB69u9JaoqT1MwQkuQ3SpBAzOMcAdasGPaw6+9OnbcozwOmBxQo23E2V2jTOCe1T/Z22IhfevUClWFZcZ4Bq4dlvbg5AY9K1UUQ2Z7Qu5GxPmHU+1MeZrfIKDd061oRIZc7XAwCSTxVE20dyru0pGDkUcr6FrzIkctIGxz3q8rSM+THhT3JqGLy4Scguc8Ht+NWJ71/KI2EnpwOKaIe+hSuiUm2A5JpXLbNxGadbRFmJKb3PNWWi24QRnPfNZg2loOgg89ATxnrUgtTEhAPGcVemjt7QR5zkgHj6VPF5TRoSMit1BN2Mua+pThRArgHDAdc96g5Od2KszKJpsgfKO1QTRfu8dKTiUjNvQisB2Jqtc4jRAnPvWktusmC+ce1VjbIspLZIrNxZupJEUMy2oBJG89/SoSss12GySD2FR3MbSPkjKDvV20YLHkD5gaFroytldE7IgQBk+bPrUU1uk64UbGq2CLk5wB9KZKyISAPmHetrIwTaZlTxJBwxy5445p0dk7He52CrQt1ncFieSfbFOmjDfKpyR6dqlw0uzXnew2ODsJA3HWpApifDEAY4OfWm7mhUARkgDqKYrLcJ0KE+tK+hmW7uOSID50II/hPSqsEUzI7bwVY45NMuY3RAAd5J65qsPN6EkD9KFJFRWm5dlsmAywAJHFEKz2/TLDuKZHI+0BnJAq6l5HHHyCWPpT0b0Id9iE3TshJjBxnPH6VmXUVwX82EAIc5B7GtoR7uRwr8Z96ljgNuhGQVPX1qJwuSnys5vS76S3viksf3uCR0NdH9ht2TzbaQBhztz0rNubFhLvA4NNWKZWDxkjBGcVnBcuktS5JSd07EmoLJK2WAdvWpkiaJI5ehWppI3m2Ow2OePQGnSWsyRDf0YZzV8t3cltWsaEFsslm1yzgDB4PBzWW83n/dHI61JbzHAik5QVXeFopvNQfIDg88UTstjOMbPUdC0kTPvxt7fWo5LvLZwMHrVuUbo9y9CORWW0T+bgdDUrQ1jruWoY4p4XLthvSnpHGFyMEe1QtGInC/fz1q41vHBFlO/WjlvqJ6Ejac7Q74zkjtmqbF9hVuo4NXIJGjtygBx61VYqrbzkA9anl7Gavd3K8d0NpTp2zTcI5APJ9qkEcUz8ZH0qaGyQXCgP1ppdDR2RGIewHPtUbW7k8jOK0ktCkxBfIB4wakdwAVI/Kh6GPP2MQQlH3kH6VZWaKSIqAR6inXU3lDJGBVaS3aVDICAMfnSjoN67iyKhT5OvoKpSK4faQQaZ9o8hsZwau2szTNuYD61pvsaWcSABWVQPyI71m39szTFwMD2rbeMAs2B1yKiuX87C4CjvSaTWpKet0YscW9DvAxz0rMurZS2QQNvOK3mg8zdsf2NUHtmDkNWc1oaKzZmwQo+SH2H371cEf7vkDf601LaQSbCBsPSr1tDsfBTk1EbMmSS2JtMYPCBOcOO/NbVnNvXaT8o6ECqUFth8Ah19D1qRHmjcpGAPwrZPTU5XqzXSZwqxEZJHGe9Q3EIPPKNnkdqrSXE2QChQg8MORWgSlxCAxyTjvV7mLVtTNuFaNCQcYyPzrmr50LsXHNdZcRCaMxseRyMVzN/bbpCCdjY61Mm0XG19TBvpbdUw1usg7msK9ljh+eOBfbqMGukutOZwSAvToa57UYGUBChAPrUXd7mjSaMl7uHUZpElt0SUL8rZ+97GqTG3GYzblOfWk1G0IUTRAkocHHalsZ49RBhc4mAypPf2NaN8y8zCStsdB4Vu/sE5XOI26D0PrXU6oi+I9KeWP/Wx5Dbfb2rzjTL2W0ne3n4XjZI/Xp0ruvDuo7V8xRwTsmX8OtJe8rMwkrPmRXs7meexjBJFzARiTPXHSujttW/tKBJSgjuF+V07kj2qlrOlLZul1CT5E2AwHQZrNMUltc7y/Q4JHt0NK72ZNk9UdlpU4ume3ZSFk5BPGGFdHpepG5hewuEy6DaM9xXBWtzLHMk6OflPXsRXUQXXnTQXqMCc/OB2NaxZzyRdtkl055IP4c7kzXSWs8d/bg8GVeG96z54V1K2LxlPOXkfWq9pMLWYSZI4AYZ7itY+5oc8veOytSs6AkDfHyD7Uya+NvdiYA7O5FR6fMsipsIywzTLkGK8e1nOy3uBlZCOh9K3lsYpWep3/hfW2tbq25+Rv1r1u0mFxCrjuK+e9Cd4kSJny0JwD9Ole6eGrkXOlxODnKivTwk29DzsVFWubFFFIB616h5o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HKcIcdakqOb7hz6GpewHnXxCuYtL0G5mnkO+XKD15r5ckXz7lycGIkkuOc88CvYvjX4iSa5+wb+Ix6+vf8q8glaKC23L+7V/lT1wO+O1fP1neR9DRVo3Zm6jLM0nlIQCeg/ugdTVBbySLTZJWIC5KqT1PvTgzrcyjl5ZeC2c4XocfWsPWrzcr20WXCgooH5VyttanUo3RVFxHY2xvc+ZLKSAze/AruNJi/s/w3bxn77AyuSeST0rl9OsYobmzimAIi529Rn6V0Wq3vkabJK3Mn8Ke59qiG/MVLscPrF7Prd+LZRkbyWAHYdKWS6mvJ00q2BEMagSbe7H1q7aaU9jDLJL+7lnXLOTyB7D9aq6VqMZ3pZRmONWO9ujOemfepfdlpdEXpIbXw9a5OJ5YhkZ6bvUnvik0awn1W8FxdSnAAdw3ZeoH+ear3hFxPFERkcM3fJzxV7XJX8PeHsA/wCl3jfL64+tQu/QvqWL9v8AhILlEBG2IAnbj5VHQfjWjNKuj6Q5BAZxgY6kmm6Bo/8AZOjW/mgm5n/ePu6+wqr4giQEO8u/5T+7/ujqaq7tzdQS96yOB1i6lnhuCR8z5C9uKoWMv9haU8jj/SJidgH8APVuf5VrtNBPO85TdAvCD+9isDVb2Tz0mwm/P7uPqF+opRVlc6t9CSzsBbsbguJZ3ycydQKtw2xZQrvyxy2KpWscgfALz3DnMknYVs+QsEOxuJCQTQapWI1mRZvLHyLt7Z5PvU1rCZnGeRSWtqhlB4+YjkjnNay23lvtEic45AqHc02JvJ2QqEB2KOarKNzknoPQ1JcziNxGkmePmGP5VNYxebIwwNoGc1nJmyfU0beLbDGB1bmrLrhQDinW0WFGeuPyqOTHPf1oSvqXHciikf5yehPFSLKoYg8n61GZVAwMVnzTrDJuzgd6HozpJJ5WbI3nGeBTrWMmPBfp3piIsybx0NPhfcPLUfU+1Q463Ib6Clw77EOMHl60o5A8IQDp1NVY7dIXH6mr7SKeIxgEYJoSGyk8Z3kdSakdiE2fyNKuEbHG/PWlktiq5P3m5xWcn5DbFQB8KatQQJswfvZ71WgIBx/FWnbxEpk9QMmlGRMnYiWxI4ft0NTSupj8tD857+lOjuDM+D1/KoNmJ3ySAD0qm7L3SVdvUtWu6FjvORVp7wuMDAHSqRm3r046ZqurnOAeKVyox5tzYhlkcMO1NkIiPznb+NNsLpmzhOBxzRJ+8m8xhkinuNaSsTK0ciY6+9SLZ+dEPesyS6JfCcDPOKlhmmZwCflIrW6tYtwfRlvyVLhM7selXxCqRA9fpWfE/ljJ6mrEVzkEHoay2RlJMqXshU8cDpSWKyScn8atXECSxA9Wot4nhOByKzUXe7NFJcticXXltsA/HGcUikmUF3OM+tTJYBkDueaY8aEcZzW6T6kXT2H3RjZP3Z+Y1XO5xhjzRvEJJPPB5NPj2KgkJGMiqeuhSVhY4CvJ6Cke62fferMpyigYwf4qrm235DDgc1PLZ6CVupDHc7n4GRS3B3uNo4Hek8sIxCjmp0hdQDitLXRbkuhBhlwegJqaK6ijbMjce1SNuOQ2MYqvJZ78Z5Hf2qLOL0FdPcsxTJcS/KKlMeEcsn04qvGnkMNowBWhcvNPbqpURhuhxya1RlLR6FVRuXoOKjnkEuwEfKtalrHCsJ3noOc1m3DxbyEBK9jV2aBO7IMoUcE8H9KhjZVyAcqKnitUmQljjBxt71pReG5Z7OSdRiNPU0JN7GrnGO5jxSLMTkFMelaVvGip9/K+tVYLJgoQDJ9auJayxJwAV7881Ub9iZ2ew1547OQ+S4LYI6etWrWLfaGVpAHY85/pWeY/LmMkkYBPSpvtqLgGIO3YjtTTS+IhxdtDRu57VNhZ/MbHHFVWadoSEcxgnpiog8lwwYR4x0pszXbS7uNvoKq99QjG2hbtd0UBL/fJqpfX48wrs7Ypialt+WTn271SursPdBvLwDUuV1ZGsYO92SQXILnrx9aJ3aR8Khj3ccnr7022lKSZIUDOaklmEk3mOcnoKheY2rO4wWsjQvAH+UHJHfmkaAQJgONw4x3q1CUDlghckdBUd828Exw7Gx3ptLczu27F2y02QwJOxxn07VBfwJDh15yP1plvqV0LIQy52r3FQfaJpAkSIXQHqar3baEKLu2OiW5uEPlx9u1U4IJYJZGPb1q+L+e3O0RjcBTFnJO6UbPUUnqaq9gFxOnzsMoOgxUq66jJs+xpz/F6fhUtvcWf7xZkJXGQfSm+XaxQ5Qh2bkemKetjN26opSyJIeOAD+FTSiNETjfn0q5BcadFYSCZXebp8lOt4LYw+aSY0HY1PKxOVuhSVFdMhCR3qjKNj8HjPStee+WH5YSCp61RlmgL4ZDuPpSsXC7d7DkLqgRX4yK0ZgzqhxjNZsUqLdiMcpgH6VtNMJrV0Ucr8w9aaTabRFTdaGXcXPlTojJlT2qYRH7pH3ulRzRPKELABs85qXYZnAVx5iYI5xkCp1FpYlS1N1A6OSNvTNRwyypsRsuq8VclmO0cgH0qGMhSWPQ96ozT7joxbyTYcEA+lRziJX2LJlWPf2qvMjfeQ8eoNNCGWNwB8w4zS3RSj5l5bKM/u1kBUjOapRQBJnXI4pII5ZYXKHDKehpsrPDh25OcGoY0raXDyF3nceTTZUbbnfkUSylmyB+VRhzjDdetItJlpJJngI/hqud5h2MhwTVi3dnG1alkndYsGMcdaDNuzMoRGJsklM1ctVG/zC+T2pkzG8II4HalitpOQDkis9Uym9NS4Ax3OTnPU0SfukD8ODWf9okhYxtnJ4qYNvts981S1M3HqOnxcbiyY46VTmkIXYPu+lKJGXg8c96Y8ErHfj5On41VuxSVtzPlgWfPGMUJby2yjY/Hp/8ArrQjjQPhh1Pep2t1ce3tT5epbn0Mma7uEbYUBOOooiEkhyTg+lWrtRD8x7VBbspYseAahrzKWsdC3FEpIyeB1qvJAtxNwMH29qtSBRbkqcn0qsku/B6barpZmS7gtt5U2DzTZdnm9OfWrCzLIcueasSWIlQsM7u2KSViW7PUrx2x3o69O/NWltw20kcimiMxonHJ7VbDbFBPTitEjGXkVsGQ7WOB2p6HOVYYI+7T7lu6j3yKbbyecwBT8aaRmxrW+XLKSpNZN1ZAygk85OK6GaLa2KyL2BomB2nFS13EpamDqNqxXCnBPHpWHc2MhhdWAIArrLlmMeCB0rDuGV2KscHFK3U2TOGvdPaBzNFJiTI3RkcMKxZHjjmMo+VuhrtdXsXkCSREfL1Brmr/AE4su8jJx+f1pJtOxEtRjCPVrDzdn7xRg7euB3rZ8JXK21zGkknyuNrZ647da47Tb2bQj5jRloJHIA9PrXZ2GnpPMksbgiVSyn0YdvXmrsnqjllod/E6NbvZSjfE4+ViKxNSh2jZjJA2k559qbpGptNCY50xNDz9e1bVzZCe0e5jGWUAkdc4pN8yujPYytFk860NtOME8fhUzyz6OSBkQqwUkHOPfFUZJjbzLcKOMgHHpW3NbC8dHycMuGHY0ldq63FJJM6LSNT+1W+VxvYDGOhqwyfaZfsr5RpAHjfPp2rmNIJtbjbvICZGM8exro47oXkwT7kiDcje/wD9et/i3Odqz0NzTZnEiQByjrx75ro7y2GqWJQjMqdMHow7j61zFscoJ5eJQ23PT866PRrxZHRw+H5Vx9OhraOq5Wc0l1RNp12ptreU5ErHy3HofevXPhxfbrWSAnO1uPxryKeEx3iMo/dSHcwHqK7DwFq32XWRHk+W/wAvP6V1UJcs1c5qseeLPZgc0tQRMWHNTDpXvp3VzxGrC0UUUx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0HFYfi7Xo9A0ma4kIGFOM1tu20Z7CvEPjX4jN8n9nRcAH5jnr7D/ABrnr1PZwbOmhT9pNHk3iC6PiPU5713Bic7jz71xlxcNeX5QYSKM7I0+nf3xWzr9zLZyx2cJQALvkJ7D0rFcB5skfPtCqe4zyTn+lfOv3me+tEVpphb+a4fzJDwOOnauf0sbrma6cZiTjnu3atbxKwsbCJUI8xuOPUVn3UR07SokzyRvc+5rKWnyNYkmhF9R1+V25IxgVo6hdEyTzqnmxxt5aA8hn9cd8Vm+EG8mN5w486fIXPYVe1ORNOto5ScpFkgDGS3rQvhuV1MLWbuW1MFs5ke6kwXwegNWtK0+G00+W7lwmchc8AY6msjR0a/1T7XMc+fnHPOK2tbnU5tEYGKMDOzt9Kw31Zr8KE0DTv7T1KFjKTEDuPGP88VY1ELr3i6Lfj7FZY+mBzViyZdD0cynHnyDy1PfcaLGzwkmznLYYnue/wBcCrtayEnrc2JdTFyDdPlEJKQxn/CuJ8W6iwjMSH95MCCf7o+tddHEJYZ7pz+4gGyIep7muD1uZJpiSBknB+lU9dxwVmYckzwWQITeSuxAnb6emazorLdKbq7fBGAq5/Qf41Yvb5TcpHyiIcKuevvS/Z/MIWTlmPA6delJ6HXDuX9Mm2IfKjI9M9z6mrtnayTylnJJySzY6Vc0zSxbwhpjhBxsU8mrileREmFPBAqWn1NdCiiRh8DseverCAbtx/DFSeSFk2RoCSTmi7iKfI3fniszQhf95liMCrelEqoGCCetZ67nbYvCg1sQhIMEPk+3rWTTbNkaKTGMYzgHqarz7i5IPBFETK77iMj39aW+l2xAKDn2qrpFx0ZUkOcjuTVCeE3k3lE/IPfvVqN33/PSww7pMnjJ5okk9TXm1sDjyokii/hHX6VPApGBjk85xUstvt5wTx2qOFh5xI7DBFZ7PUSWhK0bux3881atDltn51B9oUEAYJ9DU1u+HDHj3oW+gMe9uEkDlyQeKXfvkI544qQhX6/OcVAABJjqTUSTQl5kSZS78zfxjAH9a2LQNO2B1rLdFCkDIPrWhayGKFCDn15pRjZ+QS1WhaljWHofm6VVkJzk/jS+ek0gbIp0uGBYkAVb7kxuiJpRI+AOB/OnZCzBfpnFVo7lYsnHPr3qWKUyyZwemc0tNjdKxrRFYkwHwB371YkhcRlwcr61n6ecHLjIq7PIzxbFPyt6UXVjJ3UiKCBAS5wrVLcSKyZXqOuKmj09WhBJOcVZgtYwuHprTQHNMyPtalNwBJ9KtI+9ASME9qfLBCrZA5B7URycjP4Vjd9TS91oTJatMmQ+KmgDJLtJyenWpoZ0aP7nWomjxynBNbrVGSv1LbrtwCevWmS24Qnac+tVikzNySRUr20i5y+MDJ61omhWt1K02ZBioRA5UZ+6OKkSMM+CfmxU8jCCPdnnvUNp6ml2tCNXKY3HIFT7mdsjAU9ahidGkDuMp3qxPIJ3IiGBWq2uSye1iQOXc4QVXur4XB2xg4B7VL5LzQgr0A5FU44HjcAHknmqs9hJLclETPDuZ+/6Vcgs5p3jSJN+6o4lKcEitCC6ZERUfD9N3TFXCKb1FJvoUYoDJcugTO1uQPWptRy2P35QgYCHp+FSq40+fhw79Tms+4mee55QYFDViVdsk+3LBbAHBY9zUMbi45UGoW8xpQfL6EkVat3dIdxHJ9aFZ7mtktiZCLYI2MMeTmm3l7cu2ElO09UHFVp7yYgAoMnH5VCjOZst09KG7bC5erL+JIUjLunzc+pqjNJO8uVkIzVh1U/eznNQsQ5cL270XLiVXtJZZAzSnjnGacrmF1O/kHinbXOTnpSQlGmAbBFS9zbVmmssxAIfGahuIZip/wBIwT+dWbVln4PIGMU6W3QEY4z61stjmvZmUtnlCSSWzwaqytJHckHnIxx2roJNiKAACeKxb/eJndAA5GBkcVDikdNOV3qNt0DOAx571peXEV56D0rGsxIHZnAz7Vo2jbpHMpwn9KI9hVEWZbyOHYkcWCOSe5pBqBujt8sDB7VC6ws5dXOScDPpUgiiB3KcDvVq5z2S6DpmbdwRg9qR7iVQFUcDuBRNKjP8nI96SLUGgcqRkY+tT13EloRPcFGd3jLsRU1s1tNDvmQgkdD2p7P5iCVsYbtTA1vJGUcDdngiqs+pTd1YDp1uYjIs+PYUgt4jAD5uXPGO9MmtEaH5cE98GmW1uizAhwg9M96PkK2gDR3lbcHxGpGRV+aS3RAH/wBWOMj1q3GZFidVkXY3LDjtULtDPbhMJx1IPWhxstCOZvcht4bI84GDyCayppUh1AYQlD3xW3PFarbZRSHA5PWoRNbSRoSPmHBzUWexcXbUrMsIucrkZXrinWF0j3hR2wvQ0y5vY9+1NmOhx2qkuDcIV6k0/hZfK2tTobm1iuPuSAH61XMaRTCQYyuc1KljH9j3mQA+xqnCc5CEk+lEtHsc6Rry6cs8PniVRxnZ3rNLlB5RHy8kGpVYyB4myHA+X2+tUgryOUB+ZecVm32FGPclkgkVkC/xVI0LRMIx9881Et1NDjPPtmnNdu8qS4zt/OoTLsyhdSy2sx4K57VZts3KNu+cHrUN1P5jFTyMmo7a4kgXCpt/wpN66s0avHzLssIiTPHtzWYJWackjjpUkk0sr7mzj6VDFcCCQnGSOxo5kEY2ROlzJE+RwPUU5r6Rmwehqqb0SEg/Lmn+cHi/QGlfsNx8i49yPKCqR07dqSKWSFCQTms8ZHIOTU0NyxkyeRyDRzdTOUbIlmvPNQhxhj3ohG/CE4Ge1Qyss5LDH0otmdcFqSuwsraFx7FpTlTk46VCkk0BKNwucAVYWd8lgePrS3F7C8WSBnNWktzNOWxC/wC8Uj07jrUGdoIDnNH2t0c7BuFV5VeZd2cE07otRd9SYqLiLDjjpzVVoGjTCc1NGJFADHI65pryg8IeOmahu+pautgtgxQgg46E1O1snluQakthkZ6kjmoZrd3bCv8AKeoqraambepFbW4L72PI5ArYgYBQfyrLjRo8Z+6KsRXIDnBzjtVx0RlP3i5MPM5AwariUJ95uKlEjTY7e1VrwCMg9QetUyEuhehlWaLAAPvUZCpx0NFhtCbc5PWmTY30XsrmTVnYd9pYqQ/XGKrXLu6k9SOtSBPOfsOKqzSmGXB5B4p7jSKM5aRCPQcVi3duGG48OK6CZFyMcZ5qjdQLIuO/qKTLucrdyOqyADOOpHpWG9yg35+dGBBB6qa29VieCTJJA6Vl3KpM4RwAWGAaz6kyWhzWp2yxWriVMwMwZX9DS6Rqc1hNbIxLjdt3DupNX54ZI2NpMC8Rzw3cVA+nrmNYeNgPU1a01RhLzOusysrNPbyfMuQ698etdf4enxbskv3X4x9a8p0m4NhrZty5CzRiROejDgivQtPvluHid8h9uAR0yKbsndHO10F1mzOkXeB89tNjHquakzcDTgwc5QYBJ6itW7t472yKzp1GM9cHsaxLSSWBZLKX53QYU5qLcrYfEvQt2shm8qcc/wAEi/1rbVXhQshw3BU+1Yem28qRPxwWBroYrZ7y38s4HUKwPf0Nar3l5mEtzotOH260kBPzOP1xU+kuGVVzsbO0/WsTQbiSG68iQ4HAyK3JLBoXeaI4JyfbcP5ZrW97SRi10OrgbdCJFG8xcMuOeKUXX2TUfNgyACsg9vWqOlah9ohgfGGYYkH0qw8LO+AcMDn6iui+l0cx71oOoLf2MEgOdyA/pWqOprg/hrqQnsBbn78PH513f8Ve7RlzQueNWjyzaHUUUV0G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wOaAKmoTeXA4BwcGvmXxVqr6j4gvNQljBsoCY0H99ge1exfEnXmWFNMtJNk9wdrsP4E75PvXgXxH1WOwtY4bU4SH92uO7eteNi58zt2PXwsOVX7nAXOqf2tcPKUMTz3JLegRewpWWVr/wA9vkj2kgHr7VXuz5NwkRxkJyfryaWYPLES4Ijxkv6ce9ebHbU9J+Rl6lGL7UYGP3FOW9vWqXiG6M8ciIhIc/IB6DgVsw2qxQTz/fO0Bfqaz2sWubmNZouEAIj7kn1rGaurGkS74bt0tbX98B+7ULkdieaxfE80l9MLaAYL4UAehrqb23NjbCIj5uC2O3tXMy+ZPqIaOPfM+VQDsaUrpKJUVd3Len6fBYRHADmECJD13OeuKrQWZubmVmbnzAPYgVYlkK38ViPu2qkyEnrIRzmr2j2KW8JeU7zI524PbvS5dbIpvqRaxAb6/t7aM8RjzD9e1autiDQNCCDP2uUCP3BbvUdnZbL4ytgD7xHt2qrqsi6lrqJIQY4B5r+mT0rRK131ZO9kiK/uDDpqQR/chUZHqa4TxBcpaQl9w89iBj2rtNWvIbK2ZZeABvcj17CvMJraXxDqxllGIQPkj9cU7WNY6sTSrA3upC6uDllGQn8AHYmustbKHSs3M6ebNKfkHU4/HpmotD09LSEs6g5bAHqR0A+nrV26iETGa4BluGwI4x0B+lTsdKfYSWSUjM58sN6cAD0FS2mZTtTL+46Cq8cEl1MDcvhFPI6n8K0o5wGeKLIiAxnuTWb7nSkSIkdtknO48Z71XuZt8RYDPam3Emz6nt3qCT95sAHyd6yuOwy2RySQh9z2rUgjQJluM1Rtk39HwmatxHdIR1HapNkX7QByQeg54qUoLlfu4HTPekt3WLLn+IYxR9pWE4fvzihK+49Stc24hHHJp9rECiZ64NMu5t5GCNppdPJZyFOFAq9Opr9k0GhYxA44FURG48xtgAHf1FaMEhdHSq97MrfInQetZzSerIg2jKMg8zJHerv2hAmARxVC5Vo0yevqKpR3BXgnNYc1tDqtzHR2shRC75GR+NEVwG34Te3TNMsLR7uLc5wD0AzWtBZRQtgj5QMZqtWYykloUzbSEEkcmmC0lVdufrWtAm9zn7gJxTbhAnIPFJtbk8+tjPjsivJkPFWFQDAOT7mnxMDkkdD0NN3BVwe9ZxV9Srt7lmAwJG4aMEnpVf7iEhKkh6kHqRTrhgItuPUcGrlqgSsx1o7GPC9/StC3+VRv5Peqtk+yFRjFWg8cq/Jw/ehRCV2zRSdNjYOOMVnmVmctk4py27FQM8GpLi3UBVQ81Uk9hRSTI9u5cn8qjjJZyOwqWOJmXGelCRlMg1nymtyyWUIAODjmo5LhlTA70jRb0yX61LaWZnjLF+BV+hGi1GxXblARkkVZaV5d8jZII5GarLEnmkDoDilMgUHJ5NVFvqFrleM/PkjB61JJIdhOMg01GHXBPqcd6bKdyEEhAKOUtK5JAjyYAUY781qJaiJdwfJxnNYlvPhRn8xWoGGwDJzgAnpWsHYiasxS5U5V8fSmwQscuSd2aRo/mBAz9KnKpBEDv+Y9vStNxX6IjiQS3brzkCrywCLkkkjtWfbNIlxvTAb3q2b7yH3vIC/cVpGwpJvYhcNHd73Q4H61CbnzZt4j74p19qyTzAJwDxk+tTs8aWO4uEJHQdanfYEmlqg3iKHBG8scnFVbvUBJiNIyhHemRXwZtv8ArBTzMoBHlgk1RXLZ6lc3JIwUJPtUnlsUEpBA6UROA6DGGJ5FWZIg6Aby3JyDUNXBuzGW6NOeT2oMPlOVz+GakiC7Tg81X8mTzjIfu560XEtWOkjitI9z5YntmqhEbMSE+grRZUnHPSobZAkzsBwPUU9zaLSWpUtJbhH7henNWHMpYOXJ68VLcSmVwiIB6moycPsP40La1y731HpIRySc1XuXaQng46ZqeaMwgkYzj9KdbxeenzjrR5C21M+P5XQHg/1rQlhEMQJIOaW6t7eJgScsOgpRbJNEMnp0q0tLEylezI0RFdGc/KOcUMYg5x905ptwixshJ46EUwRl+V6Z5ovqRbqJLOocAIdtTO6soCjBxk8d6PsSs+5PvCmwluVaTA560O4WT2IVllabaQWQHmrH2dIrgPImIzVMyzFSiYI71ZEUjqA/A7UJ6FNEc96I59kSPtPBNXYreKZgRkEDkj1qJIQ/XjsKWDKy7S4A6cVS31IdmrF4R7mQL2GDSw6bsYuCMtVWBpI7kkHKelXiDOAc8DFW7S1Zk011BwbW2kUpv3HvWb+6KDCFCOK1RhjiT86qXFmpDGLt1xUyHF2M77IjEkcZPWmrZjzUxJ81WJYZPJwPXBqs+E68Nxk+9Zqx0p3Lqxlt6vJgDsDS2cC+dvMmwqOnqKpg7JQN+c9cVYt7c7XPOTzSe+xEo23ZdWcx3DsEySPWgR4bzQMMaz3W5V/lOeatiRhg4IbHI96jfRmDiNaMSF89T/OoXzECM4apI5VkuCGHT0p96Ym4UdaVraoezsZkhUjI6jrUouN2COFxTZbcLnFN2maAjnjis3c00sE0rPgDOKZGkWSz5PGKem9YQpHSpWtFkAI7jtUWk2D0KMsEQGQTk9qF0+TZkcg066tBE471PHKfLx2xVKz3KcrLQy54p45QuCAe4qzGfLgO/l6tiXjBGT05pfI3puo5SJTutSlGwgBLnr3pWvkPRwT6Cpn8tzskwfrVSeyLPlE+WlZrVEqz3LyyPsAR8jvmoJ1CAg9etMjd41z2HWqt3dfapdvQrjrRzLqVGOpetsBgSeakuLhEOANwxWXDLhyrZOPQ0shLzDL4Ao5nbQHC8jXQiRMAdarvYlEAGSWOaLJ+ik5qSUyJLk8irVnuR8LsiOzSdJcSD5f6VoIqM5JOPTNV0mI6jg03zgDgnn0qrW2JleTJ5FLJz61TgXZPkfXBojuJWlII4571Io8zBPBH6URlqZtNDpLnZMMZz7VO0QuOWPUVnRxOzuD95atozqMj6dapTT3Ia7BBOA5A42nB+tTFg/z55700xL1x1qvCrEuM4Gf0p+RLsyy77doH4iobyJJOT2p5TtUVyrKuWBwaLisuhSu1PyAnIHTmqskZeIg+vHtV6dcZOPl9ao3G9ZAVPBHSh6alLXQyb+EXHySDPBANcnqEDQl8DKKfXkYrsb0DqRg+1YeoQGcF1HPepaJZmywPe2iToQZIACeeSDWRcpLHNHOx/wBHkIUEdmrRSYW1w8hfCrgsmOoFGo263NjJEnMTjzYnTsetWtVc5paGZ4htVs5NOvYnO9G+Y5468112l3KSxygnAGJU7cHtWDpgivtBImwZF4J+ta2hWZuIoh/CimM+4PSh6O3czaTR2GgXouvMsp+RIpAJ6jHSo7zTPs0v2kZMkQwQD1FZsObd0mBIaBtpx6Hit4akhaKdQDEx2yAdiO9NWaszNpp3Q6ylCkMQPJchj+IrWtCq29wiZGclSexHSs64tmt0w3ME/KkdvSrOnXWy3wwzubYQeCCK1Wmj3Od66k1m73ClkwJVPP4V1dncNc221+Nq5P1FcpdWr2GrxiL7kq7sj1NdboxW4hDkEBwUYfhRC+qM5vqLosxkuZIwcdx9a6JLkGBJiMsCFPbGa4ywuhZXrwSghy/7s9jiuqgl23zwMAI7lAQD2YVtTdkZSWtzs/AWofZdc8s52yjr24r19Dlc14T4fLW+pW4kPzo4H4V7jZSCSBGHcCvYwkvdcTysUtmWKKKK9E4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O1m7Ntakp988Cr7HHNYWps1zNsUe1Y1ZcsdDWlHmlqcFr1qlv59/c/PtjJIPrjivnjxW32u+ghJ4DBiPXJzXuPxRuPsCwWvmZaU5I+lfP8ArU8ktzcTry/zBRXg1mr2R7tNaXMPVJxJNPKvVm2L7AHk1PqKztppCclwAfoaybcNqF+BztVQoGfzP511K2YLojyZVQCVHfHasN9jpK10Fhe3RQM7ATnpwKreGreS+vJ9SuSPKUHYPcdzUlsV1S5nJ3okP3m7YPYGphIwtdkUYRHOcDgBB3/H86Vru4XtoZ0960kUhcks7FvXI7DFZWhy3H9oG7KCIICcSddo/lmrF4zyTO8Qwigknr9B+NQpHLLpmoSvjPlhU2eueay3d+xr0sUbCZ7q8ublusjlifbpXarZxi2iYkIqAAA+9c9p1kFNpbBMkKJHGOw/xrR8VTlLa2giyG3AnHfsBVR2uyXukiDU9SWzd2QZAXJP0rN09sW8k8p/eOTI7/T1NV7+Zy6qcP5pAA64A/TrSTBlsyOAZGxg/wB0dfzq731NErGR4u1HzreNOSpbew9fSo9MgEjxsqlMLub/AGQfX0zVbyLjUNQMrhUjQgIG6Dj73vj0rTiQSsYYnKIRmSQ9T7n+lHmWiwglvrkRWxwi/L5nQAeg9KddeTp8mI3NxMo5fqAfYn0rOv8AWEtl8uA4jHUjiotMifUEecnZbrznpms3+J1QRatw0mXdyWY4HPrWqLdoLTIznuTwPzqtHGtv85wkYPBPU+1NuLuXUU4JER/KsJWRt6EsEG+J5pD04oUB0OBnPSkuYUa2SGKQvwASOOamt4gsJA6qvJNZ7PQtbXCNhCmz7+Ks2cIVXY9etU4HjEo3PnrVwEPA5B+X2oWrNULFKpfDHAzRdRmZ02nnuKzYo2nuAcjGfyrbjmVXwcHaMD1ojqjS1mUpEMWQRjHGKksWELZx160k1wXGCPmJFLExUFz92hysUrvcuSzBFIPWqEe+dnYAhQaeGNxNgfd9asyoFhwDwByfWhxctQ+HQyPMMzOp7HHWrEFknCqCT3zTLaArNzzkk1rx7IEJY4579c1ko+7dmsnbY07EKluB3FTTD5CfaqEMoi6nIqa5nJUZNSndGHLqWYJcQ5/zmqt7cERmjzMwjB4qO4CyR4zzSa7FJWZFaz88nINWAS5ORgCq8WwPGoGMcmnSXRSXA5BpJcu5e7NCIASbj2FQmZGmGfunjmonuT5QCnk9arSBxFvHQfnWmnQqMe5tXE6IgCHIqwkyRRg8EkfjXOmfzIUU8N3xV1GKohBJ7GnzdbGrp2Ruw3AkHJ/Cq+oXLRFCh69aopdER4H3vWllYSpzzU1Jcy0IUUmW7a8YZOeCKtRszHJ5BrPsrY5B7CtTzFQeUBkjqazim1qKbSegSOh+RQT6mmtJJCm0dKkSLbycVaKLJbjjkd6EnqZXSKEMjDkjrT2KspBypqZUZVyuCBVCbd5pdz0rRbGkUmWBMCu1BjHWpJY7Z4cSHnrxWfbytI5CjAHemMrMSDnB75rRSuaciuWreUOmUGNpxWrDL+7w4JJ71jRExjanU1fgZ2Q5PPYVaZE4lxtxbgcdKXy0WIvJ1HSkSUx++aXzDM4BTjvV6HOiOKT7QMR8c/5NKYI04x5jk/jUqoI0PQH1qhJMEOFclvWjY1irhNEkD5dPmHNQG4hfPfGeDxVtx5wBY5bGDmq8sAjhcCMEsMDn9aRUbdRbVAeQCBTSjSO5XLnPrVVJJoOCDj61cijbflDgY5qk7muxHA8sVyWAHFX1MrqXKDB71VjtZ5J9o4UnqfSrvmbcxE8AjIqzKWuwQo4LvjjtTGhkaImRyAx6VYW4iTrwo/nWfeanulCgcCpdluKEZSZqWaxwgKSCTTLu/ijl2CPBPoKzVuo2IkIcEdCKDKLl8jII/Oq5rqyLVNX1JRINzn1piLk7yMt7Gooy+NoBIz3qeYvDD8mMn2qV3LsgeZ5xj+dSQJk4c4rOjVzEQ7kZ75qxE0cKbncjHAzTtdlyiT3qqXAQ78HqKWO5ZR0GBxzSMg/dEPgEc/41GJEVGBJIHens9DC3Qje4Dkoc96IJB5uCDioZpwYS6oPam6fPNsO9AE689aFq7GvJoXnuPJUkgnA7VUS5e7lzgoOnNNnuGZy3boBUtu8S4aVwG9KNRKNkWBaEODjqKuW6YBOOF6/WnwxG4VNuPSmSZttyg88irtbc5m76EL3jebsMQCnq9XI44HG4jpVWNt6gnqKn3ZYgcg96E+5LQyC4ilmCYIwSCau3AVISFwKg2iFQeM+neobmZ/IPHzDnAp3srMVuZluIeZCGZwCaiUrG5Cnr71hzapNJ5YWPGD8xFaU0qSLGyZ3YANJPm2NHTaC5ldZ1HHPWn/YhKm4gfWmSrskTcCWGKmkl4wDjPqaLWH2sU5o2ifgZHaiO92tyhz7VI8Er8H0xxUMERiZ1J3jtWfUu6tqWWuQ0YdX5HJHpTF1Bbt+Dg9KabAyo7xnHB4qOCy8s7yOah3uZ2iSODavnOcmrUkiQwoXTcD0I61mu/m3GCeh9aS4kaRgpPygdqTbWwON7D2u43mACllpSdr4IwDVaFF+dieh4pHumLY+92FTtuVy9EW0BLEHnNT/ZGXGOlUI5SJkc5wpq3caozJgAZxU2XUhqV9CK8VfKAyMjvVcI8QB7Go55CYs9+9V97tgsePSpb1NIxui9HOp4Kc+tWo2VxiqcEZxnqPWnofnA5NapmU10MzWkms7pHiGR39K2LVmMYI5GBxVK9lLSYKnA4yau6bIgXDHntSjbmZEneKLT2kMp3AYfuAKz7/S4wu8p1796uyMDKZFNLdTG4tiCRk4x61LimZRbTRy6xMk2Aflzk0SSkORg8960zbBWORxTYIo3fBHNRHsdbqJle2k+XA6gdKfLcSu2xhtI45qS500qxeNwo/uVW3sz4YcjitNtxRtJ6Gisvkw4f72MVTeTz0L9DzSvAQgYnP1NSqUHPQ4p3XUFZFGyuJxLmdMAVsx7ZMuh9wKpRFGkw33aniTygcc+nPpSTMqj5i4AAMtw1MZM4denTrUElyWhL+3Q0tvcjYA2EHp2qr62MOV2Js4bBz61GRsdmHfrTmYN06eoplxIYkGOe1MjyF80lx6VNKWaPnkdqgiPGcVJdOTFwccc1o9EJ7kRiynzYxWZdx7XyT9DVxZW2cHevrVWaPzR7jmluGqMq+jOwtjn071iQ3YimdHGY39OorbvpWV0PZup9Kwb6z3K7rj/AGgOPyqHvoJ6oytU090jlxjcQSjipPDIF/pzxSjEsBPHqO+KnlP2qFInbBUcEVR0ydrG53H+HOfpWkbKVujMJK6KuiwnT9Sv7RjmJmJTd9eldRoU7SPLGRsIYHjpj2qjr1qqX8V2OVmUHj6VNYMEuYHJOyTjrRrF2fQytdXNq6Cwalhj+5uF25/2qdpgZk8hvuSZUj0Yd6p+IXLaS7gc2sgO8d6uWcwjcXa8gorgfXrSslIX2ToILuSS1+yyvkRjC8cjHSoS4int5wn7tjsl9m7VDNcst0LkDy4zgkVNHdoNSMUg2wXIDJn1Fab77nPZrY3NZVls47mPnHII746ipfCOtuZjHJkruyM/TtU9nbvPpjwzDhW3r/Wqf2Dy5t6HYjYII/lV6qVzLRqx0Wowhb+CYgmPPzD69DWi8xktkmH34X6nrx61nWsxmtN0g5T5WHqK0reWN4XQ5y6gYPY9q1sYvY1bLVjPKl4Y8NtwcdDjvXs/g+/N3p8ZboQCK8P0SRXQWhGGVmzXrngC582wWLrs4B9q7sNJqVzkxCXKzuKKQHNLXtnj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W9+lVwgYlyOKsEZFVb5/ItHK9ccVlNX1Zcd7I+dfi5qyS+OSsZykEeCM+gPNeKver5M7Mf37AlR6ZavQvGlx9q8T6qc722MoP0rzLVDHDbpIOZP4gPSvmptym5H0dNWikQaTCYtpH3+Wc56E10ioVs7m4f5MAKmfWudsYyYbh+jBFGM+tbmtbltbe3I5VA8n1I4qU9GzRmXa3BuJDbQjYnO7nqc9TV6+3TzCGHG1QAD1JA7Cqelr5dlf3JyGYrCmf7x6mta0hNorux5K5VfQeppq9tQe5zmqMIV+yxjDMwXI6EmnLGFs5485COAR7DrUOo3AeczngQjavuxNR6jIVs3jhlEkk7AEj1PpWd9DWxt+Hrb7THd354DkCPPoOBWXrUyXU08h6R4jH+9XVJDFo2kpG4JMUWTjpkD/GuJaUi0jEoGHYyknuT0qnokhJ3bZQZQL0lMlI1CDPTJ603Ur4WwCY8xgAoC89aSSeR5ERUAQ9fX2p17EPMEUWC4G6VvT2pI1exTihAJdl27htZv7oHYVRlu3DeRbx8n7x9frRqtxLcKLa2lEUakHPcsf54qhHexCSfy3L28PDTd5G6ED8e9Wy4ISOze8ctKQIlP3PpWujtMY4kAihXCjtnFU9OtnuH3yxmKLqFPBx7VqpAs0hMpMcajgD2rmZ2LQhdppXGOVTnFXod82OMRjgnpVOKaOFOD5hJqRLlpMkZHas/UtIulyoKogDHuaIw0SFS2STk1XhLMC5GQKnj/AHkRccqDg4qLmy1Fht/vuentT5g6QgIDtaprcH5iR8tRuGmU4OMHIFKOiNER2sYUkn7y9aJJis0RTO0/ezxU1gu6T5huGTk0s+FlIQDnpTtpoaXFb9/8y4GTj8KtS22I0GSF4OPWq9qR5O8/eHanfaGlOCeOlJruRtsPtUAc9lpmozpHwOO5qdPliyDWZNG1yXJ6ColJpWRrCN9WXLfZIkbAg1K5Ejhf4QenrVLSh5aSbQMdqlR2L4B59KzbutTZrU0Fbedw6Drz2FTCVphjYdvQfjVeIYGB981pxoI4UGMsep9KmCMpaCyxpbQInOSKpRxM65Jz61LNGxkOTuFG5YEwpHPWrtrclISSIgb17VT2HzdzHv0qxGDM2c8DtUVygV9y8rx3qpJM1joyU9iamA8+HC8D9aoyS5TI69MZqa1uPLcc8HjBpaX1KFaHbkHqKsLIwj54FTsiTHJ646jrVPnzsDoKiWhalfRkizNBICwyD2qYXW3qOGqrcQvww5+hqN5W2DPUcVlKTWg7XNa1uizemTWhnYQSeTWLaOzSgEYFauQcEnJrRXsYy0ZpBlMQ9TRG5CuuetQRNuTnqKmilQPggU9zG3YnWHC8HPbFVp7b5yHHWrKMWkJGVHbNPu8ysCcDjnFaJqwJ2Zmxn7NICEyKrXM5lbCjAzV94G2liahWLgnHzU7m8ZdSCIPHJhhjiniWRXwDyelXTH5ueOT6DimRwfOMgbvWtLaD9pcsid5dgJ+tXWlVYCkaZfqST0qpgKRnA9atHZsLZzxVpM53rrYrSlpcBgQMdarkKFyUya0o1G13zlQP1qnKjTkA8EZ6elDRafQsWkKTRZx0602U7nMap8o6E1ZsIxHCQXGc0+7a1gQHzPn7gVry6Gf2tDNe0CjrhiamtIGjYGTADHiqhkSeU4zj3q3HaOqB2kOPftSRq9FZliXzXcIpGwck1WuxFGjknMnYCrVrD5/OQCfwpHtovMwTn3p6tEJpOxjPCbnAOUXPrVpLSGKIyMM445PWrb2okXGQmD3qvNpzfu/34KnqMilbyOjmuOj8mTAMeMmnyR29vNnPBH40rRxxqeRkdyarG3DvvbB/Gq2RK1J2u4IFBKcdOKq6hqIICxJnPcjpVtraFtm9xmkMcCktwFHrWb5tgVl0MOZZH2EkgA5xjrV6DaYsPyB1qG8n3SBwMr2pmn3ClXa4yCTwBTW9jd3lEvXF4sSCMRkk8A01JIxAQ4w3c9qI5IriYfOcCp2SEZCnJFUjHbSxWt4UuzheF9+KnOyFCix72x1HaomYliU4wfpVJjOlysqE4yeM5pp2RaXMy0IJbmJwsYBPc9aW30ssp81NrDvmprS+LowaM+YSSTV+ykW57bNv3uadkzOcpRKcBe2bbnGPei8unwW2fjUt2Ii24ABum+qRWaUY4IBx9alvoQrPVhZF2UmQ9+DUpJ84iOTg8fjUUkc0KLgZNAfemBw/rTsimru6LFxHM4GOtRwTNCCHJOeDUkVxcCLDkHH8qjeQTIT5eCOCR3qWtboSTeg62dP3gCZJ9aqXTSphwfLp8DkkhevrVecOr4cZHtRc2itTZSZnhSU/OSOfrUZT7SuSMAelZsczBNqkjNaVrPuhER7c5qm+ZmUo8uoSXAgbc2SAMVnfbjLdOEHBGBmtC5jyCGGayUg8ubzFJJzk/Wpky4KNi1BczWkx83IGO9aK3KumOgIzmoorqK7VfMTDL1pdsMgJDiNegz3qbW0TOeWr2KcsSGV2PIzVyMwTDBj8vjrVGSXyZQB868c1o33ltZxyoNhbggUk7p2CXRGe0CpvJPGcUxY0DEAcAVBKWGD1OaHvN7jIA+lZN2NFF9CWQlIpCE+lVYopJs561bjlEj7cfLTol8p+OlS7MOaysR+WfJ2k8/rVaZB0J+YelTujs+c4qN7eVH3H51qGNPzJLdioweKtC4W2dG4OayLgvtJ37CKSC5eR1R+VX9aanZ2CUb6mhe3MbtgjlgT9DTLKLfKN3C9qiuCSQ4GF/WrEcwkQY4YdTTitW2cz0WhoNGBwB2qqUcEHsOtSRzM5wTxUEsjngdK2dtzGKdy2JEaJg2OlUQ4VyQM0+WbHyjggYqum9TknrUtmkVbU0Ydj4D8E1HdWkbKSq/P6iqtrN5cmSc4PetOQCSHcpT35p/FETTT0MWMuz7GHA61JNAWG5evpU8ke2UFMHdwakVGj5YcZo5dLM1cupkBhHkscetXIbtSAMfrVa7iMjkg4xzUMRLHGamLsVJcyuzWVwEORlWqCOESyY6Dk09A5j4PK+lSWo8w7m6nr9a2tfc5noIJgq453D0p7MsowT15qvdROkxK9ueDRFhslz8w6epqbdCC0gTYATg565pZHAXYO9IyLJDgkrz29KgkYbePvZqmS9RXCqCF471kzXTIT+VaDkqmTyetZl3GJMseh7Ci5UUVtSj3w7h3HSucmumSLIILqcMD/ADroZ2ITC8qBWFephXI6MecetKW90K2hRuQDCJUPysQevI+tLZKtxNJEQAHU8/hUFlI2+SM42MePrU9gS9+6DPKtgenFWtWmjll5lpVN3p8dowJeDkY64zUOjkzKIn/5ZTZBPpV/R54vJEjnMqtsKk84HWoIUSO+njBw27cv0PWm1dpma6o3Z7Vby11Oyxyygj8O9Z2iM32GKCX76oY/161p6dc/8VKIG+cTRAfkKz3D2d+8SjlJCOT6mlLe69CUujOhsn8y2ijlHykGNif0qo7Pc2gDHDWzHb7EVLppZpJLeTG5mLAg9xVhbQ22olJSCk4BHpk8Gm7/AHmPU6bwfqyazDseQCQZRx2B6Z9s1ctoGje7tnwTGxK/0rg/C92dF8UvakZilHFehTyKl5HOM7JF6j1FbwlzpMwnHlemxYt98cAcn/WKfwIqfRJ8TkyESLJwPam2zrcwTwPgMvzKfY1Fo0STRFiB5iBh78dDWuzVjG+jNe2nFvqjgHB3D9a9O+Hd4YLySBuFJyv0xXlUDCbUEWbrICEPQkiu/wDCtzs1KLI+YAJW9CVpIxqRvGx7Gn3adUUDbo1+lS1762PB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VieKr8afo9xL3CHH1xW5XD/ABVuDB4cnI6YrGs7QbNqKvNI+Zb1vP1jUZCeApyfc1wl8InF5IxyoIAA7Y6V1ti7XdtqkuCTJJhT7CucvNLkmKWcYQCRtzueceua+bbPo0uhJ4Bso76G9vZx/osLh+R12jilvrybVHyoAedwo9cE/wCFXNZuY9D8LCwtBgXEiw/7WCeWP+FWLS2jhlREH74gBP8AZAGM0v7onvcry2yC6t4BzBCdze5Ap2tXYtbHLcSN29uwqxosLahqAlRP3KSEZJ646msLxRdJdX+wH92rlnwfToKUnpp1LirsyrgrPCI5ECDGWx3/ADqDwsg1HWI/l/cROXP4dKxNfuY4J7gCQu6BWbHbPat/wVC1pZPOwO+dtoz6VlvJI1fc6XxNPJI9vZqfnumxgdl71z/iMwjUBAvCxKFOPYVaj1EzeM4mlk/dW0ZHPYgVh6rKkgM2C81zKQr+i55NbPUiOgWSRx2xdslmYuPqOmay7i8FqDGh3yODJMc9PbNaJu4rLSbiZznnCp3wPT61z6SLNCQQQ0jbmOenoKSSRsimdOmvEM0snkF8sShxsT+n86TSbeKOIyzRyJp8b4iyOZTjt/nitFkiupo7Z5XSzX55nTg4HYZrT0jZeRSXbgRWVu2Y9wwoA9qdrstOyHLmNEub7O4j93CP4R2zVK61H7R8sSEgn5nqC91KTUrnIUmNj174qcQiJAIeZCOT2HsKxk76HTDuyKVN5wBhelWIreUoG8shB8vFSWkKKC8j+Y4POOmasrNLI+1MCMDkCsHE2TewxTtQqRjtToZGhj2DhWOSO9KSh4P51W84EnA6dyayejsbx1NlHby8jpnBqJmA4BPJ/I021x5OXPvSShGRNmQerZrToV1LFu6Qy7QS2Rmq94xMxCg8Y5/CnQyiOZW7Y5zTIyZpHYjHehtWsVsyaM+RAXcZJ7VVS5XzQD8melJfOWAAPTvVSFTNz1xxn3qKj2SKir6s11/eRfLkmnQQsYySOtFknlw5P3j0qdZGjYJ68moS7l36FeO38hCo5JxwKnFnsYHPJ60+2Xzpc9eevtVqTAfYPxpcqsO7GwQhH3H6VcO4p8tEZGwblqaPBXI6e1O1tjNtlfy22bmBXNZ7qfMrYlmVIdp5z3qikRKb8ZB6GpstEyovqyqWMTc8CnmcFMEZX+tLd2csi8jGeKji0+6RSofjvxSbaeiNE0RSOgPBxTVUq2Wc7Sc1O2izbCTzmo10efonf36Vm23o0apx7l6zuRKhGcEDqKa+4vkdKrDSL2HIXrTjHeJGokTBHQjvU3uveHZX0ZfJfYPT0qusZXqOetRx38m1lZDuAxzT4bqTndEcfnWjlBqwcrLlvIMjJ5NWy4GRzWPE8gmD+WcZ6Yq+dQTbynPpQpKwpQd9DSt5CsRBqWGQB8E9ayVv2bpGeOOKlNyRhiCKSkhcrOiEypDy/IpPtYmQpj8ax4bhJOXfn0zVuGaPBA/GtL32MXTsW5UI4J5xTUZdhz9aLe4EjfN0xR5SlyA+AarQmzW5YW7a3wNmAehqCVwuCXyxP5U6RYvKy0g3LjAzSCNJNmSOfU1pqx6bhdYlAUZ69c05MwYR8+o5pjzBHKDsakWRWYMTk5ovqPZWJ3nZbfy4l3Z5NVUDDljUisUOR0yarzXSITlsc/jVjSvoXRcpFsBI9TTLiOB0DK3zk1lySp98Py3HPWniTIQntTuacltTVt44wpzjjkmm3t0kcaBTkEZotkW5TC+nNRS6fvKhT+tDvbREK19SzYMZdo34Ld6uSWu35Y5QWxyaZY6bCLN3ckMOAc1GYAylI5CBjk5q7NLYhtNlCdpDvViS3TiqcAIlwX+Ye5rai0GXYGLH5h8vPWqV1pEltckuPnxg0kpb2N41I/DcdMhaEucuw6VST94UZ96YOcVdWKZW2HkGmXNlMjptAyemaprqXF20L0EUcick9O1C21qsbyTPsC9PenW8E8boJEAyOx7VFe2n2k4kQ7PSjzsY2V9WU82s7uqPlAeKZcSQW6cREgdeKsW9jb2LmQoMY4zVO61BIyNx+XoPSn01NUrv3S3aiMpvVTyK0Le18tPNCAse1c82pShgYQNvc01dSu1fKnHrRzRRMqTZsSFDIQ8RBI6p61GNNlDCWOMng1QOu3hIBA29OBWpBrMgiC4yKE4smUZQQkFrKpO+PZngmnW1uxd0j+fJJODUk+oTSod0fGMZzWVp0s+n3Msi5596G4qxFm07mjJaSmbb5RI/rSXZa2w+woQAPeo5NXuGO9uoqhf+I7iUBPLDKDj86TcUgjCUmb1uzyReZKgKkdqo3DRLNiNMe2au6d4ltLKwCyoJSwx7ikT7HeZkTjcc9K0tfRMlXjJtoitytz8jpsUA5NM+wkjET8Gi5mjgiKnIzwKW1kgEAUvz656VOj0ZWu6KU2jTWs28vwR2Pas92LXgiL4JNbU93CQAJPMGeRWPqEdvDOJS+OaVktjop8z0ZaawVHIWTewqS3ctEQUwVqC3nhDmRHJBFVhqayO6AkDvUOw+ST0NhLgzQnHXnNN0+yEkzk5+XqPesO0vHjvOThD71etLx0eQq+QTzzU3vqyJU3FaGpJb/Z5nAAKsOv1qumwko5IHWpZNXSG2QPyx796oyalFK4fZs9hSbijBQl2LzWG6AyJnHvVcgiEh3xjtTBroCGJSNp6iqt1fRkZL1nKSew1Cd7MZJJu6dqg3AZPU1TF2BJgZI/WrP2tBFgjj1rPmujrcHElgvAj9eenFaCahHCwLJyOelY9vcRbs5HHQVYlvI5FIOOapbXuZTp3excmvoruQlBhh1Aq19pR7cJs5wKxLaAtkoce/ep5UniAPX+dRzNatGbpx2QzUlDsCmAR1NVoGBfknK+9SXF4OQ0ZBxyaofaI1OQ4yetS+Xc0UW42Nvcs0WHwMUzyhuAV+9Z32vcgJ7elWbUrI4ZjsHatYtPoczg4mhJMLJATzmmC6BOR0NE21yA5DgcCq1xag5aPIAHAq5JmaSW5Lc6gkQBwT60+C6V8EdDWeIWdMnr6VYERSHPcjtQnY05Y20LcpTOV4zxxQ52oFBzVGCTaoLHPOcelXhGWG4d6LXE42JoYnZwc8DnFSNPjg8jvVNbko2B1xipkyy5PQ9cU0yZR7kOpx/aIy6DBGAax7S4H2sA9jyK6AMjK4JyemKw7y0KXPmIMc0pJ3TQ4O14s1kO+N0U4PrUloAFKA5OfyrNW6cHJTAxV6zfePlwM1S1ZlKNkNLSO5wfukg5qN2VnGRx3zVifES4AwSearXCZOVxxVNkLU0UhDEAHK9etMvNsfA+9VSyuSsh3mkmvd8pDDiquiHF3Hj5oyD165qgwUZJqzKzGHeOTnHFUZZyyYIII60bFJWK1wyDgflWJeuVlC+/r1rQlfepLfL6VSukW5hOThl5U+9D8iHoYl9b/YvnQ4LHII55ptjNJBqUc/Vdh3dufpVrdviMcmCR0qGLmVyTgBTwPpTXunPIfcO1o0EvASWbgjoQeav6tCttdW2op/qHAVhnvmqUXlXGhBT+8dWLx+3tW7YW41nwvd2pA8xF3r9RVNPp01Mb8rNSRIofFtlsAH7sH8CKreKIhbajeFf4YxIPYk4qtuZ9T0+4YneYVjJ9COK2PFdqZL4k/cezIP1BpPWLa7mS0aMsGS3aCVBvO0SH2Heukmt2ubZJAS7xjOB1x1rm9IZjHEH+cSRFefatuDUJbbyDsA8wbGPUccVeltSWtTBv5JrXWre6IwwIIx6HivXdNC6hpBCY3qA65/WvK/FZERt89Qdme+CcivQPBVwyCIg5Tb/MUUd5RZnWV0pD552tnDnjeCp5rQsp0tp0dBlJE5xwM+9Zfi6ERQySIc+W2cfWrfh6Zbm1jcDKuBx74rSL1a7GT+G5qO5b7M6p80b/jzxXceHLhjcwO/DBh19q4aCTbIUXtgkH0rp7GfE0WOma3g7O5jPU95sJfOt1PbAq3WN4Xl87SICTkgc1sdxX0MPhR4E1aTQtFFFaE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IelebfGi9WPQfsucNICfyFek14p8cbts/L0Qba5cTLlps6sMr1EePWUay6VcwW2EVEIz79Sawkj+xCQujSSeXkECty0lltLdwUMbFf0Ncj4quJ23weYQd6rnOOD1rwG7HurVjtNhk1W8MtygQIgKRnnBHtW/asWs72eGPM7AQoe+T6elY3heJLf7bcjgCMqpY9eMcVtw6tFo+jvLJETI7ARZ7t9KcdrjlfZGfv/sfTxa7wlwO2eRnqSa4zVJI4oZ3fIPLlv5VNe3c11ePO53NLJtUJ3IrO8U2x8sWw+843Pj+Vc0pp7dDeMWldnHENJYF5/nmvLgZ9So5FemQzJY2luh4Eca/99muN06xW4v4g/MVsSx+gFb9zdlo4GPVv3hH+yOlVCy1YS1GWdq11rF5KXGJG2jJ4xjrTdRiBcR8HysrkelXfD6x3F9OEYERoC34nNVtaZYYdwPzSOxH07VoloJI53VpFfESPmKLl8dKzIiJXQM2wynp3CnvUurXQtUjiP35SXbthQKx7m7msrUyvG/nzELCjAgkn0ot1LvqbOV1bU00ixfzLWEb5JtvJPuan1adLyYabaufskGN5HGSB3qxpNs/h/RzBFGpvbkfvJfQketZzQrazLaId7bt0r92PvTexpCzZbsGjihAmJSFcggDLMT6VejtGvDuP7i1Qfp6mqwthvLAAkHjPAVamebahRHdo8gnPXj1rGWm50rUido0chCRGDwD3FWLK4DRO7cDngdazbydZMKvB69eansVZYizdDXO3dm6VkXZpRKvHAH51D9m37ADuLUrsANo6VcsY1KYY8joPapsmbQ0JIcRROj+lToFZMKOT2qr5+9ghH6VZ3KMqg+bjk0i2QzQlcneCMVLDJ+5QD7zelFwF2FT981HApicFRyFJxRbUV7la4Y7Cg+uPem2q7XAPQdahu5mknAAxnrV2wTziRj2zWcnfY1TSRo26FmGQSc4qS6tsmlT93hRnjg0ocSMT97nApPYd7j7YeRGfl9hUgceYSTkDFMlYRfISKnigDRbtuSTjAqAuhJ51KBUNT28ixQ4c/NSx6aq4yOcU2S2EiFPTvVXe7GnHYy9QvJDIqgZXPOK1ra4AtgB90VXazRYvm4P50iOUQR9azimm2ynaWiLUkhl5HYZq5azxogJ64xWYFZhkfSrdu6xgA9RWibTuTKOhfWUOpIHy+lW7a3BjLYGB6VVtJkUEsBzxThd43qmcdKu5k03oTTphvlNV3i8xcyAdgBSGRQNxIJ6VUNxIrneeCf0rCo+XcuESeTSkxv4+lT2kcaIVMYOPbmprYq8PB6CiKVIwTjmlGS3Q+ZvQEihZioQU86bEQCqZz6VEkgabA45rSSQlEXHy+1UnfcHdFSLT0icEx8e9S3Nkk7jGMdxirjqGQAjaMVHtC4APersthJ31KM+lIi7QAOOvSqQs2UOEOM/nW7cxtIuTkg1Wjs3GWIOM1PKr6GkZtLczTYzxxbi/0FQpFeIm4gketbEqlsqUJI6YpV3EYKn6VXKr6MtVGZKHzCBL61Yknjt4wR1zjiryWyyy4ZBg0kumKOlVFPoDmm9SGMKULseTUtuqSScn5c019LU87yAKb/Z7BCUc596dnfYn3X1NCVIYVJDje3QZ6VltAHyXOSOtPi02dn3M4IHapNjxvsA69a2v3QKy2Ytrp63EmT0qSWzQMUBB60fvY0yMZzSrO7vgpzS02C7JYLKQR7UOM8VLFp1zyO4/OlE7WTpkjJGSPSpDrM/m/JHktWq5VuZ3m9glW7jtiACQvJJ6VTiE8nKDtkjvV671RlgkSQFNw5xzmqOm6q1jymSCMdKTSbtc0ipW2J0muGj5JQj1pl5f3DYJGSRtzjrUkmo4TOzBPSsuWSWeTe7nAOAB6UXstCoxu7slVpwoLEHPFSiC4eVC74PUA1SeGRZg4JwP4a0BHJKyO7HPahM0egt+bkJ8kmWHeoYrmfaiySAt6jrVia3kZME8VDBa+W4LOTVNa3BWsQ37TzRorv8AJnkDg1kyWvm8EZz610htllyCQPrTLvTvKRcOCM9qTjfVlRny6GNaQ+W2OCADxV62tldHZ+nQYFMWFIHy/FaEU/yCNEyrd8c/WkkKcm9SmHWPKmAFfWpoZYHcBUKCr5tC0B2xgse/vVS3tpIpSHHzdcYq7NGLkmi59jSZdxlCDHQ1EsKQOBvB3cZqOaIzjnIFU33F9inkYx9amcr7IytfqaBs1ldwy8DpVeTRvMyVHTrT7d7pXAD7x6Gku9ZuoiQuExweKS5d2NKV/dZXl05Y8EoMCrFve+UyxxIBgYNC6i91beW+ME54HNVZIVWVHBww649Kr0NUm9JFmd2klIkAwKilkiHCRgA01p0ZTnqT1pNiSAqQenBpNlJW3KH2ENISDwaZNpn2lec/nV9YGibI5zQlrK+WJwPUcVnpsbc9upmx2LQoADxVaS32ZxjJ64rcMQRSM57VVeFVYkdzSsUqjIreCJoUZ0G49TQIBbyEkZUnmpbdozIUcEHtirsVss74IytDZnOVtwFjbzgO6E8etV7jS4wfkHy/rWmwWNNqDhapS3oQYI/GpfL1MIuTd0Z40tFmywPPei50mIsChI9a0PtkbJ2zQ+2VeMYqbRL55J6mXBosbPuPpU8umxCIgITWo9yqxCNEHHGcUwzELhhxRZLYhzkzmLnSDJyj4OenSkOi3DgfPyOa2pUy+MYqFpmiGKysjdVZbIk07SLlockgEVcGnzh8uR9DRY3rKMN0NWbiXzergVdonJOU3LUzr3TWcgkj396oyaZGygeXzWzF8z8vmnyxmI5ADcUuRMFNx0Ofj07adrdzVltNDrgPt+lXJCr4ymaa7eUhYdAKqMFYfM2Ufss9vgH50Hep4hhsHkkdMVOl0ZYgF6H1pphAfew+bpWqXYht9Sv5DGU4+6RjimbnhR1Y5A7VY2Or4A+X2qK7bKk9xUPuOLexFHB5nJQ1fRH2BQcAdqzbKeSZcydR6Gtm1UkBjRHUJ6FOe3QoW34YdqltGyCO3emXSB5+O3Woo18iVifuk85oT1uLdEtvFtmJOKfcxeZE5A+YD8akhCTt8p60rgowGea0irGLeplE/Jlv4RVyNlPllBjb1qteDdNkdO4q3bFYk49OapLW5UtUMuW86VAeFFOhUMHHUZxTXcOpA659OlJaSbQV6nNVYztZFG4UxzkJ1FR5aRgT175qzeo4fePWqaSmSbb6dawejsaLVFw8rgHArNnkMMxBG9M5NahjVYA351lyyo0vJxxjitlqZrUr3MaTITHyAax+S5iBxzjmtSUPDLkZA9fWqN8yu4P8TenrVJX1MJGNqcTwpvXO6Pr71JbS/aRFPD84GFkXuM1YnYSQ7WGHBwawZbv+wtVjmDn7PIdsnp9MVd7PUxauaN5EunJBA4/dtISp+tdF4dmEPyoQI2yuR6Gs/wAR2AvNLtHjcZI3xyD3p3h6T5/s5PzKA3H5U7WbTMN1c1JATfWirgqrDp65rs9YhW6TeQAyRshH1rlLS3I1VwTvVAuD79c12dy6S24wQWkYKx9OOeamK91mc3qmjjLYZ0u3lC7AjsM/SrSF3s3k3gqPmX6GnXFqqaeIlf5VlcjHfIqPS7b/AEGNzJv2hoyM985os3p5CbW5W8RSf2qbclcRsoAP+0PWut8AzlbOPd/yybmuS1iRoLYocBSQw9iK2vBdwY9Mk3dQM4Hepp6Tdx1FeJ3WrxRTC8hdcl14+h5FYvhwmG0uIAMyxkMgzg4/+tW1HJFOY5jyxjCMPasKIPp2rwP/AMs3k2MfY1021TOVbWNe6kCXcUy5GcZ57+9dXZsI44ATyRn865Se5EFxJbTAbc8H+tdDpUazqVLndGB09Kcd9CJao9s8Aah9s0/A6Dgj0Irrq87+HE4hLxD7r816H3NfQYd3po8PEK1Ri0UUV0n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yTpXjPxbWN4iSDuyST7V7JPkpgdTXlPxfixpyRAYZ3C7vc1w4rWNjsw3xHimqZLW8WBueItntxxXF62/m39ujIHbBjc/7Qrvb63KalED1ijA/MVx1tGkuu3EU+AwUzB/THFeKe0tiqkP2aSygVztBLSAHoO2ah1jUm1a6OzeIIBtQD19aas0clxIV+4hZnk/vE8D8qhljaHTY5B0lYRoO596T1RS3LcOnxpb2R6vGxdifeuf1ZRc3tzJniP5Aa6S5l+zIEH3I1AJ9wK5/T3imed5SCpkyQe3Geazcb2SNFJmFEWivzaDlyg3MD2pv26a7lvXRBtUCGM+gBwTirNtIrSape/x/dX8fSo/DkYWyl3fPuwPxzk0mtBl3Q4pbWG7l4zISpIPtVTXnZIrMNndsGevGK1dFHmW07H7pZufTnBrnNblLQ6i+S5RT5Y+vGBVpaD2OaupnvdVM0b5Rm8tDwcKOp/Giw3+IfFRu2/eW9r+7TuC/dqgksxZadteXy5nAjXZydx44H866LTbG38O+HkEeS6cZ/ikY96pFbakmpzSxzB0f5gON7Y5pbWNbOEOxE95P8zs3RRVC8V4tQRnO/MfQ84zU92wEMSJkSycn2HrUsuOxcuLj7VMkEX3Qo3ufX1NV729WP/R4CHQHLPnqarXM0NlbJFGcu/8ArCeTUdtCJJMNwoGeD6VlM7IJIltbbzN88vCr+pq9CXn/AIMIvAqFMMckDZnhe9TPOzbCD8g7VgjbUkkPzBACMnk1MieWuSee9QuzOpc4CqPzNR20yzMGkf5jwB9aWxrHUuI7DDAfeOOa0I5VkZEKDeABkVXf/VIo/h/SmwsYZkY9Sc0F7ly/Zd8SjCletRiQJkkk54HsKbOGnk3jgVVlUrKUB+tLUfKhl1F58+9enStOwVI2GfTmqCt5cgXr0OKuW9xG2cg56VCQ9Wac7AYIPJ4/CqE3C+YpHynpUjEeUT6Cqaxu0m1ehNRPsWtCzAplbzWPUYxjtWzZtnAHQfzqlDDt4PUjFX1AhhwOo60RSWrG9USm4dZyE6AZFFgTNMUPOTzSECRQSORVaOZ7aRnXjFS0+ZBZNWHatOsNz5XUnuKzoZGlmBOE55+lLNF9pmSV8lgCaYSI3C9655uTlboawjZWNUEKN4HtTldtgcDPNVbEGUAvkDuKtP8AIoA6ZrT4kmS1Z2Jo5s8t3q3NJGsI2Dms6OM9Wx14xVpFcHH8NVBkytfQhYyK+UHPenedlSXHzCph+6mDAA/WoL4Etv7e1OWw4u7sTw3LICRUjPvfeRjNZ0O5hxxVlA5D5PHrWKWhpypO5qRshj3jr3qzbT54P3axrW9Cb4j+tXLeVpkdBwM96pST2Ice5tNcxFgofg8ZqKWaNCoB4z2rNjQxDBqJmctwP8KqUmlsCpo3o50+XJ4oilDs4DkKazYdxhCt9+rFpuBBxnnmkpPQhxSNGFVjBI4PP1qKRRI4OOfaiV2XGPxxT4nBT6VutTO1lcrlQkw5IA7VYLqeMcAUy6i3rkdRUKP8oB6+laLTQtLmHN3BOKEA2YU/gDSDaTgnrTWj2jKZNJM0sPSQfODwwqJxs3EHfn9KhWJrmUFwU9xVv7Msa5JJH51ruNpIrx7puBkDpmrfkrGwBdS+O1Ri5Q/uxkYPJxUbiMS7i9NJWK5WywBALnfKQT0wae0avNvRwBjgCqgaNm3DnFSsSzA9BQLksxs1oZZsu5OKPsYUZHam58vJ5JPWq8jvKnzMRn0NGhoovoywYyw29qjFvvAxketRwbi2wZ/Or8MBHr/9ei1xy90RLRjgkVYyisi5y2OAKGWVnyad5fkzK/G4/jWljBu4MGbg9f5VGIQxweCelQzo3nu/mcE5qvCkwl3F+P5Ur6mkVpuNvLYW8wzPk9cA80gH2jBdzjPTNW3gVySxDkiooIQXJJyPQVLjqXzaak4tEmIUDIPc1YjswiHaQCPeoJjtUAuI/cU22miDbifMJ96tWRlZsnFzNE4G/jvUc07Ndhy3J/wptzLvGUQfnTAu+IEId3Qk0N36k2sSwzOXBbBXPzD2qFzE9wdoxSmExy/MePQU+S7twpCfeHtUXJ22GPd7XCKCnqRVa7gM7P8APkmo57gFwSOe59qmkMexCikevvU3ubJW1KMEckK4PPNWUR3znvS9G3fw+lWY0LL8p4NMbkRR2meSMVaW2C4UYOeeKEV0JBGRx1oLHzsg5NBLbY6eNUQsccDmmLsMW4Yb0pZIjMmDziowohTpwOoo6mZXYlevPXpVNopJHyR+VayyIYhlPvHinBUUoRjdnNTym3M0ZPk7ZwHByOatZaFd3Y1NIm5y7YqpchpEO3p61hUT6E35hRceacA0bC6YH1qtBA0ahwc1alWZ48RDkDmlC9rsdrbFRlL9RT7dtjAGnrFK/wB8/lTvswU7nPA54pOPYHroTsUVMn71MZ8dRUMVynmAnkD171Yu5FuMEAVSdkZtWK9zOrAn+KqUUckz7ifl96v+QIyCelNubWU8pwnXNTpuy4tLQs2aIeW5Aqa5hVzxUGnWkx4zwetSXbSQvlxVPVGDtzaDorMMwXOzjrUciMiEg5IqSO9EiYIO7GM1GYG8snPXtVLyI1T1M1p3MpXfx3qwMyxDB+tOgskmcg8HnOaYYjBIQCcf0parU2ck9hfKGMAYI96MsQFP3hUgZtmR0PWlaPagcjmjXoZFcvKNgIOM8mlm2Fdw645qy5WW3UKwziqLRNH83UE02wFWIrEPrninR3LD5Qfl6VMoDod/HH61VuQbdxxkN3o21GnfRlgAbgcd6WVRJweh6Zqv5pOFPBqzFGsqg56du9MT0KrA275B296etw02CeKXUDtTd29ajtVMrA1cRbxuTS26EFu7e9Rwuqtg8nGPzq3Iplh6YwcGqk8TRsgUEj1q7dTNO5PMvkwnHQ9aS1jAUkjg0BxLGQ/UdqkiZsEKOOKfUyZWu42LISmQfSqj2YQ7/uHpz3q5dTuSMAoBkdcc1TkuZHbDfOB1pNJlK4LL8mOCT0qlcQbuRgSdSOx96lby3cEHZ9ahvCQxxyRQvMHpsVZJfNTYR8wOKz5LaO43kkggYyD3q3BMGm3McMOCDTLtUifenEbfeA7H1rWK0MZMzJbYyoJEOWxg/UVzWrWq3cUsTnAOcY7GuuljNorSRHKt83txWDewpPLuhIKuM49CetDVzC5NoFyJrCLTZiTPBGCpPcVe02KSXUbeVI/LKMY39SD3rBinFh4ntHPA2iMn3rsdNt8azknCu+78DT3s36GUtGbaWn2S/D7flkUEehNbtsuzTJg/WRzj/ZqHVEWXTrSVOQGxkegNF3OZdNkC9d6sB7E1aja6OZ6nMxXZF6ts4Pl7xg545pNATyW1BSScTEj6VHrA8vWbCGPqSrt+daVtDFFNqG3Jd2yo/Dms1uU9hmq2mbfgbwRuq94KXLEHkY/rS2Sm4hJl4+XAJ+lLoMn2G5VEwA5P4/Sptyzv3ByvGxs2N66XFxE55ifB9welWrgLPHIh/wBZG2QPp6VhSsY/EMkLcLMDn09q17ZxcW8blB5yZR/wrZaoyaJtQ3TwwSHqwAJ961fC+pk3DwufnHyk+1ZakXGmuW/5ZsOR25qJZRb6sAOPMQMMflQ3Z3Fa+h7d4EuHt7rYTnY36V63G4kjDeorw/4b6grX8Ujn5ZR5bfUdK9ss3zHgdq9vCS908bFx1LNFFFei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0jP0rhPippn2rRxIBnZIrfka72sbxVZi90a4Q91rCtHmgzajLlmj5g1icQ628XVpMsPp0FcLqUfkzX94OGl/dg+w616Jr+nK1zJdHorEM/oFrjb2zVobfOSDlsd9xOa8B7n0EWrHPwQIIRBJGBuwzMeoGM1ZtUW6v7LzH2Wtqplb+QOKn1XaYcJ95sbj9KolTLapEAU84DPP8I/+vU7FpFjVY4GWeGBy6u+dzdeTmuPtYSLu4icgCWQk5+mBXW30DwsNmfl2qxPfiuXjAvNUtHOAjSEk+w4qXoNFa/gOl6HGifO0kuWPfaKdpyMtmjgcsMkVPrls8c4tSPnfLAex6VNaqtuEibksD9M4rO2pXoJoky/2PK4/gyp+pJrkNQvmjt0IH32y3GTgCuotFFlpWoY5IAOPxrhfENwUvJYEzvdNqge9abJFLUTSwlxeJdz/vM5IBHAJNXdWvJLO0F3L86K58uL1PQE/wBKnt9PRLMQk4MUQLEeuKdBpYvLkz3L+ZHCqlI/4Vx046daGylqx1xcR2UMSOPMvJwJGz0VcZ5P6URtHBDJfz/NI3EMZ9SOp+lMNmdQnad34YbST/KobgMzvgh40+Rc9AO5pPuWuxXtrZRvuZ38zAyO+T7VYt18uFNxJZic/SkaJZVgjHyRpyMHGfc0u5ZZw5Py44x7VjLsdcR9u5BcY4xjJq1BAXAaTiLsPWq8TCPDuAVzwD61JPN86ysecEKuen4Vnaxre6Lcyv5bhkwD0HoKgs4F3o55PWpBK1wm53OSPxNTfZzEN3ciomrs2puxd+8vsajY5eMDkk1NE6smOM+tQKQLjpk59abWhpfWxJMxORnkdRVZASzk8VPvCPIz9MDNTTRx+UjK4yetSloU9Cq7M7g9gMZqW1dYjgjnvT5QBIidtuTUZPlydPyoS6lx2sTzTEykBuDVnTJN+92HC9PwrPILSgnGM81etCAnlnqTWS31G0aCjem8k7s5xU0LF2Oee1NjiGUUk+/HSrUcarJuB4XoaTWtib9BzkLn1PamtEFj55qRU8ybzTnA6UXYAXGeTmrS7iT6FKOJVdiegqtNEJ5i3THerbZKqvUH86etp5+wDj3rF66GydhunR+ZnJ4HHNJcW5ExKkn61amijt4sB85HPbFRxSAjJ5FS0vhFdt8yLkDRpAGIy3vT3laUEhelU2diQNnBqxCoI2OTg89aadnYjl6kcTsCQ6Zz0NTmF7jI5xUjWrKwYcircboqDPB7nvQJy6oy3tjHge/J9KueQFhHcmleRZjsXr1NWNiiMZ6mnZJ3L5npcoTWQMZccMR1qaytyhzk5xzVpgpjIAzUaN5ZA5rNpJ3RSbasTyRFutRMhVwuDmrcPzqPWpWhZG3HGDx71TTZClbRlXY/U5x3xTo59pwM4xjipzGxUZNPjtAzcH8qpReyBtWHK/GDSeYu4Kox61FNE0LE84po55/iq1dBZMvS3CiIA8NVQtHIQCcH2pvlMcFjwaziJRd5H3elU2072LjC/U1GOOnIqG1ncSlHyAx4q3CxVMkZ6VXnC9T17UPR3RcX0J3njgl8on5uvFPkbKgluKzI7ceZvY5Jq40YK9cD+VaxbY2ktiQwhxu71C0Cu5B+6KsscLnPyg1XkUuSV5B6VTQReth32cLGSOAOKgnmZMDBwe9RnMa4Lnk5xmlc70yeaV3Y2S7iuWEfyjJIpyZ8shxg9qSHgjPQU+4nRQAuXOe1G2pT7DoVIBYDmp0+0yjJcAD0ogI2jA5+tXIdpXDnGatanPNtECbwSXcnikS3DP5pcn2qe4YIMLgkU9ZGEYIAx60epldrUiiTdNjYQvvUN7IhLgcfSrbTeYuw5Q+oqnLaxeaV35c9TVWfQcXrqZscwfI3gYrSsbfzEGSAc+tQNpSp06Zqz/ZLRkBJyd3TmojdPVGspRa3I9SjEMgQyB888VHAYERywJK9qlk0crLmRvmHvTgicqAAKqzDmVkinbX/AJkr7E2KOlPllmfocKPSnSrFbJIx5HsKTSpobgnf09DSfa4+nNYdHeRtgSoXJ7jrSzRwou5enpjmr7G1Y/6vA7kHmkuoLUJtjfeT3NK3c521coR2i3SKRkk9sU82BPJ4xxirNuPJGF6+1NLSecdx4PXJ5pWDmdylfQSJDtBGap2t5NDhTnPritd0jk5MgBHrRNaQpyrjBH61Li78xpGelmivHeMBuYmoWuwHyOp71Yjf5CpRD2BqMIitz1qrlKxeto3eMneR6io7pQIzk5Y8U6MhWGCc98UwYmfODt9aGzO+oiQrPCMggrih7d48NnirUkOIQysCD2qJmxwfTmpfmJSvsZEt0DOS2fSn+ZvHyDirU9ijnIHJqAWLL9wkDvWSumbJxYsUYOOwPpVxEO0hT161BBA8BJY7xUiSGPGRzmr5kZy1ehDLA5zjr6Co4rYiIgn8PrWpFb+cfMPBFRvBl+BkGs2rEqfQo/YsYVRkUEpEEDJgDir6oY2BAOfSobiNJiCR8xpWvqRzX3BI45ME9DVufy1TYMY6ZqmFC/I/AonsxLGhjc/LyeavpdGbSb1J2mjjUKnXHPpVa5t/M+YnfVVS6OQc1b3MsWR9ajm5iuXl2I0RYIyWyM9KASyj0qaMeaAH5UVMUj8o7euOKuJLZl3MgU5QY9aht3LSYJ5qS6WbOcHZVaJQZiQcFeKL3ZukmjQdSFQd88VJIDjD8cfWoUnJQA8nNWbmbzEAIAOOaq9zmd0UGt9iZTqR2qGN92Ufpn6VPG4V8E5p93aLLFvT7/pUvXYtuwsZDpgciql9bsyITwgOaSzmMchVgeDg1euI/OTAHFPRoT91mcyHhz09ackqwsTxuPHWrCoMbH6Djmsp0Pmk57nAzR6Fr3ty+2LlNr429ajMxtZdqjIP50y3G/Kd+9STQ5+YvkgYrXZXIdloWBOJWCAkZodtvJOe1UY2YSDBxzUjEK5BfqaE7kONhzTAuMADI5q4smz6niqbRJ99Tk46VPjCcnOPzq02jN2K8tznKnqD9apSSENnsetSyIWkY549KZJGCAD6UWsaaIgdQ3zDp7VCJGDMFGQAOaEUxSHJ68cUyUNFl0ztPUVSIkV7iIMRIhAJPIqSFYbqOSBwdwBIx3qscgO3Y5qpDdtHkScNH0OeorSKRzVES6VOksz2kv3eQufU8VhC0l03VdjITF5m0+wNXbxTBfwTD/VyYYMK0tfEciGVD82zDezYotpfqjFnI+K7cwyxXUPKs4OR2ru/Csg1COJ2+8gGea5G12aho0tpMCRGVkDd+ta3gdpIdRubU5xxID7YoVlLTZmMtj020szcaBcwgcxyF09SM1hSynzY4EBErbozz17iun0UkbEJy23LfhWJqTxWV/JdEDP8P1pzVrMwi90c7csb3xDbOsZLRIqnHtwTV26Dxo9yhwqhgf5U3S5duqXErJjCgr+JpbyUR6NcxMMO+5sZ5waz6XK10RVhupHuY0BPzJn9a24CLaSIOmwoNwyPWue0q4AvYg4w5jwufSujlLPjcBgY/T3qlHW4mGtvm/tJDw4BCuO4qfQtT8rUzFPgpLnJ9z3rJ8UXnnWlnKqeXslK/jgVFcEW2qwSA5DAEj6jihu0rgkmjvI1/wCPiIJlHUgDHcVhyyNHdWsrAgKCmT3robKc3FvFOi8oQzfiMGs7VYguQemcj2zVTjpczi9TrPBWp4ufKHyE7XH1HWvovQrgXVhE/fAB/KvlrwfchZrV3+9uMTex7V9NeDZA+kQkdxz9a9LAvWzPPxi9250FFFFe0e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vIjNbunqDVmkbpSaurDTs7nzp4z0swveQAY/eke3J61w8tmBfbD84VSfpgYFeyfEfTpFvJJlQbXcZz/OvK7qNPOuJweWBUD0Ar5+pG0me7CV0jz28tJ0miRfvO4RSfc1JO8Z1ExRn/Vfux+HXFO1yeTdaYOEWRnBB/AVHHCm5J8/M2VXPcn+dc7Wuh0rzDVrtbezkLHI3hTj1PFc5BaD+0LaMAiNHzz6das+ONtrpUcQP3rgszfQVDaEpoTzkkziMMpz68VL1foWtmwvpl1LxJI6YKxRcZ7AcDNX4bD7HZxPcAEurPkenaubSZbWHUJZCUeULAMfTNa2ZY9EtjITsKdSenHFO+obLQzov9R8x+WcFvy6Vwz4vvFCznBjQHP1HGK63VZEtksiOkUJY/zrlNFtG/f3YyY55Nw4zhfSpfRFrTU25JHmkECAb+ZHx78Cpg5tbY2xO9mxl+tVLFMalq8zScNsRAOu0VfvkgtrcO5/fy4VAepxVsaKN6xtLJ8nEQJVf9r1Y1leazw7GOVAAGOBmptWc3k6QKPkQAcHgVXuV+zQpGPnlYjA7/WoZrES2uWnaQRnft+Qke9W3xZOhkAJx0NNsvs+kWEkrDL5+Vc9W9femRM06maYZlbJHsD61EkdKd2CSO8m+TliflUDoKvWlojuTcnHH3T1qtFGY18zrJ15qONzNzkyHqTWVjpSTRsxgSt8p8sLwM+lWFZigRjuAOeKyTIWwATkDGBUts0nnKedvfmpkXBF9Syq+enNJbyln3HqMVOAJoSNvaqZRo5uDSbsi73ZoSESwyEjBJpuz90FHOBzSwLvhwT3GauyoIlJOPmHH0oSvqaXKcH72YrjJHApSN9w6kcZxS2oAYEdefWrEURDF2GQeh70r2GnYhnXCgAHFWLFVebPQ/WgjdhnAOCev6VNp8ahs4OSetRa7QaGgWKL6mrGDKoiHAPWqbP+/I7CpreTc+TxjqaXUVi8WWDg9MVWjk8+c5+7jFQX91vk2g5HrRZK2QD09abavZDS0uyYxBpTjpmrcC7oSgT15p8USlwp49aS4OwlEPHqKi1ldhe+iGpaLcHDHj9KsNZRxsAnAHeoIZMfePfFTrOrSbXOAfSpjbsU0yKeQliE9OtVWeRRj3rU8pMkg0i26yN83IrOUW3cqMkkUEupcfdOKVrl5WAwff2rXWFEBAFAiR24jGPpVcum4c6vsZKFwSTwfWr8V0kkAyfm6Us8GXICfL7VX+yRkjORnrilZrYLqW5It6A23qaY1wZJgBx6Uk9osbZU5HTFWrWFQMkc1fL0ZpoldC20jHrVyKXc4BNVXjWCUlehp0Oxzkkg/Wghq+pcmkB6H8qiTUDA+0jOPU1BPF02k1GkD78t0pczvoNKNi3JdmTn9KIyztxiq8ch344q0MsoHAzTvcLWA3XQEc+3rQDvfIGKS7t8mPBHTnFTQGNYjk/N2rRN3sw0toPDgLg1UkjMk2SegqbiTpyaiUN5nGQPSiye5S0J1iwAAM+5NJISflP51JEGPB5pjxjfyOhrQESwIG+TPQc1FqkUkSDZ8mantiu8AnZ71Bcs9zcYMu9V6DtV9AjfmuZXlyNKAT061eUhYgXAPNQtAzzEjp3NWGVZE5cHFSjrk7jJ1WQYwc47Glt41HBz+dTRxKse786rhQZMkkLSa1JWuheZvLTI44pqbiu4kle9QzuChAORio9OnwrqRn61TJtpc0Fj8/aVyM1NJHIqYV9ntmi0mQYK5Lk9Kr6mJJJCyEoSeaq2lzm3dmWrYMF3SJvPPIpo2O5YJs7GktL3yrfy5MliMZ96eLYtFw/LVfTQzas3cBIjsAvbvS+ZHEw4JJOM+lWEtooozjkj/CoYY0uZn3cBR34oSJTTGXKboy6nArNtLoG527PMHvVTUWmmuhEruEUnpVu1RYIshCW7n0qG7vQ6uVQiS3BNxPs8rCe1Rz2YtJAVTHvWiIf3Ql8xUOQKhuS9yxG/ec0WIUnsNtR9oUgdR1pLi1aBgVO7PWn6XGwd0xg9CTVm4uYrUlnx8vX8KLXV2RrzWRRiE6yfKhJIqaaznfBbO7FV01jeXeI5Z+me1WLHUJoMvI+8+/WkrbMqUZLUYdPfkkgY5OeKbCsToUJGQafIj3c3mHPzdR0pI9PjjmMr5HXgUrE37k6WZIyvNI1qzTISgx0xUj3ItwEVD06ioFnmbeoHzetU0iVdmjLZExFh8hxmsy2EwlkA5U9BVqO7ure2cud4OAM/rUEOoNbqWCZYn8qTitxK6RYS4W2OHjz7VT1N1V/MRCOO9DSTTv5hALH8qZdW1xcIHc/KOOKl7aFRSTuye2u1mswWQ7h6VCJOo6Z5OaImaGzKpjryT1qlKWnYjftI7g0tjRRuzRWRfs77uo6Yqh52Zhk8d81AZc5BNISm8BhzWUnroPkSNdZggO0nHSiO52rg1nlwYgozvPYVG5uEOMcVN+plypmwl0u8l+hHGO1VzIk8ikdBxWaPMJyQcE81ZDBEGwEj6VS1FyJDrpsvknpS2V4Gfg9OMGiCITNmQc+9CwopIUY5qXdaoHa1mWwhbqnU9qgu4HjbKg7antjInzN07U+aUzqcnr1ptXRhqnoUBKUGAMml2TJKOeDzSldmRjkHOafHe7nAcDipSXU19CSUZjbI4PWqLQbPnx8p/nWk1zGwzkCljSOZCDgk1s9djK7jqYrI3UdqdHc54ZcmrV1ZKwcqcEHAxWY4NtjIzk9RUbHRFqSLpRPK3kZNRpK+cr90CoFuPMOCCBSG5VOCOvpVLR3IcXsP2k3DuOp7VowsxXYe9UbVt0hIxj2q1OzJgng45p2tsTLXQhuBsZ06kZrCljYT7s8jrWtJJl9x6Gq5hR2LY4ak10Lg+Ubb7lwPbJIq2Asj84z7GqjAQcY47U2G4/e84/E1SdtBSV9SaSNS/HbpVO5ZkcbjgHvWhCwbjbnvUFzCs+/P8PTnvWu60Mk7PUfbPEUwvMgPJNTO4CEk1RhHzZI/KrUii4+lNeRD3K77S4A6HrUd1tTJB47VIy4fAps0eeT+NFrjuZEknPXmrNpJ5seM8k4IqndIfOwvOOKbA7py3y561UX3JlZotTWYS4KNjY3BPpXO6orJcvEhyVOc+oreneSSNx/EOma5rUZJFl+0rxt+VjWjtaxyu5pWcsFxY+XKmWGNvtjrTJ4fNlMWTmRCB/vDn9aqreqYUmIx6Y71Y1qQW9tHNBl3R1Y/1pvUwe5lWSbUnR0xhCD7gGtzwm6y3l5KiEPBCqknup6Eev8AOoL2zjdDKCfLlQupU4xkf40eHbw6akZ4zI5ikJ7rils7MzeqPWNFiEVtHNnOcZNc54li3zpETlHlOCOxro9MhxpSQk/L29T6VzeuQsrvKCcRPvP5Vc1oYQ3KNtpph1C8R5Mkxgr7AVlavOwuSAcll2DNaGnXElzqkkrHK+UEIz3PSsu/Uz3xTo0Tkg+2KycdFY1Wr1HXdqVv9PcHkRFa6mGFLiydw4DLwB74rnZT9pl09YxksGyfcCtSz1COCzdnUnDFTjt25qkldkS2sR6pD52kSAjKoPOUd89DWRc3xWzs5yhkJwpIPOB3q7azSN5cLkl3hkxnPqcdaqaXCl34fyRmWNsD2Peon7yuhx0PR9BvQNKjP31dCpCdc9qZrpa9s8oCCY8fQ1keDpWAS1POPmGetdBassjyQEAlsjHcZrRPniZyXKzO0aT7HbxOuckhmHowP6Zr6n8DXkU2nRrG2QVDfpzXyfYymzvminTem8xn2J6GvpH4PTMdICSr8ykqCfQV2YKXv6HHi4+4el0UlLX0B4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98TtsNiz4+YDI+teHXKCWOU8fdP4nFe2/FEZsJG/hUfzrw6TA097mWTy1wcL/KvCxH8Ro9qivcTOA111D2luoyFYbj3zVqO28y5gG/5YgWqA2xZRPMTtPc9ua0uIYbJCMNLITkdx2rjR27HH/EXAs9KgcYaVizfUmotNnS7sJoQR+7Ijx3yK0viFZi9NhL0SOQKT7DmsHw3Il0Jbr7iF2x6ccZo+0UtirraI8ewDpcoD9TWx4uzbeGgBkEbMewzzVG5tDJHGwIk33Ykz7CtnxsPP0h4h826EMPwNLWzKvscJ4ov1it3Kgqog257ZIxWQjnT7KytA/wC9jiDtGO4xnJz71s6npzahbeUBlsKrDPYnrTbDSlk1y5e6UgQQhSTwCAOgpb6lu1rE+gxRxaclzdjr85Hqw6dazLu5N/q8t7dvhLePbGo4Xk9q09XvkvdOjjVBBArZ6Y+UVhTsbuGMRA+WG3HPoO5qmNLUZCHurrIJUEcgE96bc3UYlKg5xwZO30Bp9tIUgku3xgscAcE/59arWtmtzeBpDwRuZBwFGen4+tSa7MnaZfkaXgDiNT3PrVyxRrre7/cU8e5qubeOWcPN91OFHoKsu/RVOwN26ACpaa1NIMlmuUQbAnmOTg44ArNkl2krnGDkAcU4yAfKucA4BpksSswYDJ6Z9Kx3OuJYhfKEA4PetSBQrRsCc57VipEydP0q/azMBtbp6kUntc0vY3oCCgB6mkIWRyw65xVFbks4UY2jpUhdlIJ7nNK6sUkXk+X6Zpv2kzSlBnIOKmhnUIhJHfNUwPLfze7Mai9joii4I2XLY56UnnuhCnpwalDBI+ep5NRwosybm78UrCXmWGY/Z95PU1NYSFsHsAc/WqlxkbI1PHFX7aNYMnPGP1pPuhaImQGSTnIyefpU7quTs+7+VVg7bcDHNWJF8uMKDyRyetPTcZBFHudyauwAhsg8Cq9twHJGc1ZiBHBHHWs9w3LiEbSxpIsPvOOKiYgZJNRtOIUJ7VGw1G5Dc3Ijf1GeMVJBLluTk1UANwQT068Vet4FHzHqBQldnRolqW45/wB2CfyqWCdfMHPFUYwd5B+77VK6bOQeKl3IaVzXE0YbBBJ7Ux5DG+BwD2qra7nYHNW5c7MmqiZ8tmKCMdsZ9eaekYZM7OKhiAxkfjU7XRChABwOtbpCafQgmjy2RgYp0XOc800xu/J60uGiPNJ69DRWatcSYcEd/WqSTsrgDJ5q7K4ChjyaqRlBJv8AeocdTaG2peinbbhuo70rtuIweoquQXfk4WkQtG+Qc81O2hPKi0sBVuOanQbBk/jTIwXwd5x6Cp2IVOapQtqZt9CaKeNhyPaqt2EjYug4bt706OLdyOlNu4XRQOCO9VbTUI2TI7NXZC4qSG4lLOHTnpUAmMEZUdxU9qy7eTkn86LbJGjT3LBkaOPGPxFVLe9LSyB4yU7VakcPAQD83QVmNcC1bkgse1W9xwVzQZ1ePA4JpILcBsEhRVKNzKUdXGD1+laU0cctsAr/AD55Iqkr6lNcpBeWjiLKnGfSoLazYKCWJ9TUxEpG0y/KO1TW9wLdTvBINJq5pzO1kAASHDcj3qFY1mxjgetTTQC4AIk4btTIbfymxngcZFNpsFsLcQALgdxUNrZFWyH4JGatuwyAealiCEgDFPlTZDbSJIcpyMb+op0iyOd2MsaNQ8rT9ksucAZ4561JFdLKgdDkEZyetWlZ2OfW3MV7YM8uJU+Zc9R61eLJGUwD71nh7ue8kdgCg4HGKuTXDhERU4JGT3pLYmSuOmuYg4CHBP8Ae61VR23nc/mA9sdKtzLFLCuYyZs9R6UpC2sOUH71h0xyKNbkJ20KJS3LEs+O3SpAoidH8vdEeOajRGZRuxknnmpJ55JECRgbF6/WnbS5b7EF6ULBsHrwB0qS3O3EilQQeh71PCsZkCTAk+o9aWS3iAJYEEDI9/pU8tncjmtoVGvrj7RJkAK3So5oDcDZIcs3OamuHiEUYiy7cFiRVpbQXKBz8g9qaTem5pzW1Me2ES70BG5K1LRUUpIU38dKzr2Fbe5QoOCeTVqC/wD9JKYHlikrI0muZXRK/wBoM3momwA9BSyanEy4lQlz7U9JZppPNiI2dCKfcW+BHIcbjRZ7ow0vZlHbJJykZQe9WIrK5ZBInP05pWnmb74AHsMVBBLPFO6iQhSOnvTVupVm0TQW7vMY5S49qLm2FopAGVHU9agWSeO6Ry5cEYOauSDzkLM/IHSjRksbasrrk5HHGafM726OmPkkHWlSANbiQEZBA4qPUJvNREHBAxmm7Jak/aM+2Rtro3rxQlsHBT+LsamtUUN5THL+uatGMWxJHOKi10W52ZzrL5NwQRz6Gpjh3TIxjvV92iluXynJXIyKz3f59v61jZI2UnIspIG44+U4BpwlyxHUVVMbKmQfrUaTGM4z1o2ZFkaiyJJFxHyPWpoCAhUiqLXJEQCoKkhu9ygkU20mZOLsWhCj/L0HrRHaqoZQeB0zQxVhgZ9c0pk3EHpxRZGWuxWlilOQD8oHrVURzBsg8HtWnKRtA7mlS3BHXBqeS5fO1uZEkki5B6j0prjeQAcN1zVprdhKWHINMuArcD0xUcumprchQMPkYfQircC7SAeGNEEXl4z8wps4b7w603oQ3dliaNok3cFcVUutlxDgVM0xaMLnioWi8vkggYp9CYqxh3kn2c4J470i3ayJgNkir95YrcpuB+Yis1bQxN0wfWs3e51KUZKzNKwG3jOO9Wrl967jVGB9qJk5bvVkglcdc109DmfxXKDSHfgk4NTwMMY70t1b/Lu9D0qGEZyB6UlE10aJ7pFmiAXh+lVBbqrIMksTjpWlDbGOLJ6nvULRCNwSO9U4Lcy5uhZiiEXHAGOcVBcKvz46HvU0jYXcSAKpyuNxUHitDBb6jbdAvDcjtijzBkpjtxjrQ5IwopHhCkMDz6Vd+oeoJGxJIHTpVSaZhLz09KuI/px/OqdzFiUZ6nnrRqxXtuZupFwhdR83pUUUgaDefvDqmatXuRhW5PSs642RMXQ8fxIOnPepfusXQmBYMXBweKx72Mec+QTFIpyPetq0USIT1rJvx9+IdQ/Fa/ZOZ6MzoVIh8hh908Z9625pEntpFjA24H4EDFZNwSLy3djgDCvWzaQFJry3AyrJuB+tC2sYS3INNtp77So7YHJRmTj0PSstLvPiL7CpzGg2/wDAh3rrvCDCCCfcMkxMV+tcjp8KW+u3NyT827PJ460n0M1rc9uRimg2kp6pgMfasHxXbt5t/wCX0MYYL6nFaRv1m8MhEfAaMMB3yOlZWr+bcXdmjE+a6FyfUAVtURzQ3MbTIohLOrny1lhB467sVh3k+NYMDZB2n8M9DWpDNuurmU8bFK/lWTqERlvLO5A3vKh3+wFYtaI22ZvWLwxy2iL9+MkFx7jrVWOGT7NeQlTvMpcAdSuau6apeeIAAsU3flToWZtUkcfOSh6+oOKpq5PUi1uT7L4h04RqCPIxx9BWZoeYZL+IZZWlZ1+hNae37bqVo8oO9EKZ78GqHhpz5t5Keqysgz7GoerK2Wh1vhZRHeOTxtI/I1sXi+RrbyxfckIIx61maOBHqqIfuzYxit+/tCz7R8jKMjHtVJWRjLcp6zYYupHRC+5A+B7dcV7H8JNdHlW6OcCQcD0NeR3gLpA0Z5U4ODzg9a7T4ZztFOIn5eJiQfxrai+SroY1FzQsz6MU5FLVazkL28bHqQKsHkV9Mnc+das7C0UUUx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6UtIelAHBfFKEt4euMHa78CvAdTtWa3iEwzFkLgHnPrX0b8QLQ3OlHHJB4r588TTFLqOAL8xYDH9a8PER9+57OHd4I4XVp4ls/IGRJJciNSfQEZq34kvY7PUrS2OAIQuPqeKk1G0RtYgleMfZ7bLY9WNc/4gujearFvHzzzJt9gK5drnZa9ifx9bldEidOdz71H0rjPB2p22paS9pFxIpbdng55ziu9vo/tmkK55TzX49PSvGfCMzab4ilhx1mc/gSRUP4lY0itGjvgfI0u3IG8iQbfcCo9XvWaa2jz8rRnOeeM81I8Etrp9u8+NschViD+NUZLmG9t7SVBjhl5780x9TPi8pbyRi5MfAwOpA7VR8ySS21W46tJIsSAdhV/wAlYRg8huc1Syy6TcuBhWdsZ7noKlaIqxma3Lts7eA8B3GPcUsFuBGglJETNztHOKW9spNQ1DSx0jiGX+gp8U5ne5df9QqbVH0PWkX0KOozIEPkD5IyFUAdfpVGW5+yYV3O7APyclnNTzXAs7Zy4Ekjn5Fz36ZrGE4e7KScODk4ycGgrc2by4McKEEu5bkDrj+VLA7ry5ye+O1V5iBAH52noT3qqkskm/ceM5A9KTVzaBrS3MbvjAQH0p5aNW4fLdMdqpweWMc7zU0hG/ds7VhszrRYiYlwCffir5VTHj0NZVvIGkOeMDpWih3xcdqFqUyYXAj2Efep8snmbM9PaslJ2NyASAoyOlXkBeUMTwOMAVlJXN4mk0hjgPUMeKk04faFYHGVOaa+XSNMdO+Ks6cmEI9+1Lqbp6F6WJfLBx2xkVEimPjHFTljmMEZA7U4/PIc81dtLmRCq7rlCemMmrOWKYA49TUETg3meynBqaGYtIAehPWstwLCxEgAHmn30/lw+4FFu2ZN+cjpVC6m824kZ/ukYxSlKyaKWpat7glFPY1ceVlCLnnj8qz7Rg67R24Aq5Im1cjsMepqI6o0sWJJlwgGTjrUcsQuGwelVoyWIA5NaQIi2E1TV0G2wiQiPirKzBYyoA5qN3XZk4qAzB5M9hxgU3orBFcxZQhclutIH818EjHeoWdpPmBqvCJPNwecn9Kyk7aG6ijcgXjK9M1bjQznaVrOZTHbbh0xyKsWN2WUFeDRGVpWZlJaXRZl/ccHrVZLlXfBqw486Rs9KhWFVfBrZy7DhYlLZHy1Te6ZZNrDgng1eIGMIcVFJCo69ad30Ki0tyvK+5gOgxUMWS+R0NPmifOFPXpS29uyNknj+VL1N9Ei5FGG601lIPA4ppJV1A9alZlHvioa7GBLb52gngdKc02SQT8tQpI0nHpTQdrHcOO9aoVrsWa5JHlqcDrV1H3x4PPHWsy4lV1LKACKntMeThyd1CVmU1oDIWJPpUkeTg5AA5BpIfm+U9PanSW+Nux+/NC2Dm6EaTAud3eoJoormUdsccVcS2JyzA4qmIQ8pUHZxz61Vu5vCz1HQWcu7ahyB6fWtddPWKLG85xzk96rabbG3TKvx3Ga1bVAX81xkdMVaMak3cyRDcJcAkB4qtPteXkY9jVx5IyzsCEHp6VUJEzjB4zz70JW0BSbK85WK4GDgeg9aLhisZbGMc//AF6NRjha4QAYlqdYfMgQMMMOuKO5o2kk2ECLcWyN3xzUMdq8DiQ56nAq6oMIJPCjpQVeKdJZOYhg7KPMz5tdCOyL6mHMycI2AD/OthLWKBNvyHPTHY1mvqEC/LGQGboOlXoMHBJGfrW0TCpd67E126WNrv745x1qHTT9viEgHB/Sm6vdxpiJsbzx3/Krlk32WweXACEADtzV7sxaahfuLqdjJaw7oedw4x1FVNO0y5lJkJDkDHPFaDSk2wYuDuHArNt72WM+Ux69qlxipER5rNFeS2+z3bidxuzz+NZ91fmGYLEP3ZGTWleW6St5h5es+URI6bo95JwSKylpojpg09ySC7d13EYxVk3AcDL9ep9BVedle4AiGyMgACnPCVcBR8o70rdA5bsllQyQkR8A8bhU+lwt9jkJJIHQmn2swSDBHSkt7ktMLcJ5fzFmqktUZO7TM29tprlEJBGDSWkC9G9/zFamqzJbMAhyGByOmDWTavK9zGf+WY64qXo7Gqk3A1Eia3h3rz6LTBqEl/G++ARheCferdwf9HACfN61ji9lMwiKDb3wKt2TsZQ967LdlbfPI8pBjAyBT53RI96IH702NZWOAMKfWoGcx3PlFSEx1odkrF7u5ZWZbiD5E6+tNkjZAA3Q9KmtYMRlMDa3IIps8+Jo4H+7jAocdLk36IktY1Doj8ZqvOqyTvEi/dGR9Kvm3zNEQ4weDntWZfwzW9+SMHPGRUTi7K5EbNlUAfaAO+aLm8eOR1JwOlR3jiJ8jg96a00VxBk/fx61CdtDfl6iSahHLKHKdBjj1qybKN7ZJcZ9RVO3EPkYfg55p899HboI0JIJ6Zo06hZ7RJXsnkgDjgfWs+WDypCzDGOtXPtoTYqucelE8y3EuXTYvtWTXM9AV0JAgMO4/hSReWZNr8AinOd6fL0FQwfM+DzTegbllZ8Pj+HpT2LAEkc0+NljGAMn86fkTjnjHpTRk31K8cchbf8ApVyOUHOeDTdhRMjml2EoCcD1xQkloQ3cRADkY61WuLcfe6GroPlnB6470OQyYAoavoJOzKkIMqYI4FWPLBRsp+NMT90eOhqUXI34PPtWfqErt3RQmC+b6HHamhj91uV7067YCQso61BAWkkJI49qm+ti1qrivH26Amm3doFjww5IqSZmEgOMjuafJcCdcMBkDFUrBroznmLRvgDoOTWjZuW4K9qS7tCG3jr39xUduxViRwRWtrG0mpIeS24jPWi0tj5uW4FLEN7bz948VZYYiBU4OaaVtTJysrCNHhiQelAIkQhuvBBp4by+fUVEWXyjngjNXuZPsRzqWjIrKR3jfH3zmtVSccfxdaz5F23OD36VpbqXHsywH83BI5H86kt4gzFm5HrTYDumwOAaITtkkyflovcxeg11KuSenaqcvzSgk9+9Wb44PA/GqCT71B6+opp9AtpcpX02Tz1HSs5g3LDmNuCKs6tKquAepqGGYvA6kfe9KTVw1SEs5vKfyj+H41BrUTN86cMR/Kq00hVw4PKkcdDV29JuNNEq9Y2B4rSycTlluVIrdb+2LP8AfGD+IrVtJT5wmGDlSmPTFZmhxrdT7Y32F9270yPSpNHaWS7uYF5KSZ59Dwaa/MwmbmhKUW4cD5R+6x7GuU1yFra8IIIEjgD35/wrpfKkt1KByMzqeOwHWsbxVcCXxJAgAxH+8H5VM0kkRHc7uJwvh1JUHQYA+lJqGoeZqlvIo+7bMc/hUscYHg+3c/xkp+YqkIFGmyEndLDblCfwxWknYwSObgfzkuVDZaQE5+tWUiKX8SEgqYSigevWofDsJLyseVCcfUd6s6ZvuEnlOMxtIRj1NQnZIqW5p6GojnnJ4EC4OevSqCXW77RsP7wOQPoal8N3TagL+d8bXwOOOnFZ3h7F1dagrg7ATt+tG7S7i2ub9ooM9kCcb22/iRWFom0z3MIPzNdP+ldNpyQPbWjORvjcbj6DGDXOWWlyWtzqc6OCiTErnPfmpe6GranXaCymSJc72hlHPf6V2GvttlsJkGfnZXHtiuF8MW7RYfPLurD+ddprd35VkjDqZlINaL4TGW5RuL2OMW5AEbGYoVNdl4RkGn69ApxtnG38+hrjtUto7i2mnx80e18f4VsafO0mnWF8T88UgU/TPWiL5ZA1dH0zoz7rFAeo4rQrG8M3CXOmRSIchlB/StjvX08NYo+cqK02LRRRV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brlr9ps3HtXzN4jtHm8TOFODExbP0r6gv5UitZGc/Lg18yeMZEi1Wco+DJKR+f/wBavJxaSkmephW7NHD6vqAS8vIpT8pYFfrisBT/AMTWKafB2Hdx244qfXJB9oSJxlzINpH1qG8UreOIwCCozz39K87qekloXtLD3Xhi9OcyxSFsexJrw6UyWPjA7zxISePY5r2fwzdK9rqKHrIDwPrXmviiyW21iJDxIH3KfUd6iWyZonZnoGsotz4SEsY43hx9cc1xegSG703aeXjmIT3BNdE1yzeDvLPDgFsfjXG+BdR8mwJcb5UlLIp7ru605atCjrc1cOsKIAHZHOTn3qpqau9jFBGhxuBLdsZ5NbVrbh5bjEYSPLPnr79az/EdzHFD4ftYkImmBeaT1XriixoZsrgzxsn3YwQMnqT3qlel4NNkCD52ZU4PrVmII00hwBgkUl8yQaVeyscmJNwHvjAqUWYOpKFhE+RlBhfqO5qtodgzxy3c+C8nQd/XNS/NJptmspwzYZj9eTQ9+wSUQ4SDIjEmMfWgso61qskxECfIo4GP1NR2jBOSc8d/WmMEvDLKD8gGweuO9PtgEQjoB3pM2hoaqmOO33uQHPf0xU9s325Tg7ABk1lpuLZd81pWsxG8cdMVm9TpsWLSNLd5M85B5NWInwcdicce9MgVZxljz0xilVsMVPHvSSHuEtsi3O85PHPPGasfaNqBF+9nNVzJiTDnPbNTqNrhjzUyWtzWGhsWZLIGbk1ehYQqTVC2fb7DipTMHQgHHzfnWDaTN46l/wA5t6EDipYA7q7Fhx0qnDdAPhuwqzCD5e49Gz0rVbA1Yih5MhPGTV63C+WT3PAqvGqpbSA9TU9qAGTIqNkRuWYEEaZJ6+tUJrY7y5HDdM1q3TYhIUdO4rPgDTcNnC8fhWU2m7FpdRbaMwBHz1rQU+YOO9Z0rEAAdc8D0q5prMyMCOcVMFZ2NHe1x0Uex8nr0q0qG4fDEADp700RYbJ5FSbtzEjnt1rW1ydSO43BygPAApqptTLcmpOckt1qRVDKc88cVG2honZFeCYB9rGtCBBzg1RNsAd3frVm3Xch/ve9Z2dy201ctyDMOSeBUloQYwQMY605UUwYz9abF+6Qgck1TVncyvcsCYFcCq0c4M5VuopCGj6c8URKgyxOHpGisti4CA+ain+Z+D+FIsqlcsQaYcPLkcZ5rV2FElSPcwA5NKRhuRU0SvGhJ5HrUUsi7vU0KwJ3ZE7BeTToFEyk1TEm+Ta1WURo8EHir0NmrKxMsZjc4zTZ5FY4I5PWpkcPyeT9ajmwTxTt2Mk+4xIh1XkCrCqSMgc1Crj7oqYTBF460JA7jHYxNnp61Yto/OGT25qo91vUh+mauWk6+TgkYPGarRvUGtLk7z+XH6nJFQokVzJvHOBz/wDrqaSONVyepptkVtUkQADf3qt3qEXoQW/nK8iqnyDpXS2LWsWnplGMpzn8azLSbFz9zMZxkirJiT7d5qPlBwBn+daRjbYzqPm0ZBdRIbeVj1/WoxbhbSJz97PbvTZSZrl1D4Yt07VdZvIhAK57fjWejuLmtYpRwxS3RmJ5HHNaAUMgAAAFVPsezMoJOecVa87bbHI2n1oSshyfNsOmtvOtXUYBwcGqZiMUP7+TLZwBVizluJQVcZXt61DqayvfRIifKeuKG1uEdHa5i3dkVn+0eZgAjAzXS2lsXw685A/lTL/SvI2HZujyM96tXNx9hhiZHOOM/lVRSTdxzqc6SRkXWmyXOq5c52c1b1F3W38oE/TNXlw5S6brKe3SsvUJcXaLyRT5eVepCk27PoWbSaQiMSj5cAc0l5cR21yHYEgnAIqxId6I3VVA4FZt1qkc8j2+OR2NXa3UmK5pFxHWfzSOQDU0lnGsYcpWBK0luheE8E5IzW1p139ss3RnG5RuAPU8URs9Byi1qiSxgheCVnAJ7e1S2qRMZARkgED61WtLz/RpYmQBieHq5aABfPUZ5AYZ5OKEr7GUrq5HDZO7jP8ADyai1CR4LxJWGF4UkVYivWOruQcR54StCaOGdwZMFOc59RTUbrQTbTVzC1GJZRvwSuM+9VtMbzF8zZgA4NasoWdflIdQcYB7VCSlumwDG7tUNa3BS0sLcZk53/dHSo7W3TYXdP3nbvVGWVoRscng9frVqzvVt+dnmIf85pXXUbTUdBzSBOXfBqxAsUvB+bA61FPGj7yMc989M1Dp9yySeWxyp4z70LR2Yt0TwQxwSEljyfwFQ6tCwmjdf4uQaju7aUSyDzPkPK4PSpFvvPhijnQZjPXFO6asyl0khwZ4E3v900SSpcLGy8kHg98Uy5mV08sGktNsLAkZA7Ckt7dAt1M/X7Z9wIxg81kW6PHKXPRfXvW+8p1eTykGCoJNZrWUjSurfJz+dZNa8yN4SsrMgilQs/OMjuelUrRmmvQrjKE8H3q89irkL0YDP1p0xCrGVQI6DBHrUs2UkloEsJjf3FWY5d0HIGRj61UkuHK72Gc1YSBhEkh43cgVFve0Mn5ksjsUwpwCOarRvh9qj8asQ/MpDihrYINw6YpyITsIrEtg9antN5JA5QnA5ptvt2EYyeuaPtBQDYMA9RmptbVieuhoEhV24ywpqqWUk96bbShW3EZJ65pZ5iT8tWYW1sLIw3Ak5OKr+duOBgioSZDE7txzgc1FCxzxzU69DZR0LW8gYbn0qN0dSCh5NBfdhd3I61LvwmT81RKPMS1YjeNm+/8ApTUxA+etSNNvUAD8KNhYDK1UbEbblS4fOcdKRFBQEdvWpim5iCOnSlVMIQeARSS1KuRSKJU3enasm7HlfP0Faz5VCAOtZjwu7kMcg1UnrYuAsRZlAHQ+lW8Hoe1QwRGPr0qWP5hk5qkjNvUcHDoGPQcGopQOq8qwppR9j56dRTzgW6EdcVqtgGKwKEDgjjionQSSAgcrxUdtG0ayP1Gc96ksroTuSQNwPFUn0B6EULZkznvzUxVWbIOO5qMKm98DBycVI+yOPJ5/GhEMrTSjdh84NZe/DlAOKszOS+R0qoyMCWPU801qPYzdaygD4pbO5jABxknHPpTNRDSJjOSKokkRbWOxu2PatErBJaEesRta3Rz0k+YY7ir2izLcWlxA38Y+X8Ka6HU9GkB/18HQnqRVGwk2SRLuw5YDipWkrdDilqivpc/2PVXiJKkOcV0ejALqV3JH/wAtF/EGuWuUNt4lxJwHbg/WustUaHUbdU43tg/TvVQ6HPUJtRka3tImL72YtIz9+BxXJTB7m8iu2OWZMHJ5yTW949vPsWnyhPvBCOO1c69wdkACfMEAP1IqJdSInrpIl+H1mcc+aPzrLdymlXMv/PRTHye9TWMzr4T0+BwSGOQP61m6jdobC8gTomCPY55rWf6GKXQp2UqabZuh5eRliz9etO0qdLdNQQ9BIQB7AVBdSoIdOVU/eGdWz/PNVdKLM94ScgzOfw7VGqsi97ml4YkW3tpQ5CL5LSYP6VF8NXXULDU7uUbJVkYAeoBrME32iAy2442GMDNW9JmXR9Cu404nlBkIx0zRF21fRDkjotImSe+ELjAMRYe5FWLixe30EsOs8hJ9gKyUYRppbg/OYzuf3Hauov5HbRLJCgPmuQfbIqraGb0ZD4MnSdIGf7qnb+VdZ4giW70p9g2cgj8OR+dcR4etTFYIFfynEp3HPcGu8llV4PnIRMjk/SmtY2ZnLe5ixOb62ic8NJF8w+ldN4Ijjvbf7NKCFaQcHisZCgvAi42dFx7jmtrQFWK8KDIJIPfg0R+JMUtme5+Dl/szfY7i0Y5Qn0rrCa5zwonnWcU7DLlcN9a6PFfRUfgPAr25xaKKK6D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19DJZMuMjBPFfNfjN/I1WMgDcZSWHtjFfTerSeVYzOByFOK+afFwVNYkLfOzYUZ7Enk15WL3PUwr0POb608/VXPVQcqfwrA1GZ4b+VB0Ab88ZFdNqltueWWOT5UJAx655rj9eut95E4GA3T3PSvM2Vz046l7wUSXLvwjRHOe5Ncd8QV8y+0+YAlkl2H168GumtLr+ztS0u3J2+adrAepyf5Uvi3SFkhFw2D5LbsEfiKVrq5d9SpLPH9jRC/y7NrIP72Oc/WvM7G/f/hLZII/k8xDEkY9CCeK6Ow1GTUmlOMbXx+fSuSmJtfGYlUYkjnVx9CMEUN3GlZnp3h95ZtIMJAEhJhyT7c1S8T2nm67pcMRG6C3w/5VJpkhBkK8fvQ+B2yadqEqp4kv89QiqpPYYzT3QdTEgjzdkA/KrEEd6rTxC50/Uoi+M4BJq1Yy7Ly+YjhATn3IxVDTj9o0udiD+8LD8jUIt7GLfnbs3OAqAIoJxn/OKg1SdPs0USkDHLc880niSMxwQDA35BOOuTxVOMFohnG5yF55OB3ouarUis1+RhvKQ5ySe49PxqYTK12NgwgG0e5pssJTeVPGdqr2J7nNQxoxmjQHLZDYH5UdLm0TWtExJ8w+8OT71p20e0hgM+nvUOIYSFA69fr3q+zfugF44/Ws2u50XC3UOxwe/SlWPZI4OBk9qfHH5ceRjJPNNi/1hZueaENMlWINICcAVZWHdMCOo61Ahy+T2PGKvRkZBH41DRUdGSKxBAY8dKSNfmyPXOM05FMnIpkqtCg3kEnuK5pKz1OuD0HI/myOTgL0NaouUMCBewxj39aoWFsksJzwACeBzTEyuR2zxVrQcmnoanmNIiIOpPOPStO3hDPnH3Rj8awrUnzsnqDxjrXS6bHiIMep5NTvoYXtqRs3k25L8VXtJ0VDxnPpVjVAHU56VXsofMwgTAHUipSdzRNWI/IM7lyvPb1rSsT5QZSOaVkWN/l7dKngXapOM5qklEq90SGLKZPQ+lRWMWAwOOSSKWS/ZEwYs9sUIzSpuVCo/rRdX0HZ21FILNhsBR3pfPTdtU598UkUDyPgn8qma3MXKgbulC1C66joj5jHjJxipo4Wj5qgyylzzgH0p8O/oSTzQ2DXmTmVnYgevanQOTjPQHvREFXJIyx96ASeahq7uLmtoWm5PPemi1WSUZJxTYGzIT+HNSF3Y5HHvWlrk83YmFtEuSOKjUKr5OMGq00rBh3Y9TSRyliVYdahvW1jRbGwkm23xwQaz7gkMfT61LAxAC5+UVFcgs2AKtrQIPlZC2IwzY5p6XG8DNLLGBg81CqiPJJ4BpWaOjmUiyJMZP4UiMXJ4wKrtOOB1zViH5l7VS1Jk7IFQSZx1pwwrYNTRgO20DPvRcooxnimkSp3dirOuH3Z+U1NZw+bIATlccAGqcpLLjjaKXTrl7WQOeg7VS31N7XjoaNyJFUgPlVqOCYlCCeala7+1biOM9qiWD5CR9/rgU3psRHTRmrayfZLZ93z5yQRThcBSGQY3cn8aoRyshj3nrjoauDa0wOfk7+1ap6GUl1CedbW7BcZY9KvRwtcSI5f5Semaz5wl3cjb85XFX4J/KYA/hWPUxlsrFi+OxUVBz0PtSwoZQFYZFQXV3scFxhSMZ96tWL/ALkFTljVrVkaqJNbW/zEJ05zn0qCYr5uQSWHGc1aiIihYtgOe4rLyUO48huBVaWCDu2WbvVDMiQEcAjL45pb28glPkkE7FGSOmcVh397JGvyJkDk4qWyZryHkEN3NJTu7I6FS0uWbe8LfIz4RenpSXEpOCyZLYG8DpVeeLZAUOQwPpS/2hsREfpnHSkpW0YWvqi6lz5UY/ukVh6gjJdiaLI5Gc8V0MahthyNuMjHasnV4HuLn5H+VeuKud7XFTaUhW2zR4PHHUVTjupNPncggjGORViSQ21mVbkP3NU8+bagD7xP41LfY3irmv5omti5PI5A96uadcOkEbg8OawdPulBeKUFc8e9aNg2/wCQEjYSeapNN3M5wtc2re28y8Sbfx3Wmao5EhVsqgPJHpTbeUomVOD61DqmoCUSKGHK4Oe/FaSaUTlSfMN0Z1WaTL5iOcetRapLtnR0ORnkVQ09m6FuP1rSvo1+zcZ3MAKhawKklGVxlzi6hzjr1qK2LRXIjlxtI4PpUkRZIcEcdKguWywYA7hx+FJvW6RK/lLckQkBZJMkdQPSjS72JZijoD2zUUN2qIIgAGfrmoLmBbMbhJ8/UkUbe8hpX91myYPOVipwM4qtJFHHC7O449aZFqDC3JL84rOubjz4zg8jgjFNtdCYxdyizPPeZifAHPXrWsLmSB0cAEnqPeqiRIkSOv3z1qa4kJt+Puj881mvdOiTu7Fn7btLyBBG79cVAR5hj5yAc1SnkWVUAzx15qzHqCxsCUGAKlu5Li+hPqtvAlxHLEflwAfrik1CJCAQAcgdulRXV1FMiAHgnJqRbmMDD8kjinpqTZpIqxBJITG5IbOQaCXEwAOVHYVKVVjuwBiohPslBJAA9qhmm5IXj65wak2pPFwcYGOKozMH+Ze9WrD5kCjqepNSrtkNaXK5QqcZPPepoYVLYarF0FT5F+9T7G3je2Lv97NHWwnL3bjtgihDnt0qJQXhLlxjPIqLUZSyhUB44qpbuwjAPfrU82tgjG61ZoOPOQICNp/SqMUbQZGc4qbH7osPkNVTPsXHXNO5cUSPIA2Q1P8AtOEwDmqEjs3U7akiYpkHqOlQ09y3HQtxHKA1KJ9o5qqrfJg49alA3IMg4o9DCS7k3mHh+5qRE8xCCe1VvMEYAPrThN5fI5FMi3Yc8RQYbv0quYCGB796tPIZk9hTc7toxjiquC0GyxjZkdxVFGLEoeK0Sx8naRyM1mSncQwT5geTVXJWhYkAEKd2GRTY9pUoRmm+aGbGeMVDLKYlJB5rS6WoJXJ2TapAPHSs60hZZ2YDA5q1aStMDnr7VMpwhPeqWtmDbWhSlOxSW6seDUEu5kyOlS3fzuM8CoGOMjHFVo9GNFYxsBg9aYY9yZJx2/CrTuEGfaq27eDnjNO3KJu7Ma8jMe0KTnPWsfUZS5DA/N61vX6FQT3Fc3OzGTDZ2j8qHpoN7F3TZ2jnBB+Vhg028AiuUZcEhuR3qhaSeXPg/d9PrVi+JtLvzXPyj7wFF7pM4pqzK2uXBkv0kIwTjb745rptBc6hdW0ueR+XSsW4gN3LBPHgqHBXPuK17DdZwyupAkQ81S0d2c8ldFbx7CxhLk5O4Aj27Vn6AgvtRJc5RYt5PpgVseJA97oy3bkYcgH2P/6qpeFbXdZ6rcDhVi2qfwpS+IhOyOvhvW/say290bHsM1kJGz2ErDl5JNxz2WoLJmMllE7n5V2AdsEVbkUhZYU5Y5257AVN+ZitykOoyL9q05AAPMmCDHsKp+a+n21+3d0cD681MoFxf2aHpbMWP4jFV9QYzayIR/qTESfz5pt9SUhbSIaNplosh+6ikn1YjNWdOaPUWuI5SUY7V49+azPEdw8tuUjz8rIV/Cn6aZIoUun6SsCSPXpS626FNdTo9Sj+zRWaKeEcgkenpXS3iyw2tkGcmP5sr7kcGudu3+03OnK2Ahfefw5rr9TKT2ds7cbVA/HFarqYy6GPogLQlHBJQ+YfxrsSFlsIWPJZVb/69cvosJu7OVgQjEFR+BrptLukmlNo5G2OBSDjuDT6WIepTvEMZtp1f5o3wcV33h+1jmvLdyBtOMn3rgry7htraVXQyOzfIB2PY16D4GmF1bWiSDDFRTppOViJ6RPafDyhLXC/d4NbNZ2lQCCEAegrRr6OmrRSPn6jvJsKKKK1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a3TigDM1+VYtPkz3HSvmfxWTJrMjdAJh1/OvorxLFJOmxWxgZNfPfjSFnvLjHEgcPn3FePinzSPWwytE4WIqltco/J3uzce9cVcQvceY4Qv5bYXHbnNdtrtz9m0e7ZI8OWAL+uetcsNsVtOQ/zP8wOenpXA9j0Y9zH8Rv5OsaW+MMoMn4AYrZuLyLUppbeR8M1upIPqRxVHX7VL3UdL2PkBDGx+ozUF5CT4hSROIprRcZ/vKcUdxmFb2YsDOVj6SAke9cP4ln2eMA6phNoP1OeleiTyGVbwlAHicK49wP61xniezij8RQLLn95EJlx/dNZvsaLc6zRyRqrEf6p4lYg/wB7PNTavJHceLbtFHyvGoH4Cq3hi6FxqtpG4AVhtB9ccio7qZJtTe7T70F00R9wTQnoNqzGvCLfRNTlIw0j7M/SsnRozN4eidiV83f7VveNrWSy0qOGMkLIxk/E1zulzM1nZQE4VQzN/n609mC1RzeqozXKgn5csfoAKW4fZ5CZKBVAH41f1BArRjHctn1BrOvWee4G3buJB56AAUvU1jsV7wMHCoemR9DS6JaSs/mkEuTtXPOaJtoufLHzkjdn3NX5N2m6ejONkj8IPb1oZrBmjAqFDG5BYE4JPeraHPbAHBrnbCUs5kcjnhcGugiDzRheTwOazkdJYZw42gcCh1KOABweppkaNA3PDVNKu7DoRgckYqXsNFqHaGYY96uJMNmwfd+nNU48Fs46ipoe4FMOpNGrHhV/Ki6UlMEZwelOgZt/HHapmz5JHqeawnqdCbRNYRNb2iA9TVG/JjyRWtKFhhizknqRWRqO6Uk8jceBVNaBcsWDlUDsc7j1rqYZ1gt0HXPcVzNjbHZGp5+npWsZwIsHHp/+qoimm2N2LF7MJxsj+c96s2SCLBPGQOtZloS8hJxjtir0T75MA5HpmjrcdtLFyaVEfcBv6VL9sE/WPYB+tZ80TF+ARViKXbHg/eFGpSSsSuQHDA9T09KmaYB9gzg1XWZXIOdtWIypYMOaALAhdU3AcetKo3RY34J61BueViC+APepVcKuByfWkrEiERwYY8+uaY0uWwo+UnOaikQs4Jf8BU6KzHO0AfWne49FuIV3U+EhFIPNQTSHYdvWqf2pk68/pT0Wobo0nmEfXFIlyZBnoKy5LwPgEjHsaf8AbIYjjdhvrRuGhrRqhbLDPP41CxCOWB+Y1nDVWI2o+Pelhchcj5/cmna+wk9S+t4VbD8A1ONRQNlayWYFcuf1qWJ7ZF4fn3oadzTR6mjJP53PIFNldTGAeoqlLcbEyuCPY1VGqRyLjPPpnmmCZeRiz8+vFXCNgGH5PUVmW0vmjH8qnkuUt1+c4FFrA5XZfim8nBzk5qOS682QluB0qp528YzwelMVsnHanYpPqSyydlOangiVY97DKmqEkixSjB5PNSC5IAByAaZ0J6GlalVc/wB0+laLCIYIONw9axoXCup/hIH50+8uigyOvbmkn3Ja5mWnI3uSfkHPWmxebK4Ic+WT1qjA7zJh+Qa1IisdsYyOR0NIt+7oWYM2+8557VPbymT5/T3rLidy5HbPetTepiAGOnShamEtGSSyfaU2OM/jWjBtgSIKeAOcdqxmZlXAP0q/CpFrkvhgORVGU0aF9dJIBEhxxyaqGYKiRfeAB5qnbuX37yO/NMiuhbl3PPGBzRzXGo2VhtxewJN5Y9cGppZvJljSLocZxWRHave3hfPU8Cr105teCPmHFZxlJ6s3dtEjVvVWJcvjOM+prLu40ul3Lj6dKZf6g0kQAPzketUbNpYrlBLyrCrk03YcINK5v2jypZhZAQAetMQpPkx5J5rN1C5uLchEdyvQCpo3mtMZwCwyMH1qr3diOXS5c1aNFsHYjLAflWPZSI2MNkcd6vXkj/ZnV+j8VlfZ2sjG6glCcUSfvXNIL3bM1ZLBZH88dR3qIXCxXIUA49RWjaJ5sThTlSpyKy7d4S0iv1BOKJWTViYu90axnCqhR85+8Kdc3duiZMe9+lZ6tGy8Hr1qJZzsdNnB6k0c1iVG7KltqIeeUH5BnArSh1R5U8plyoPFcxMyRTOQ/wDFV2CZpFBQ8/Ws1M6J0k1dG07XJYsBiMYzmnzXiGIO3bjA61QEs7KWD545yaIblQ+yUZB61fNc5uW5YGoJcKgUbmXv3ptwu5A7Pgf0pkrQRPmPAB7USxmeDAPHtSvfcNELFqKFCgOfQ1EJCZf3gwD6VVNsI+R0qaSYBBjlhQvMppdDTEaeTxySPXpQ4ZowoP1rPt1kk534HerDsdnHaqvcxekisJHjmcY4zSxwtNNvBwp6imyycZHHrU0E+zBxkEflSNr6aDbiLDgEErz0qzHKiLjGSKJlMi5X0zVTlZcMeKh6EJ3LLXKyrz1qhPK2STkjNWtqeX92opAkaArye9Ta400iazjNz8oHQZpUcxzEDIxxiq0FwCTsPPSp2uQnBHXvTXmS73LG13JPNWrNg0TxA9TzisuO7co5Q5X1FP0u4fzck8NSe5LjdM0boqgyB7VDGN3AHappVOMseDUIcRxk4JrPl94iO2guzdw3TNRXNmirkfiaRrhldG+/VuV/tMYyMDFNWHdp3Mh7UnnNS2tufnLZq44RWABzUkqAINh5z0o21LlN2sUvIYnA4HfjpTkfaSo78VPk7SW9KgcAtkCp5WtTO9xspMRBPSh5geCPxp4U3CkdqjuWWJMEDNWla4LexJbv8hBpxycD8RVOGdX5HUVejmDJg9R3qtxSTTHuNy5z/wDrqhMuCcDrWqYyvPUYBrPuk+b05quVbmKZny5E2GzjFR3LkNH12sME+9W/LMi5J6Cq93kWJx94ZwaJLQ1jvYsWhRBgDBNLM2Iiew7VQ0iRriLLk5ArQnXIGeTitIv3bky0dig7GU5ND/NHgY47093TcAev1qNkO18d6dwM+VyWwelSJDug3HrTdrFuetSOwMYx60eobmTqGSDj6VgXcWECjlua6i8A2ZPTvXP3CCTzdhyRnAzyKfQTZjNudGUA7znOKuXTx3Fuke/LsgyO+RVWcmNt+ODwarzYtzFIp9/1ppJnNPY6TwuFu7ee3/uDK/XNPuYzH54kBSQkHBrP8OSCPU32YAYcjPrW7rhjJjQ8NvX5+5Fa7xON6swvE168Okx2wJw7BsZrU8E2kkXhm5ExyZm+T6E1l69Gks7xsN5UDH1xWpY3j6ZpWmWy8ySYzk9M1Frt3DpZEzRfZpkbJLo/GfSr80Qe9jdT/Bzj3rFtfOu76QEvIQcH2FbmqzLZaJLcAgPEoyM8nPSs4re4mUNLiP8Apk5HO7aPwqTVLZUtZbrPzyRFUx78ZqbSQ01lIfupPIFU9yCMmotYB+2XdqH3xW1vkfU1TWlierMPV4xDaxbOvB/KtLToHTR7cucHcXMeO1VXs2uorYdSE6E1v2MDCySZ/ugbcfQ80Ldg3oi/ZqLiGzQDEryL/wB898ZrodauFudNR4cPGlxs49hisHRpjNqP2hxsSJW2oew28VP4LC3PhOeQnzMXLS4P1Nap3WhlLuaPhdV3RbziPewYD161p2EK280s0R8wuDnnp6CsnRUEVrdqTja3mZ7jPpVrSU2WM87EgZPOfWl2JZauIDdSiU8KQpH1rsfCczJb2zrw8bbDXOWMaz+VzlGUDiuw0DT/ACJhGnILBs+9XCLUrkTatqe7aBci60+NyfmxzWpXP+F0MMJUjANdBX0VJ3ij5+qrTYUUUVsZ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tyKAKM8Am8xiOoxXz78UrFdN1eUKeHTgZ7kV9HMAqH0r58+Ky/a/E8RAyn3B9a8zEwtFPqejhpXbR5drlr5+gwRoBvP389uOM1wlnc4YQtjcI+RnkjdXe32oW8c12XI2K4jAzzx7VwM8C2niEh+hjIGfU8ivMl3PViSSKoaQjGUlwv4isyK+Gp3hYdY4wMfRucU+YiaZ2R8biBkdiDisOwka21K5hyfMheSMpj7wPINSnc0tYtSzbNYvUBGLiIswPZgOtc54stWeTw/c/wDPQPAx+nIrp75EiuYFPEk9tvB78dawL7UY59KtIZgA1teYUd+RQ/MaJ7Bvsc9nt/1kcoZT/OjTLQz69q1kTkSSmRMep5zVC8me3udP3/xk8j0FdN4btkk8aRSggp5W4kdMDmsupp0uJ8Q7p2t7KJEz5MyxNjvgc1zMri2sCxIVorcgg8HOa6LUJ1vdgch5JJJHA/2s8Vh65YLdo8CybPOhHzelXu7kJWOYmvTK1kCMNJGMeuMVTs1abUpVGXCx8D3Jq3rEKWupWYU5WKFUDfjjNWdIijW6vHHVUyKXU3SsjL09RJrrmQYWMBT9avavLHPeO8n+pg+RRnqcVHHCLaze6P8ArJnLdegAqhNcmUxRtiTkucjuff6UFRTLsNmWxIfkbPb0rprCTyIckjPauZgvDKhHQfyrUtZVkAweRUM6rXRpNMZkJJw2cipo3Hlkd81SY/ICetW7L50GRjPGazepcR8UmEPHOcVctJywOMHiqbArke9SW2YlIPy59KI+ZT3NCMsjHdyQO1KZN0ZJPOeg601QGQnqccVWDfOoPc9azktTWOxrMXNsHboen4VRmYSzIo5AHP1rQujizjzwBzWdaL5lzx0NTK8XYTdzZjt8JG6A7tpzVdVdzjOCfWrksvlWw5w3T8KqDyw5fqB0ptAnc1LPYFKgdB1BpkjpEwwStUhflVJX9KgkvDne3b1qbmkUbkd2roScj8abFcxSOQH+Udz2rCGorcqQp46HFS2tyqgq3Cj071DZVrHQRXCMwKc47npV6OURxZAyax7OYSIdv3R3NWH1ONFCM+854A/wrS+hDLk107thAcdyOlNE5VCMcnvVaO+EuEUYHqaY14Wl28bR+FZN32BXL8f71xk8A1NJcHkA/KO5qgdQhiBc7FrJv9bklPpGBwAOppu0ULVmpf6glvETv5781lDW0kJCjP41lSakboFPKJA43ngCsK81VrGcrFPGcAds1PO2WkdjLq8dvH/qxk9TWXN4hWWQtGOnGcVxlxrNwx3G4ByfuY7VHJrEzAbyoHoK0u2JKx2P/CUSM3yPHGw65HNM/tuYnLycHutc5baraiHMrguQRjFVpJHmxLFJlTzszxQ0+40jsINeO84kJx1zVptagmTDkoa4VZZwN2wjvnFW4NXVTscfNQoX0Kuuh1n9oxsMQy5OORnH6VTk1SG0bdIfLOeDnFY/9owSKcHY/o/BzVKe7ku2eOcebGP4+9UlbYpJNHTx+KrpH+Qgxe3Wrq+KGkYFyHJ9q4FbV4H3xXGVPOzsKlS4eGVC+cH0p+91E4LdHoyeIgQBuBB9K0LXURJGXLjj35rzSC7AbgbG9c1b/tOSNQQTg+lNStqwtc9Akv0dgN1SC+YxAYDqOhrhYdVMvyM+PetGHWja4V3JX17UORqux21vqMbqB0YcHNWDchgS/QDArlrWfzhvUZzzxVyOcSW52kjHUGi7tqUrJnQwXAUgACrL3WxNxrl4L+RPlccDvW1BcfaNg4INRzXKas7s1I51dAR1NWoZ9i4Kc9KopFHCMn8anil3qTjimYNq5qW6xyqcnB9KYyybdqnPtmqnnbOM8mmtOQc55o3JSLAdoXCHnd27iob2LZn5yDnge1NhYibzGOVA5qteXTzzDr7cUOyVjWKuzQ0+VYVyTyO9WLmJ7yLzhh0zjPvVOIpHBgDLd6iiuZl+RHITrj3q00kkxWu7oW8thHETn5z2p8Zd3QmPIA4NK4W7jIP+s/iI7VZhnMVuI1wdvU01oVd2sPhX7RCfNHzZxk/pT5rXzRAwk6ZBNVZZHuIDg4cHFLHJLxGfuj9KvQVmWLm4HlbJB0qvtNzYOwGFUggZ/WobhpYiN3Kr3PemxH5w4+6e2eKTd9x2sia3ujHhAefao7q2WGcAnAcbifrUF2/2ebPfrgVG141yoJ5xxWba2GovdE0Lhbjb1XIqzPfKFICAL+tZTBlfcOlRS3QCknOaEy+RNlW/tzLPux8pOeuKtWTi2TLfOOmBTZZ98YUHpz+NNgfzIyCBuzUKNndG0pe7ZmsboeTkDFQs/ndahtZNuUPQUpy3TpWhyppMlgCzPj0q7v2LgdO9Yk120GVHJ6VNDqKrbbSwLdyTzQKSb1Rclu41Ijcjnp7VVQDcd4x6Zqu91GV4xn1zVefUxHFhyAvrQRqbnKoMGpo5SEx69a5tNWKpyQB2HtUkWsKHyT+IpppGbi2baSpJIyt17CiWYBSgOMnk1jHUEeXzFfZ61O14s6ZU5bHUU/INTWtnLW5BcZqNwS3PI9qxlvJIfvA/WrsV6dmTznv6VnuDTWpZkmAQ49O1UUvC2QQQPcVHcyea2RwRVcXJ37QfyoRoloalmqsd2QCelaPkb0IA46ZrDRvLAIO0nv8AWr0N08XV8g/pVWRhK72NAQC3i2hMD270kAUIMIMg54pFu454dpPzHqc1KsCxW4wefWnYhS7k0k5LgMMZFLuGNoAHvVKQ5lGTk1PkGLPfNZgIcb+e9KZivB4A71Gx3dMZFDTJ91zx0rJ3KuEcglckVZRwMCqYdYslenc1LDdRyZOfxqkujBlh13KT1HtVRAzfITwKsCYKpA5z3zRCEZiCOapAiFGw+0HAqO7UBHzVu5tgq7hnJFZ1wxRPm6U9txxs2Z8MuxiO+a2IWDKpPBNZqW4Mhc9DV9SEUZx9RUq71Np2excebalZt/cOjoOzGrwj3YJ9OtVryPzsYAyD1qnc5VZMjdgIs561UnYMjqOhqaW3ZogMnIOajltWWMn1FWNOzKmnO0JJA47ir8t4JHQbAgIwSOaq6fE0j4PuKspB1Zh0JHNarRDnZsqyR5uBg5XPFJdy+TyBip4yN1Vb+3NxEcHGKlKy0JXmVVuRKTg9B196GY+SCRgZqvYJ5bEsOh9auRlZt4IyPQUrtpFNWKd4pntnZB8o6/WsFkEmcHB6fjW5cZRJEGQDWLbIZZZB1O7NVe2gvMyZRgyK3Q8Gs64ZWhxzuGDj8a075XikkIwM8GsqZt0Zf+LlWxVR2Oae5d8OMVu3Y9jnP1rptXQ3s1uV7uD9cVg6EoaaJQB6n8K6JyZEtiCAAWX/AA5rRK6OOW5zl7IbjVH6/fz/AErU1o+TZRXKkDY2FOfRayrO6H2q5cpnYWJJ56U3xdM8XhLT2z+9c5/NqzbvFsFvYv8AhyeSCOSRpP8AWOcv68c1qavKJfDF6oBLycgnrgViWdykVvpwbhTktj0rrfERgj0GeWAAxfL29qVtGxPRoqeHmZtE0gE8qcn+lRakm1tUnd+Zdqj8D0qfw6Ul0+NT+7REzk00Wf8AaNgH34QyDjvgHrTWtiO9yrsJvrOEEgGMlgPpW9HZNHZxqsvyBiyjsMisvQbM33ieSSQfukhcD0yOK2WVTBHsBjySTz0Ap9G2J7jbljp2k6jPnlYzg98kZq58NbaRNE2P0ni4/HmsPVV+22btED5UmVcnjviux0UJYNbRq/yxQBm9v/11UEr3REioZDB/aBB4QAVt6PbGfw9OCNu8kisXVYVt4LhxyJ+cD6V0GkzOLCK3CHiNQffNUr7Mg0tCt/MSJfuqqgV3vhSISXqBu1cto1rh3U8Z4x6V3ng3Tz9vKkZIA6ema3px1RzzZ6ZpUTRgAjjFalV4EEaADsKsV79NcsUjwpvmdwooorQgKKKKACiiigAooooAKKKKACiiigAooooAKKKKACiiigAooooAKKKKACiiigAooooAKKKKACiiigAooooAKKKKACiiigAooooAKKKKACiiigAooooAKKKKACiiigAooooAKKKKACiiigAooooAKKKKACiiigAooooAKKKKACiiigAooooAKKKKACiiigAooooAKKKKACiiigAooooAKKaWxTqACiiigAooooAKKKKACiiigAooooAKKKKACiiigAooooAKKKKACiiigAooooAKKKKACiiigAooooAKKKKACiiigAooooAKKKKACiiigAooooAKKKKACiiigAooooAKKKKACiiigAooooAKKKKACiiigAooooAKKKKACiiigAooooAKKKKACiiigAooooAKKKKACiiigAooooAKKKKACiiigAooooAKKKKACiiigCC6JMD464Irwj4kRNa61bsw3rGd34mve3XKYPNeLfFmNI9Vt0AJy3zV5+LTsmd2FerR4XryIkl4oUAGYMD9a88+IOpfZdUtpY8gQkeZ+Vel+I4ALu9Eh24OfrivKvHdqtzcXMRfBkVZF+oGK8d3sezHSxY0yZZXu/4yHDqexUjNQXkSnxNJOmBviEhAPGduM1W8K3CQQCV5FP2hDGQT0ccCodIjaTWbsSnYUDRt7cZFJGrRoeKLfdHpd0PvxgDPbFct4isgl5O7j9zIqumw/wAQ/wDrV01/qKTW0Vs4xJCMNuPXNZuqQCa2DPgsrhduegNKWrEjOvohP9gXGNp3g+xFb3hhWsNT1MH58Q7U9t3FUobRLuzgmBGIJvKJz0AFb0Uaxq9yBzcAKT7Cptrcu/Q53Vg8MloyZjeN8gdzg4NaWo28aneEBYwMMY9RkH8KNZsA+sadJzJbvk49eKj1y7Fvc2YA+WaNh9COn6UJdxHmutRENbMSS6xrn67qs2Gftl+gldHMQAQDrnOadrkKwuky/dDY9zg5qb7NnUWnUbGaIsSD0o6my1Vyndu0/wBntMcNhWPovc1mwXAW4uCOEAZI+9XFm+S5nzllUqD9ayJz9jtI1bjcM8+9G5cbdS9p8huX8sEIAQD/AI1v6fGsIeT76tkDtmuZ02ZLV8sPmlAxXRchEIOEX36+tS7nUjQ3EpkEAVbsJcjBGDmqCXCtEABV20kyxK/eFSNIsyBs7lxlTUcc5ZwrjknNNaZ9x7H2qVDlMNyfWotc1WhdRiyDCnOeaZIDFz79KktZDt4+7xTphvZ81NrjuXbh/MtlHoMVWsSYyHAxz1+lTHAh2frUasEj2jtVT1dyL20JbqTnOc5PU1WklYjg8DtTXn3oAeCO9Vrm8jtIiceYx6Ad6zYJkv2wouEBLHjA7VBNK7sFkc89h6VUt5J2O9n8oHnYOtTxKZpS+Oc96jfY3WhoW42RgIDWgrImCUO7pVW1DHhTyOMCp7hHX5BywHPNHLoUObV/LXygOOwFJBdZkDADJPeqTQrbZlk6/wAzVFBczTF3fCjoo7VnJNjSubl3r8duCqlS5647VntrCy8iTr2FVjYq/wB0cnrQmlKOQMDHc0lGTKUUtx4vXaUFz+7PQVNLfllweF6VFHHs4P3Txz2q7BYLNzgYHtSUG9CtEY8l75zGIJhPY9ahOnrIMmLA9a6B9Ji2FiMAHgii2t4jjdkr6ZraNO25Pocld6KpbIQdKpwW0Vu53gle4r0CS1jmUpHHwetY0/h93fpj61tyWIvfc5W4mhddq2wQHI5NVDcvZkBUAj6HnpXQXOlMrlGTJB61UbS2PBHHQinyrc0SjYxJtSkQkpLJGp5AzVca1cDlTk+461pXmkkHaRgeorLm0xoWPNXqTaxpr4iSeNI7myU9jIDzUy3sIH7rcAexrENo00fBwQakiLICpPI707CWhprdkqWQ4K9RTJL15VwUGR6VlC6kilBAye4qY3AbDrw/elboFzUsdUUr5UiBjVt7pSm1en8qxMrdKCOJBVi1Zirg8Sev9KVgRorcMOVIOO1aVhdCfIPccg1z6NImWYfgK0re9QoCMBu/P9KzaNeY3NPvJdLnOHOwnjJyBXQ29z9oO8Hhj1FcnFJ9qwfStC3vNkBAOB3HcVGuxR1rD5xt+7jk1a0ptkpTOVHSuVs76QkEE7frWrDqCtjDENxk0vMrdHU+eSSM5q9BL5cP1rItWR8OTkYFaB5jwOn8qvzMpdiVJC2WY8Z6UjNvO4H9TVdSW6njvUpdIUwRknjrSsNOz0GSXxUbTwPrTrJpZZsFMp6+lZ95+9dVQgN9a0opDBEFGTx1qEm3qbNqxo+etsvmHp05pRqcIiBMeQe4rPMwn+V+Ke00caBegArZERj3RbSZZ3JQbAwqUI1l87fOCOgrOinQqfLGfYVJb6hJCdrDIPHNTzItwfQs28+8FwO9SNLJLynIA5qst6qS7CmFbrSSyCJMwg47j1ovoFmaYkSS1KSD5vesa6tZI9jx5dSeRmkk1RggMgIHTmrFnfGSL5CCvWhyUuo1GUNURyBZFy3cYqrDEwfG8YNTTS5cDHy1l30ssFyjJ909e2Kl2KjroaBn8tCOvrVC4YtyOnekmk+bIPDd6ryMRjHU02OOjLEWS2T1NPgcxuSTVaFWLZqxsLZ6Ams3J7ImUlsSG7BHyn5qrSaoV3hjjHSqkchV3DHgViXl4ZbogE+WvcdzT5nYzUUaEmssZACOp65qHUNZSHCAkscnFZU8hwZG+6tZEtyZ5nkkJC+mfT0qU29DXRHSPrIjtiGPznoKzZdQmfJlPzDoBWdZILyaSRydgHAHrUd5dLZud5yQenem7/InQ0X1J1YFnfnFOTUpTJgbsHvnFZ+ng30pnm+6uAqetPvLsJhI03ynjaP61XKYt9zRi1OXeRnI+tathqzKMNwfrXKy3qwRCJBhjy5PX8Kij1FUcAuQfakrxFa+x6A+pP5fIzn3qO31iRQScoP9uuLTXjC2UJcd8itZdYW4UGRM56AcU736kO63OnbUkmXIPPQ4pq3io4YHGPeubW/jLZUY55Bpr6mqy5LgL35qWxJnbRXCyQ53gk/nSrM0nGcY71xg8R26qQhyfXpV2x1hJFjaS4KMD0AyKu9yWmjrY5GhBLuMY4q3Fqe5NofNc+3iezRgst7D7qVwamTWtJH3rwDd7Gmuxi2+qNoXR84FuaufacKV31mwnTLuIMt2S+MAhakaOONMLLvI7mm4tIE0y2jsAefl6An1qC4MhGG6HvVT7UWbGCRViOfKgg5HvWVjSzWpbtm/dAN0HFQTJ5b5jOAewNSxTRMu3OG9KSSJeoI/CiS0Bbklve5wj8GpDMBLyc/Q1hXE5TnnOfxq7BcCQgng96y5r6FONtTekuw0WG+cgYFVlAkyJU5xxVRt0yEpTPtDIQCCf510J9zJeRZWJSSDwB0pZQoGB81I5OwMGwcc0i4ZdxHJoW9ir3J0lLAdqcq5NQl0IRjwSMVbtcM2T1rSxlJ6XKt8zQRkr1NQrP5kIB+90rRurdZ0I71nx25iYrjJFSrpkppoigxbzurHGRkVP5nnQkA8nmoboZwcYNNt8hSBx9K3T6D31I7ePDnPrVSblnzWgz7FA71SkYlSAmTU9Uik9SqkJ5bO32NSLA0T5LDnng1IxDQc58z3qvbxOcuxOfSnazsjToVbwbd+Tk+tY6fu97hcHPWtjUYT9nc5+asqcGOJAfmyOT6US3sLoUrxUkiLkcnI+lc/aiOSK5R8Flddv19a2nly5jJ+VuK5+4b7DelAOozz9ab0OORtafuimBQbyFOfarWqTOfswDkQFgzCobZA8du6n/WthselXvFUKWtvlfuxgL+NabK5yvV2OfspjC98pGdvGR71W8YNLe6NpiRk8yhfwzV24Tyv7QYghWeMjH0qPUrZm0OwlUEZlOPpms5J2aGtiTywr20ROVC/yrqbVmuNHvUOSsTLxXKw+cbqAFAECHJPXmt3w9dG+03UDFIH3uACDngcUo6toiRt2UCrDGJBxIDke1Lp8Rk00soIjBkVU+nQ0DcrFS4IRQufTPvWlNN/ZtvBDgAFGY/j/jVkvUp+FFf7GZDgSMhAJ7kmrUE5l+1wOUyi5x3544qHTJRZnyjwqq2T0OTzxTdGilnuru4ZAAYy35GqtokSnuyFUkXT9suAGuNmB6CunE0BtZY0/wBbwpPsK5WxvWv4A5/ekTFztPQA4xXVWMavbRl08obizZ/macVZEPcrxJLq/lDBRYh5Zznk12lpD/qVQZxlGOO4Fcn4XkDa5Ikx/dxgufTA6V1+gt50U85OQWLAexpq25nJnQaZalbjzC42kcD3r0v4fRj7RIW5Zh1FeeWcG+YRAHy8DBr1PwbafY4YmAyG713UNJI462kGdioxxTqKK9s8UKKKKACiiigAooooAKKKKACiiigAooooAKKKKACiiigAooooAKKKKACiiigAooooAKKKKACiiigAooooAKKKKACiiigAooooAKKKKACiiigAooooAKKKKACiiigAooooAKKKKACiiigAooooAKKKKACiiigAooooAKKKKACiiigAooooAKKKKACiiigAooooAKKKKACkzzilooAKKQnFIGoAdRRRQAmBS0UUAFFFFABRRRQAUUUUAFFFFABRRRQAUUUUAFFFFABRRRQAUUUUAFFFFABRRRQAUUUUAFFFFABRRRQAUUUUAFFFFABRRRQAUUUUAFFFFABRRRQAUUUUAFFFFABRRRQAUUUUAFFFFABRRRQAUUUUAFFFFABRRRQAUUUUAFFFFABRRRQAUUUUAFFFFABRRRQAUUUUAFFFFABRRRQAUUUUAFFFFABRRRQAUUUUAFFFFACHpXi3xgfZqkbDoi7vxzXtNeVfFHSxduWUZYdcelcWKV6Z2YX4z518TkyXKSZ3h2YNivNfGFssmnxzRbnkG7nvXrHiDT1s5Hy/yHcBn1xXnmoyeZmx8sAxwb89ya8J6nuo8t13zLDw9G8eUKzFwR2zzTLLxHI2oO804ikntlJKDHzjt68it3WLIHQb3PzhWDLn3FedrJNJ5E+PvjGT7daSRrudjqcstxe3KA8zQBkI6fhXQ20TXlhaBkIeSMBiBzkVgadItxHEHiPmJHtD57Dnmt7TtUP9mwOnIQljntignyJ/C2xzqlg3+sXMoH0GKv2Akk8Pysx/eRkgA9c5rnNEuWHiWRpfkMiMGf8AvKw/pWzpepBrOeD+MEcHr1xxQtVqNrUvWUxu7yyVhkQwMzfU1geL7lW1GCJDiSIiRR7dK24JTYwTkINxjZQe/P8AOuC+It1Jb+IrC6Q/6PNahc9tw9frVdASuw8ZW5WyglfkStgY9qIcRiMOMmdAi1p31sdX8H21yMGS3fLqOuMdqqQMG02yuCOEl7fpWctGXHZoyorVYNNuRIOS+Bjr1rDkhTUNW8rH7lRubPbFdHquEikAP+scsB25rB04hILy4cY3tsBqjSI+2tEu7zCAeVGSSTwAB71rXjB9kS5EYHHtWfJKttb21vF1mO6QjrgdKto3mHOcjp+FS9joiya3J2g53H1rTs5mjIY/Kc1kWhDSFD0HOK1IgrvgDA4xWdje5ceTzDvJwWNSh18jJP4+tQSLGE9fm7U9o9ioh5B5xTWg76FyBy0QIHfFTTSLjb3zUMRJQgHoOlRKcuS3Y1mxXujR3gxjcxzVeW5MTYH8VMhkDI+aWdMwZ6tngfWn0I66giNMmS+MenenNafLvJFOtVdV49KfIybNpPNRa5SsmVjDk88/4U+KIKVOcc9KQyAMcnHHrQl6Exv2YHuKbhqbcyXU0Ld9s2R8x9qtqSXJ4z396pR6rZQoXknjRu3zCoZPE2kR/fv4gx7Zq1Tk0T7SK3Lt1HvTJQ4zkVFZQs7uzjrkZrMPjzQ4Hw17Gce9UZPifoVqzj7fHtJ6k5qlQk9Q9vFdTqBbhTwPxqQGPad45rh5vjN4bt/m+3xE/XH86y5fjn4ZWbdLeLt+oo9jNbIn6xDuekx2iSLu79qtRAQR4I615a37QPhO3+ZLzI9QRiq8v7RXhdnDG5GPTPNUqMuwvrNPqz1Zt0qbQOe1Qx2rK+D2PNeX/wDDR/haMEGcgUn/AA0r4VC5a4GfbrWsaL6oPrdNdT1+OYQYOMHOM0+ZhLyf0rx1P2kvCjP81yCD61YH7R3hSRCBeIg9S2Kv2UuxLxFJ9T0eVVLH5AazrqLfwqHnjiuHi+PfhOV/mvERfc1Yb42eGJGBivUCfUc1KoyYliad9zfvdHkZPn4rDuLMx5zzTz8WvDl621b9R9cE1Vl8d6DMfkvEf6mk6EkNYmPcheMLggdeKZ5cTtlxk0s/iDTJsslwhJwRg1XOpWz8rIrd8Z5o5GuhXtovqOeNFJJwapyW2JndBgH3qX7ckrYU/hmmljKcL25pcjNI1YvqPs12PvJNaUYSZwQd2PzrODBsD7pFW4UVec/N71noaKRqBFHJHNVEQRXO8jmp4pieevqKbIiz4Ifa3pWbsUXrG4ETg4xk8HNXlZZ58qcA9ay7a2DKQSA3oatROsA8sdT3pWVizUt1ZsgOBjp61NDIYn3ZyehrNimbemzk1pxrlcOPmHPWsmuhqnodBpl2Y4sk8c1tDUd8cZH3SOa5aznRkwowR1qzC8m3GMLnI55ppdAauzp47lE5Pfmq73Hm7zztFZ6XJfhjwKU3UcQJZ/lx0o9R27ElneNLcuSh4OBj0rcfUFCIij5jWHZXHnrvAwp4rUjm+dDEgOOM56ULRbjluCGef5h+7wetTw2YmceZLnPpUV/ebJUCkc8cfzqEK33y5BJ6VF0nbc0jexsW1qtrny3yR3704ZafMuD71T+xeWAUnIL8nNSRWuSA8n/6q0XYaV+prwJA24khzUsloNhZShPcVkplZikQcjHFOl+1KwKg+9HMZuGu5NeyR3EQieIAjHIrJe1azBMZJU+laKhZ8bxsbHJpgQwyZJ3p2qWubUpPlVijbX67tkmQc8Zpup23mW5eMngirF86SHJQcDrioYljIwHPPY8ila/usly2kjOt5VdFB60uBJNhTVTUYjY3PmpwpznFRRXKlwQ/BNJOzsyvi1RsmQRuFYdqGuAeB2rInvXjdATkdPoKf9rRUIHzk9xT6mTXcjuZA4k2HPbis0RhYOnUmrc8qwxYP8XWs+e5EhPlcDpnNJdwT7FO9haU5XiNOoHTNZExWZxDGvQZZ60ruZ0Hlg53dSO9ZAmW2aQJ87Hg+wpqI+Z2LEMoiTy0POMUk9vErhpD5jHk1FAu9DtIBBzUUseXwxJJPFVYTa6klzdpGgEROenHao7SZw+FyCep7mq12PshyCCwp9pqJnGcYPTOKvlM20i+8CeX3Le9Zx2CTB6ip57zywDnPHNYl1qP74kbSfrjFDSQlKxsTybI8oof+eadZ6pdR7DFErnvvHFY1tqM4kD5TGeRjIroY7K7uYEntpyVJOY8GmqfNrFGcqqS1LIlnnIZ0CE9e1Eunm7GA6IT6mqy6ZqW7Jgup/8ArnCxq2PD/ia/wLHQ7sj/AJ6SqR+VDg+qMPbQ/mRVuLeDT4sTuC3XjmqbaxGHAjIROnHFazfC/wAX3B3yaVMW9CRUtv8ACPxbckBdIAA6+ZIKtUZy2iJV6a1ckY8e+Z96hWY9MHJq7BMYvlYSCXod4OK1W+Dfiu3cObeCDnOBMB/WrLfDnxXCmXktCvUhp1NJ4Wq/ssf1mltzEOn6jPZ4VnBHB4NdjpmrLOm7AzjoeRXIN4V1ezy1yLPbj+Gdc1Uj8QLoCkXUkRTjI8wcVMMPVjpKLJ+sUntI7U3jQXGCDs9RWnFKrw+ar5UjPHWvMX+J+mx3GTKjofcZFSD4s6PgIJ9gHuKao1Fo0P6xDuelYB/eJ170ovgq4YYz+dcNB8XvDskYU3kYfvzikl+Knhrob6Mn3NN0JdENV4M7WaFZWBznuKnH7ngjPFcEvxS0GTAF/HsBxwcVp23xI8P3Q2f2jFkdPmFZfV5dinWjtc6hNZS3cqfk9T61Ol/FcEY+c9iK5JvE2hXfzfb4SRwMyCrMet2EaBoLmEqfSQUlTnHcbnBnXNKvlAk9P1pjXIK4X9DWNHrdt5OPPjkXsNwpkOoIxykqn2zVOLWthRcX1Okhu1KIGHA6GrMdwqyYzjvWElxvhJHOOetWrW+DAFsZH8qrUTVzY+0fMG9TzTZsRy7+Pm61UWdcjb+VPmfeApPeklqYuwt586ZA/EelJGgW2JH1NSDayY68VGCFBAAxWlupKfQz9+ZDjp702P8A5aMDnBps7+Xk9PWnROuwgY+YGpT1NntcrG4DMc/jS2YYpI57mq8EKlnL9eRVqMbUKjnArSOuppJq2hSvWLjB7VjT5w4OSBWtdnaMnismaZossg4Oc0no7sV9DEvEYZJ4ZSDWTq9tJeTxsB8rjjnqO9b18uEjlOMMNrfj3rFjmEUnljBZGIHPQGhLocszZ0EG4S3iQYSPg557VseI5YL/AEcIP9aQD9cHFZfgwiO7likOTt3Dmo9T+bUERcpEiH+daN+6cb1Y7VAg0oyEH5ioY+pHAqa6hVrCyiC8L83tzUOrSCTRkiHUSjJ9gKmv0ZbbT5R90IS1KT1Y0zBuL4tc3jn/AFUZ2r9elX/hOpj0rW45QcxOMD6nNc3q10Y9DJxgyTlh6kBq67wdtttKuZV63D5OPQCoitbilsdhpxcJKYtuJmVCDzUev3DC8kyd6wKqkj61H4VQtGXcgyBt4z9eKhuj5sN3O8g2mTkepp7pCJtWuhYqZ2+6YQR6bj/9amPqq2vgjUL1f3bsoRAevNYLXMmrWdsruSjSFCM5zg8k1qa7a/aNGFlEMsXU+oHv+FW7tOxnsN8AKz+Hcxc/LkOepOea39a1NoIJYyfmZF2n/arN0GddKt2giAEKxFQW6k+vHSoNSeTUncJgBY9wI6jtnFKWkbAtzo/h4hdLiW4PmSMGDH26ACvQdARUh+yDhNoLEd8noK88+H032XTYxKPMknfAPQ7R3r1e1tRG0DDGWAP4YzWqVkmYTvc3tGT7XqSIgIUAge1eveH7PytPjU/eXivPPAunG5uJZcY6V6nYpshHFenhYXd2eZiZaWLVFFFeoeaFFFFABRRRQAUUUUAFFFFABRRRQAUUUUAFFFFABRRRQAUUUUAFFFFABRRRQAUUUUAFFFFABRRRQAUUUUAFFFFABRRRQAUUUUAFFFFABRRRQAUUUUAFFFFABRRRQAUUUUAFFFFABRRRQAUUUUAFFFFABRRRQAUUUUAFFFFABRRRQAUUUUAFFFFABRRRQAUUUUAFFFITigBtKCaSlWkgAg0lPpOoosAgOKQnNLtpcCiwCDrTqbtp1CVgCiiimAUUUUAFFFFABRRRQAUUUUAFFFFABRRRQAUUUUAFFFFABRRRQAUUUUAFFFFABRRRQAUUUUAFFFFABRRRQAUUUUAFFFFABRRRQAUUUUAFFFFABRRRQAUUUUAFFFFABRRRQAUUUUAFFFFABRRRQAUUUUAFFFFABRRRQAUUUUAFFFFABRRRQAUUUUAFFFFABRRRQAUUUUAFFFFABRRRQAUUUUAFFFFABRRRQA3jFYXiDSEvkGRznJxW8KayBjzWc4KasXCXI7o+VfinohsL8IUIjebjvgGvJPEOnONVt3C442t2z2FfWHxP0EXd55zp+7JVeOx9a8B8f6MLTVbZAmzzISw9yD1r5+tDlk0fRUZ80Uzx3ULRnhu7QphWYivP5NK2xmBD/qCXCd8ZwR74r1ye0aXc7jEgY7vqK4DxDaLY62kuc278Ee57fjWCOnYgtLl1sHaPBlhIYe6jr+laml3EEyTpB/qpEDNz0JrOS0W01BgMvBLwp/u5H3T/AENYMEkuka/JG4kSAqwbAPIByKBWOsSVIo5yR++gUqfbPQ1Z0WdLzVisWTG8QYMP7xHP5Vm3TBNVlcHKT2pbA7jHBqLRL06O0E68zeWSB2HHB/8ArUWGjttRiVBcBDx9nJH++Rg1w3iKKPWNJsbRnxKsOAe+7sc10+s6nIvhuyuiQWmILDHqcVwN9eNbaokqSboGHl4/u49qqWoomx4RvS0FxZ56LhwezAf1q3sVNGlhUfw7h7GuesLg2euRzr/x7XWAzL3YHFb1+/2S5uYOiAcfiMis3sWtTI8QIF0eJwPmYgA9+azrtUs0tLQJlcb3IPc+tampRS3Ok6eQCccsR2ANZWozSJIiqAXdc8jOB71RSfQqLIXvJDEmeCOOgzV63zFHjOGGPeksYZhZiK3iM80jclASeB7VFr9vN4XtYrjU4zbfaWxH5hwWI9Ka97RG3OofEXLQ4mdwfati2wz9cEjFeeDxnb23LEY9zTZfipYWnLOBjjrmn7KTD6xC+56bhGhJ8wbgcYH86Fc8bgSFBAryR/jFA7fuIyR2IWq8/wAW7vhohs/ShUWT9Zgj2y1lwhDcDGKa91CqlndEx3Jr58vvivqjsR54Qe3WuevviNfXORNesR6ITWyw73MZYtI+nP8AhJ9OtIy013GAOwOTWFqXxR0S2Xm4D/TvXzLP4taXOTI57ByTVJ9eMzZ2kEcda1+rpbnM8U29D6Ln+ONva8W0Bkx6msDUfjpeXDZhgWBT9DXiEV3cT5EeXY+gyf8AGtPTfC3ibWf+PbS7uXPRvLIH60ctKIe0qy2O8vvivq90c/aQg9jisWb4g6jPkPfuD6Kcj8Ksad8AfGOqAM9uLdT181q6Wz/Ze1UgNdajbQjuFyTRzU1sg5ar6nnt14yut5zdyuDngtWdc+KppeDIznp1Ne32P7L9gebjVZHPfy/8a2bf9mjw1D80stxKR1y3Wk68OxX1eo+p8xXHiG8fjf8AQis+41K5mQeZK24Htx/Kvr6H4CeEI0x9jJP+03Sp4PhX4Psl40eIt3OM5pfWV2NFg5M+LpTPNkZdx+dNW1mZMiOQ+pCmvtN/CPhS1kCx6LADn0qymhaEi/JpUP5Cl9ZtsaLL5M+Jxpd0fu28uD/smgaPeHgW8p/4Cc/yr7gj0TTSc/2TbgY6lRU1vp+jkODp9sCpx90Zo+sNj+oWPhltEvlX/j2m/wC+T/hULaHfsufskxH/AFzb/CvumdNFgbabKEN6hRTPL0otvWzhx/uihYl7DeXnwr/Yd+vP2S5I6cKRTRo98PvWlwPX923+FfcMi6eJiUsomBHQRgf0p8Gm2d5wbOFE6nKgmq+tSF/Z63Ph8WN0rYMEoAP9009EkVjw4PuDX3BceEtMkAL28AA7BRVabwVosmC0EP4KM0fWWt0R9R03PioSSLzlsjg9aQ3M6/N5kgH1NfY194D0ARE/ZI8+yisOX4caJcyf8eUI/wCAij6z0sL6g+58sxavdxDCXcox/wBNDVyHxfrVu2I7+UDpnOTX0TcfCfRXc5soDz0C1Uk+D3h9mw9mufY1ccTboZ/U5rqeL2XxV8R2PAvN4x/EoNdFpvx/1+z2iS3tbhe+YgMiu7n+B+gS9po/dG6VSk/Z80h/9XqNxFz35q/rEXuiPq9RPRjdN/aajXC3/he0nX1RiDXa6J+0b8ObgoNT8N3UB7mCTIH51wk37NwkXEGsR/8AbSsy7/Zx1iHPkahaz49DyaXtYS0t+CGqVWPU+j9I+JvwT15QBq9/pcjf89FJx9a7XSPB/wANfEjD+zPiHaCQ9I7kgV8QXfwS8VWa5Fqso9Uasm48D+J9NbL6dcpjqY/8aycaL+yvx/zNIzrR2bP0ctv2a7nU036P4l0jUAegSdf8ap3/AOzB46tG3JZw3YHeGTNfnzZeK/F/hc5gvNSstvQozL/Ku18OftdfE/wxgW/iW+IXoskhb+dR9Woy2/M3WMrx3f3r9UfV+ofC/wAU6Cc3eh3aepWMtj8qxLqC6t32zRSRFeCJIyprzfRP+Cj3xPsNi3cttqCAc+dEK7XTv+Cj51DH/CQ+DNMvFPBMagH88VLwS6SfzX+Roswmn7yT+bX5l8XyxnarZY9cVfE1xM6LE+DjkUy2/bC+DniLjU/B82nSt1ktiCR+Wa0bf4j/AAY8QODp/ia50qQ9EuV4H1JrJ4Op0kn+H5nXHMIW1i1+JF89q5LygkjGwHmrttbm6XMiHHB9Kv2GkeHL9zLpXi3S9TLdFMwU/rWs3h7UY0zDbR3Kjvbyqw/Q1g8JVWtro3jjqUtLlSxSKCLy9mPSp4kw5I4FJLouowoGlsrmP/tmT+oqk5mglCtmMn+8CKz5ZbWOiNWE3ozegihdAXQHB61YCwJCf3efesU3uxBnr3xVy0mWdOSR3ot5A2t7lgRrLg7z6YqaWz8jbMC+DVaWMQoJY3LsOoq1banNcbEdP3f0qLdGbc2l0W7G+WLDKBk9SavvcmR8sy5I9aysJK/l8ZbpUj2Xkgb5hx6Gr94zfK3cldQjY2Ag9TULrGen0omuooB8rkg9fWs6ZdykxOcnsahE7jp8R88fU1nm4QnIce4zVlrsomyUYA6Gsm7ht7rhOHHOR1qrPoO6W5buDFOmx+c8c1zl4EsZAqnAzxmpZdW/smbZdyB4um7IGKz9Y8TaC8B868iTAJHzDINX7NzW2pn7WNN7k7XatwXGT0pIrryyA5BrzbVfivounu6G7EgHTkA1yN/8f9MtidjA46c5NUsPNvYyni6SWrPc7udZAcvxisn7SkGSThfrXzzq/wC0izriDJHTgYrjtS+POrXikRfIP9pj/SuqODk9WcMswpx2Z9T3epxoXYyR7O2WFYl14msYWOJQWPB2c18pXXxS1y75EgQHr1rMm8Y6zOpY3koB/unFbLCL7TMHmLekUfXMPiiFT8uQp7uQBTW8X2SOTc39lbgf3phn9K+PW1XUblwWvJ33D7vmNz+AqzbaBqmocxWlxLnvtPX8av2NGOjZi8VXqbI+rLv4ieFYk/0nxBbE9xECaon4z/D+wjONVu7sj+COL+VfO1r8MfEV1ymnsCePnOK1bb4N+IHx5iRQr3yaq9BdLmbliJbHtM37SPgW3TbHo+oXnuzACqL/ALUPh+3JNp4Mjk9DNLk15/bfAi8kTMuoRJ/uitWz+A1moBn1Vs9wBij2tNbIHTrS3Op/4a/uoB/ofhbTLcdt676T/hsvxg+RbWGl2n+5b1mw/BTQURRJeTSEda0rf4TeE4gAXmkPceZR7dPZW/ryEqEypN+2B8QpwQt/Fbj1iiAFUh+1J8SLkHHiOVB14ArrbT4beEIhtFh5h/2jzWrD4H8Mwr8mlRY9+lDxLW35stYaXU8qn+Pvjq+ctN4pvCD/AHJMfyrMl+LPi6bLDxHqPvidv517vZ+EPDZ+UaXbkjsRWrH4d0SFONLgx6bRWTrNvYv6s9rnzVL8S/FEy/Prmpv/ANt2P41Vfxx4gf8A5imoPnrmZq+oVsNDD7f7Ltkx/wBM1zUw0/SYCT/Zdsw/65j/AApe28i1hJdz5Pk8Qa1ccvf35z1TzGNVLi+1WTJMl3Jzjqx4/GvsOK10gKWOmQc9P3YFMlOkw8Nplvt6Z2Ck8Q1qH1Ny6nxoX1APkvc/+PUx5tQJ3K9ztPpur7NiOjTNtGnW318sVdi0rRrrpp1sD/uD/CksU3sP6jY+JH1DUFbG+Q9x94VFJql6RzJKPXBNfcr+ENGmhJbT7X1/1YzmqS+BPD9ySr6ZbE+vlik8W1ox/Ub7M+HpdW1ADAnlx2AJ6VC2vagMf6TICPQ4/lX3PJ8JPDE0W86XAfUbRVOT4IeFLtT/AMSiEc/wjFV9bfVEfUX3Z8TL4l1ROVvJc5/vGpovHuu25z9vmQDtuNfYs37OPhG6znT0jPbZxisq9/ZW8K3C/L5sbHurU1io9YieCn0kz5n0/wCLmu2xGb2Yj2Y10Fp8d9dt8D7Y+T65NetXX7ImkOxFtqMqN/t8/wA6xL39j26Qk22qq/oHUgVXtqb1aJeGrR2kZGlftO+IbFAguPMXuHGK6LTv2s9RXi4t45D7cVyeo/sqeKbdWNtLDOB0rktR+CPjHScmXS5ZAvUx5P5cUc9F6PQXLiIdT6E0r9ry1iwb2zOO+w13Gi/tYeDdQYCec22ePm9a+ILnw9qemZW6s5oDnkupxmqMlu2Cmwg/TmmqdKXwsh1qsfiR+kuj/GPwpra7rfV4TnoCwB/Wt6LX7G5w8N3FJnpsYGvy0Vp7c5jkdCO4JBrX03x/4h0VgbbVLmMDt5hIpvD9hRxVn7yP0zuZhJlgQR3pUC7Mr16Dmvz+0X9pnxho7ANdi5Qf89OtdxpH7ZOpxSg31gJBx9081g8NJHVHGQfU+xZE2rknkjpUluNnydSOtfNNh+2NpFw4+12csbH0FdTp/wC1T4Qum5nMUh67sj+dT7GS1Or6zCS3PV9alKuhPYn8TWFcTMXKg4GMcVzzfGPw7rKI8F3HInqDwKRPGOnXj/upPvdOaxlRm2X7aHLY2p8OBAzk7kJH1HSsNLY3F7GE6kEHtyOldJDouqazGl3a2byxLj95H04rGl0vUdH1J3mt5Iwz7yCpGM9aTXK1cx54y0TLXhB9/iucOP3YtyMf7VXzia/2kfKg5+maxYZ307xOJEGIpk5J681tsnlau8fRTFuJoumkc9rMHgWWwnA+cF2Ixz7U/WLgQaUw7LHgexp9nEI4iu8bWXcOec5qDXI1+zW6McK3LMfTuaXS5JxviKELo0APWPBx355rtPD8Q8q3gXAURqWB+ma4/TZf7cmcj/VNdgKf+majrXW+HL9LqHUbtRwrMiAe3ApxB3Oj0YtaeYw57YqjrDxjy4TlI3UynH04/WrNnI0ElmhPMwJP0ArL1mdbiCQr1iJj98DmpastBrVjNFCvYhETIimYsScYJqnrOtTQ6mLWB9iBQ00qdQD0A/GtLw9JHB4euZ3AISXLZ7kCuREM19qf2gyYtyxdkz1I+79cVbbVjNeZ2cgy0URkCR7VUnPrVqadbO1lkidXHMake1YMsLahsAJPQjHr24rUjtxbusYTckAABPO5j3OKTY0rHQeGvMF/bRJllSMN+Jr3LSbQXT2kX8SJg15Z4IsDO8l26bC7naDxx2r2nwza7rlF9AMn61001zaHNUdmdx4H082buCMrjFdwi7VxVWwto4YF2ADIHSrYGK9yjT5I2PAqz55XFoooroMQooooAKKKKACiiigAooooAKKKKACiiigAooooAKKKKACiiigAooooAKKKKACiiigAooooAKKKKACiiigAooooAKKKKACiiigAooooAKKKKACiiigAooooAKKKKACiiigAooooAKKKKACiiigAooooAKKKKACiiigAooooAKKKKACiiigAooooAKKKKACiiigAprdadTW6UmAlA9qULnmnUWAKKKKYBRRRQAUUUUAFFFFABRRRQAUUUUAFFFFABRRRQAUUUUAFFFFABRRRQAUUUUAFFFFABRRRQAUUUUAFFFFABRRRQAUUUUAFFFFABRRRQAUUUUAFFFFABRRRQAUUUUAFFFFABRRRQAUUUUAFFFFABRRRQAUUUUAFFFFABRRRQAUUUUAFFFFABRRRQAUUUUAFFFFABRRRQAUUUUAFFFFABRRRQAUUUUAFFFFABRSHpQelACDpyKCR1NcX42+KGjeCIyt3N5lyVyIYuX9s+ma8L8Q/tDatqk7pauLK37CIDf8AixrjrYulR0k9T0sNl1fE6xVkfUjzpGMswUe9RC/t2OBMhP1FfGt78RdU1NcSXs7r7yn+lZja1eTnJuZgB1IlIz+tcDzOPSJ6yyOVvel+B9xrOjrkMCPanZ9K+Ik8V6tZlRa6jdxY54mb+pro9M+PHjDSVA+2RXyDjbdRgk/iMGnHM6f2otfiYzyWotYST9dD6h8TacL6xwBkg14H8YdDe1fTr9k/dxsYmx6EVq6D+1Lp82IdesZLDsZoMyJ+IxkVX+Inj3w34t8OSvp+q29yNw2oDhvptPNTVq0qy5osijh8RQfLKJ4BqkZa9k2L/EGZR3XuRXBeP9PMayS2geeMjfnHTFdhq93caReJK7ieLduQjBIXoQfpVe5mSfTL9AA8ByxwOVyO1eelfQ9Fq6PNdE1q3vbOS1nkKzt91mGPmHapDam6LpOUlTG0YPzDtg/0rlddtptBvpJU5i3Bwe2T6VettebU1ju7OQRTKMSxqQQ3vV7kGppQ8i4iFwTiOJoVL/3B0BNZCsPtPySMZIz07Mn/ANar76/DMslpeov7xThkPIJHXjpUUulMttG9sUzgnfG24Yx1NK3QrobN3rcWqaeIhkCOEOAOnBrhNZvWt7m4lyXi3A8ds10Ph3TbnVRPCroJWDLlOh5rr9J+CWmuftOv6qtpDtG5c4LfSqUW3oQ3Y838N+JYftL2k5Do7K4B/wCWbDuvpnvXaS2954jnRrK2ku5mGzEQJ47Zr1HSoPhJ4UtAILY3twv3pGXP69a15fjf4V8OwEeHdIEchGDLMoAH0rR0+jaFeX2YnHeD/hR4i8T2clgtkbcRZjllkOMZ5/MV1em/s3WdhcFtTujcSjG4DOKoWP7VVv4Wtri1i01ZbmaUzPID1Zuf/wBVcvqf7S2vaxPK0VuIwwJwuOBVKFJb6sHGs9dEj3o/D3Q/CPhOa/tLSOK5gXcJOM9cdK+Vv253S41fwdNbP/oxhbLpwCxA9Kd4j+PXiDULU2Mkh8puoBJB+tcn4j8dX/jPSILG/tLe5itzuiMseSpxjg9a09pBXSVjNUJN3vc8I1MO0kZBPlgcg+pqht86dAei8/SvW4vB6XaFjaQxFuwHA/CuosfAujSWaJLaRmQAAkcZqXWszRYV7ng8t5FAeCAfQVUnvZp1/cRvIM/wg19K23gXQYUBGmQls+nFaVtoFhbrmKyhT6RiodfyK+q+Z8lnRNY1B9sVhcyE9MRkA1saV8J/FOqygJpksYJ/5acV9Zabo63UwKRpFGOpAAxW39tttNQiKMSP646UfWJNblfVYJnzjon7Let3aI+o3dvaKeoQljiu30b9nLwxpLg3s0t/IO2cDNejyapPcMC78E9B2FROxLZ/WsJVG9TWNKKexBpHhHw9ouwWmkW4K/xsuT+ZrckvmiXEIWJR2AHSqURLxhzwfeopnG/6GsXOXQ61TijTjvXYHe+TTo7gSOASMdxVCOQFuadIhVgV/SsW2zVRSLzTG2Of4e2O1Q3tz5SoRIGDjOB2qEzORtPeq5jycHGKSXY0S7hJdGTGMn2qsZnwQw/Gi6K2r7icLSQPDcZZjlRyQKtLoadCO1t0u5vn9a0ZoLe1YeWAcdaZYRq7lwPlHSpp3hlG1Y/mzjNUtNBXKF/fgj5AM47Vgy/bJHPlRkZ7nit+c2enRvLcFAwHeuG8RfFKxsXMVnmWfsEPArTlb3Y1O3wm1Fo0kzZuJwDWlbaCqIPn39sE15l/wnetaouBbogPRupqNb3xCfmF1IFP1q7RXQmUpPRs9Wl0CXauHWPnqOtZ91pNzBJiO4ycdcVxljqXiUJxcM47bxWraR67f8SzlM+lUoxeyMm2t2Wbs6hasWNzx196ypvEN2vBdHHcjrW7H4NmuELz3BZuwyabbeC4/OJcGT1BOKPZvsSqqZhL4njVN0j4bPIJqObxdAzcOea6a4+H0NwuYoBB7k1X/wCFZI/Owv6kZqvZtD9omYDeJk3BfM+U9+9IviKAEZl4HQ55rXu/hnD5WUBJ9Oa5+88BNB91DkdqfKxcyexrxavFOwJlH4mrsWoxFuz/AK1wM+gXlk5OD+FVW1DULBwFJf60rD5T0prlXOQR24FRyT7cbeCK4+w8Vqdnnny5T2xxXQW2oxTJuPWhIzaNOO+lVQd/15NW4NVY4BOR3PWsNrkuxIwVx070/wC0+XwRhfX3oSIasbdxHbXS/vLeGT1BjBrB1PwToGpZ+06VAM45Axz9KsLfApkPx9ad9sBHzHI+tacvYnY4vVfgx4augTCZrRu2xia4/VPgPcqC1hqEc/okmQa9amvAWwPmqIXYBwGOD1p80o7CdOElqj521f4c+IdI+aWxkdB/FFyK5t1uLU7JEdDnkMCDX1W95JG2RyvTp2qnqHhLQ/GC/Zrq1jiuH6Sjg57HNXHEST1OeeDi1eB8zJqM9m4MM8kZxnMbEEV0ekfFfxVoWw2Wv30W3kATsR+taXxK+Eeo+ApvNMfm6e33Zhzg+5rzwr3B4FehBwqq6R481Oi7XPffDn7Z3xI0REQ629zGBys4DD8a1fEP7cXirX9ONrdWdgSRxNHEA31BFfN4I34xuBHrVW6fbnAyuOMVo6Slu395CrSWx63F+1D4jtpuSrrnPU11ei/thatb8TxhxXzRIfm5qM8c54qHh4djRYqsup9l6Z+2L5roJIEJxyK6q0/avsLpBmCIN7Gvg2KYqcjOfatG0vHCYDn86yeGhbQ6I4+qnufoBovx0tdXuUCT2sRPHzSYFejWuvW17bCWfxBpNtH1+ecV+YJ1GeM5V25460j63eAbTPKR05Y1EcLBrVGrx1Xqz9N7jx54V01f9I8aaRkddrbjXI678fPAWnEsfFfnsO1tFn8jX54SXzuoDOc57moWuGHINWsLBbxX4/5mTx1R63Z9var+1f4MgyIn1C9bthdufzrl7v8AbB0qzcmy8PySn/pvN/hXyWkh75OfelOWcD6fUVuqKW39fec7xVSS3PY/Hf7Q+r+MJi0UUWnx9o4iTXnd34v1O74e8lyf9qsVMFsHpjqKWVfm+UdBQqcOxl7WcluTyXc8p3yOWPrTAzOvJ/Go1BPHJzXuXws+AM2t6WNZ10G3svvRwtwzD1Ppn0rKpUjS23NadN1HoeM2mn3V622C3luCenlrnn610Wm/DTX9RcYszB6ebxX0pb6To+kQG3srSONQAAQBmoo0KE4IxmuGWInI9WOCitWeQ6R8DJJMfb7zYe6xL/Wu00r4M+HrRA0iGcj/AJ6HJP8ASuxZnRecAHvTN7446DrWDnJ7s7IUKcehBp/hTQ9PwIdPhB9SoJ/lWptt7ZAIoo0PsAKzrq5cAlcfhUMl3tySeMZqLGySWxoTXTqpUH5f1rOmvnibBPbOO9ZN1rcUOSZMkdcVzd74xMjukEbSHPXFVyie51raiU5MhH0qrca6kOBK4APcmuFmu9Qv87d6D2NU5bK6lcb/ADMn1Jq1C4jvH8U2yglpRgehzVUeM7Td/rQcen/165mHQZLjGASBxyKn/wCEUJXAGWrTkT6EXszpYPHVvG4Al5PrW5b+NIWKBnyPevPz4RlbseOtWB4auGA2OR+PGaXsifaI9WttWgvCGgk2Me/FXV1eSHCud/uK8kig1LS8MHwVPrmtrTfGJhYLeIdw7jpWUqb6FRqx3PSzcRXCEM5R+ORQt2wABOcd81zll4hsb9cpIA2Oma07S+t3OGkAP1rBxaZ0qaZrR3O5uDUM0xZiO3SkRUYbkcZPXmmzSY5boPShq+jNE0iW2+XnZkmr8NwRgFsVkwuvUH5unSpLiaSPkJlT3qLJIq92by6kyYUng8daelywyQTn1Fcqt+6vlh/n6Vs290ZEjzyfasXZmq0R01tfeXGA8m/I5qzFegMBvKfSsG2jaThcZ6nJq0s+1ACMEcUtidzpEvU2453dDn+dBuxDCWJ3se1YKXqomSecVKk4uWyTgDpUsVu5s2U+6PeeGJrRW7TYFPXj8KxrWTZjoR9adcXh3gDkdjTTaQrXNzEZ+8fqaFtYJpcHle5zzVW3l823O8++e9CzLWnMZNXYzVfCGn3y7bq0hnU/34wc1xGufAPwrquWk0tYnP8AHDkV6RHeF05OR05pomyDnj09armI5Fsz5z1z9k7T5nLadfvAT0SUZH5155rv7LPiaz3tbLFdqOnltX2siJLHg9fWoTaLyUco/wBa1VSUdmcsqMZPVH536v8AB3xTpBYz6ROMcZCk/wAq5e58N6jZHEtpPGR13Rkf0r9L5kJJSUB/qBVefw5pd6g83T4Jc9d0Yrojiane5i8HTfQ/MtrOZTgxuB9CP1pkkMijByPwr9Hbn4a+G7ib9/o9qQemIxVFvgt4PlnLPokBXqcCl9bm3sL6jFdT4As7y7s7aNI5JEAOeCa9N8J6/ePo+Hd9+Tg8g19Ua98IPC/kCC00i3i55KLXHTfCq2sJ0e3s4XQEfuznt/jWv1i+kkYPBuOqZ7/+zdr6xfDFHu35XjJ6nFewalDaX2nxtLBDOGAPKgnmvi+/8bav4dgSyt7P7NZRthY1zj68V1+j/tDX9raxpeIJEUAfQe9W60JaMxeFktUz3DUfh1oGszI3kG1lzgPH6/SsPXvg5qUUsl1Z3MdwqxlNp4OKwNJ+P+m3HlvKhgPByhyDXdWXxw8P3lvkzjdjoTiocKc/ILVobHlc+n3WlLFbXUDRsQRvxxj61j/Eq8W10mKKA5knCxAjtmva5PFvhi/tIrbUZUBfLLnBIB6e9cxq3gTQNfmRbDU4JOuBJIARn0zWTou1ky1N/aR43YX0Oh6POEHzIixoO+4jk1a+G1zJLo1ysmQ73AyD2Brb8TfB26sIZRbz70372bdvzUfg/Q30qwliYks8oJcjsBU8jT1L5k1obt9eeRqEBXBEaYHPTI61k3Mi2sF9uJMpHnbe+DxUWvOguJY498n71VJPYn/61MuZY5BPIg3kr5eev3Txis7NpmjZom0aH4eoAf3s8wdvaqFkI7a3CtxgfTg1r6lI66Fp8CcAHzHz79K5u2Se+kkYKdlw+0OegQdTn39qHpIVtDqtHhywMQCDG7Pqe2K2dOhKW8cc/M002eOc49a53Tr8tKbZcbUBUY67f/r10dhIiXEBHIXrj19qa7hZ2PRPDyKAiI4xEwBxXrvgqD7QnmHgsf0FePeEoi+CqEJI5Yn2Br3HQLiz0bTfPvbiO2Tbv3SkCuilZO5xVU9kelWoH2dB6AVKSBXiWvftJ6RpYNvptvLqFwOA33Y/zxmuLv8A45eJ9XV/KaKyjJ4ES/N+Zrvlj6MNE7+hzU8qxNTVqy8z6g81f7wo81f7wr5Fk8a626mSfVZyx9JSP5VJbfEHU42wb+4P1kNZf2jG/wAP4/8AAOr+xZ2+L8D63WVW6GnbhXzJpHxP1a0fdHdmTHVJBkGvS/CPxeg1Jlgv4/s8h43j7pP9K6KWNpVNHozir5XWoq61PUaKihlSeMSIQysMgipa9E8gKKKKACiiigAooooAKKKKACiiigAooooAKKKKACiiigAooooAKKKKACiiigAooooAKKKKACiiigAooooAKKKKACiiigAooooAKKKKACiiigAooooAKKKKACiiigAooooAKKKKACiiigAooooAKKKKACiiigAooooAKKKKACiiigAooooAKKKKACmt0p1FACDpS0UUAIR6UtFFABRRRQAUUUUAFFFFABRRRQAUUUUAFFFFABRRRQAUUUUAFFFFABRRRQAUUUUAFFFFABRRRQAUUUUAFFFFABRRRQAUUUUAFFFFABRRRQAUUUUAFFFFABRRRQAUUUUAFFFFABRRRQAUUUUAFFFFABRRRQAUUUUAFFFFABRRRQAUUUUAFFFFABRRRQAUUUUAFFFFABRRRQAUUUUAFFFFABRRRQAUUUUAFFFIelADWIUZrxD4s/HKPRZJdK0d0knXKzXAOQp/ur7+9W/jn8VV8K2kmkWbbb2eM7pAeYwfTvmvlDUr6S5EjOTvbOST15614uNxns06dPc+nyzLVUtWrLToWte8SS6vqElzNO0skh5LsSSfXNZa3O1/mOT061kvcLv2tyf880xbgJLu55r5OUpN3Z9zCKgrI3/txjgLHqfeqdj4i8uUieQA9hnnFQPchoUBzg8fhWFqumfapkZDs29M1rHU0STPRbbUhNGCDyalMgLZxzXMaLK0NoiSHLL3FbKzl+M84zSbexzSgkw1K3acYUc45rmb7TJsuQnvuBwc11wkHTuRiobmIeVhuRjpSS6me2h51qGoajHsSR/tCR8Df1AH86mtNeiF5FIjmLfhHDnr9c/pWnq1kEkBAJXJ/L1rndV0dZFLpweoPcVvCq1uctWjGSujG8ai4s7o7iHtpgcgjIB7D2zXl9zFNp9wZrQsGV9xweOOeRXr0+opqcL6ffRhCybRN2yBxXjnjFLnSJnhJCsSfn7EdiK9GDUloePUpShuXDrpvblr632W1y42T2xzhuMblzn8R+VWI/EjC2dYndHjGWTp+VcpFrKSqIriPLDnzI+GFT3RSWxmeC4GUUsfM4IA5roUbuxi3oeq/Dj4haV4dkF7qeXRMsIwRlj2GTxWVr/xPt9W1O4vLu/G12JSESZRB2A/xr5W1/xLe3czhbho4gTtRTgYrDe6lYEiR8nv3rt+r8y1ZyKvyu6R9Vt8VLNiY7Z/M+h4/OobrxLcapASThSduAe5rwLwLBPO8hckoQAR7HrXt2n2JFkmzZ95e/PpXJUioaI6YVZTWp1U3hGK+TT5JXk82b5fM3EHA7ZHpUOsWY0XU47KPzNgjH7wsckGuouZFigsyDxCqn8e9S63pcOqfYr0IHETbHI6kE5FYXfQu2pzsqxiN5QFKkbB65HWqFiD53PTp1rQ1UQwIY4k2fvCcj0NV7OMPjPHUEZ70pHRTNy12mMY+Y962LGEeVnvWLZcsR6da6CzComcdsVknc6JaE8UR2Y/GtCwtfPZVx8vftVWIHua04VFvDn+8Mk0bkMfdzrAPKgARDjNZ7BTnB69amnYMgIXLZqFflfkdaF5k2I4wTwcZ9qeWRxwQG7ipnj2IHx17VXaH50cZOOD05zUSBEiSP5eM4HbFJNKdmDw3rTSW7cA8VFLKAoBGak2iAvACR1NX7e8bAJHbFZPkZl3g4zzVjLImD0qUtTW62Jrm62726+lQQzF5M55pJNpQAdcc1TEpifOPatLI0W1ifUIWljLhyB6Gqukxy3mVGQg4bHtVxGMqYAJzwRWlZ2i2lt8uRnniocbvQHKyLEBS3hKdfcVwnj7x/8A8I6ohs0Elwx5IPQDrmrnirxVFodtLg/MM4A6+1eUfZrjXrnz5i7bznBrSKHGPVhea3rHi4ujPIkWeSDWpoHgiJJA88Zkz3NdBouhrbxoAO3IFdPEbWzh/euBgdz0rojHqzOc+XQZpPhiBbcYjUKa0Do8CDiMZFY48WW7M6WzlwOpB4H1rmtd8b3OCkcuxT1I6/nWl0tDkbu7nX3N3bWbEeYoPpVdPE1vBknkexry6TWp7hzJvbk43E1nXGuzxqQXP4U1dhzJLU9bu/HEMYwqcVTHjeS4BKuU9MGvH/7ZupZceZ14ITJq3HfXLDABz65wavlZgqsEelL49vFmKNKRg4rbsfHsoBw7KO/NeTJDcTQ583ZI3HPUD1zWtPZXejQx7buK53qMmPPBx0OaXLPuHtonrNr43hLZbBPeta1u7TVUc7497dq8Cs7m6+1+YS5/2RXSWviGe3ZGAdOmSe1S+ZLUuMoM9Ol0CNn+ZA2fTmua1vwWsnJQAZ61oaH4oUpGA+ScZye9dB/a8F8hWQYb/Yqbo6le54/q/gl4mLbC4JzkdBWILO+0k5RzIvuc17Zd2m+M4w8RPTFYsvhyO4iJ2AY7d6uyexpozzq216WPiSMjHetePVYbnnePzrRvfCQmYqic4zXJXuiTWk2ADge/9KVu5DV3ZHQNKGHB49agkdx0fNYMElzFkM/0A9KvR3DMozkHPNJqxlylz7RIrgcYp7SO207Oecmq28SLtOf60HKjIPA496LiaJpJSO+B9aVJSzKRkEc8VUd8nHelhlKNnOPala4rtHe6TND420C50LU4/MYqRGxwT+Ga+TvHXhaXwlr93p8yELG52nOcivo7RNQNpqVvOpI2sCTXNftMeExcJba1AmW2fPjvmuijPllc4MTDnR85hhtOKgkYYOMela+j6He665FnbvIAcNxgD8a7LTPg5dzkG8lEQP8AAoya7amJhA8+jg6lT4UeSyQs7dKeli79EJ+mTX0loHwK004aWJ7g/wDTQn+VejaV8E9LhRClpF2421wzx9vhR6tPK+s2fGVv4cvJWBS2lf6Ka2bXwTrEwGzT7hz7Ka+6NG+EloHTdbxqB6KK7Kz8A6fBj91GAPQYrl+vVZbHcssoxR+dr/D/AFxWH/Eun/75NRy+BtXT7+nzj6Ka/ReXwZZSnIgXA44FU9R8A2ssGEiGfoKj65WWzLWXUNj86JvDWoK2Hs5hjv5ZqOTRriJMvEwHuK/QI/Cu0nT54F3e6is7VvgxZSWzubOKTj+6K1WPq21REsro9GfA0dm2Tu4681GQyPznAr691v4IaQ6sHswhbuOMVwOs/AK1kz9mne3PYnn863hmCv7yOOpk8rXgzwANzkcU4cde9d/rPwa1nS9zRhbtBzmM4P5VxN5pN5psyxXNtLGScAMMflXfDEU57M8iphKlF6o9T/Z3+GH/AAnPir7Vep/xLbT53z3YdK+hfG3iIXMw0uxAgsrfCBY+M4FUPhBpUXgj4R+eiBLm9GS/ckiueuJXExJ6tzXm1ZczPWw1NRjcXZMnAJK/yqT96EGSMH86b9rUWpw+JcjH071RlvHfIByc1lynaXWkcJgvnqOKrvqHl8E8CqDPK27k8dMiqckMztyc7ugFNICxd60ei8+9YN5qt1dtsUkD1Gc1tRaDLJyQcVctPD3lyD93n6irSsNLU5S30ue4cmQsSR6Vq2nhgHk8fWu1tdGWP5dgOeprSXSUEWccjsPSrK5bM5GLQIorcMiEvnFJJ4d8z5m4PeuluIDZgljhSK57UdXlcSJEdq88io5iJqxGYYrKHBIwPTqayp/EMFujhMAdCe9RRTG4RzI7t/D6nNZcumzSjZFHjH9/v71rGV9jlqOyNUay84BQh/esfUtWuRIQJzH9KhnsprNMGXL5GcVjTW9zO/zZ55Har1OWVRWNmTVLj7Nkz+YNvOaqSX8shClTnFRw2NwY9j/d9h0rVh0m1dXcXcu+NAAHXrx61fK3qZOojMW/+z4Y5Qn061pWet3QwPNIz0zXOX809tcZKAxEkYzSfb45gpQmPkAgZrJxRrGrbY9G03xTd25G99/TkHmupsvGdrcfJK+H6HPFeW2ZaBBiUyEqOCc4q+l8vyGRNuepFYuB2Qqvqen2+r2zyAJKDk9M1uR3qtFtb9a8rjtxKEkQkcdUNa1vqN7bIBI5kCjqazdNpHUqi6navAJXyn1rRtIxt2n7wriLTxfHBPGsoKIxwSa7bTbmC9iEiOCPWsHBbm6nfYsrcNCCCDj160hvWAySSPSrIhWVCjY2nvWRefuZdueByK53dGsHc1oZWm4zxWlajbwX/AGsa3nQwj1JB59KfLqUowEHAqXZal2bOnScYFWI4g3PXNc9aXEs2O3TrW1a3RCAHkjnNCsZNGlCSkgB44xViaEHBHPSqUdzuySOnc1M12RGSDg9jVpLqZXZYRwMkccVZj+dAfX3rGiuSCcn8M1et5/MbgY54FLYTNAM0ecPU8Y8z6+oqgQ3rnirlu+EBH0q0hA0WJDnnFU282O43qf3R6+1XpWKDPtTVIAcHHIzVMOlxeGRD69KUyLGpJ696ZCN8eD27VFeMBFUvuNMqagSOQciuevJCLjH61u3LMyjPIA4rnbmQb3B7Um+wtzI1jF5BPGcb1wy/Udq5XU4ILuylURKjJHvOBjNa2p3LW9xtB6nNYcoLvOw5JDIfpitovQ552Rz9jAZod6SPt6Yz0OKjN1caTexsJJJQRvAJ4/H6VseGLXzLS4J+UqxI/Gl1fTUWSJCCWEQB5/GtbnI1roQ2fjB9QJeR8Sr3J5/Cr0Xjv7JMiSyFD2bP9e1c/Y+GVvd8SIytuAyDjrXKeL7a50KW5QkTxRsR83J4q42e4/aSie5aR8Q7pmAgu3IbjiTOR9K7PSNWW9RFEivKfv7em70r4jsfH8sdwEjnMbdlJ5r3P4a/EoWwtoJiHu5MYz1yfaujkcUYymp7HrerA2+uXcB5D4lz7gVDCUnK2yRsUQBy5ONzk8AD6VLJP5+sS3csiFREu5sjjPel0yQnXjG8iiNULgdO3BP1rmaswRL8SfEEGiaZZacm83d6yxZTqo7n8BWfb6hElrc7Cfs9tFtj9yB1qrrdsl9r1vqFwPMS2gPlxnnLnjIFQy3Sy/aLd3UKkHz4xn1xWW92bJdC/4PuvPsLudQQC3+sb9a9D8MwiK5QO4CEZMkh4ArzPw/eiW2wCRCowIx3x0roluLnUBBEcouCTg9T71jKcYHdSw0qm56fH8TItLtpbSzt/NuM4WQD5Vx6VkXOp6nr8u+9u5bjsEJO0fQdKydL0pQnzkggZretYVQYBOPrXNOU5PVnp08PTpfCtRsVssSfP271YSVQcDPPAps3yDAwQarSyFFBrG9mdKjcsz3OOCD7VX85UbPX8aq3MwIBBySeeeajebaoyDn2pupqbqmkjXtdV8uYIc/PwCK6bT7wsY8HkdT65ribVS8m8/UCt7T7rbwa0UupyV4K2h758LfGjpc/wBnXLloWx5bE9D6V68pyMivknTNa+xvHIjFGDBsg8gg19K+DPE0HiTR4pY5AzqAsgB5DV9NgK/PH2beqPgsyw3JL2iXqdJRRRXrHhhRRRQAUUUUAFFFFABRRRQAUUUUAFFFFABRRRQAUUUUAFFFFABRRRQAUUUUAFFFFABRRRQAUUUUAFFFFABRRRQAUUUUAFFFFABRRRQAUUUUAFFFFABRRRQAUUUUAFFFFABRRRQAUUUUAFFFFABRRRQAUUUUAFFFFABRRRQAUUUUAFFFFABRRRQAUUUUAFFFFABRSEZoAxQAtFFFABRRRQAUUUUAFFFFABRRRQAUUUUAFFFFABRRRQAUUUUAFFFFABRRRQAUUUUAFFFFABRRRQAUUUUAFFFFABRRRQAUUUUAFFFFABRRRQAUUUUAFFFFABRRRQAUUUUAFFFFABRRRQAUUUUAFFFFABRRRQAUUUUAFFFFABRRRQAUUUUAFFFFABRRRQAUUUUAFFFFABRRRQAUUUUAFFFFADc81j+KNfg8M6Fe6lcHEdvGXx6nHA/E1rnFfOP7Uvjtkjt/Ddq+CcTXGDjj+Ff61zYisqFNzZ2YPDvFVo018zwTxp4rufEet3GoXDEvK5YqTnHpz7CuU1PUMR5ztP1qzfgyISfxrl9WuHQYWvh5zbbb6n6tRoJJRitiR9ZRD8zjJHc1DJq6NHw+76GuPvo5JGLHOccZ96zm81GXBOPY1knfQ9H6tFLc9HtdVDx4L9O9XYbgHJyXAry2PVLuzfIkyB2PNdBpHi0FCk6YJ5D/AP1qtIwnTcdj0S1ugYgFPepX1Ix8KeelctbatHKwZJAfoakm1AyEYOAO9HK1qcrWup2EF20sYII3e/arYn38O9cbp9+yMTnI961ob/zOAc/40LuZOJsPFFNycE1n3FvGcgpj+VTC4aLHPORxUrwpdSKWc474q0+xi0cbq+hRSHJ6fSuD8U+F11IbT85QfL68dK9lvtOj2uiYK+tcxqWmiPBA4reLcTCUVPRnz1e+D7u1vDIsW9c8HOMVj+JbOaDRbvy8+cy4AFe9X9mjq67OT1Jridc0GN2JOOBXdCo0efUw6tZHypd6VfH79vIn1BHWtTS/CU/2N7q5BT5PkU+/rXuDeGYZuTEMk/fqDWdGig0qVQmDwo9a9D6y2rHlSwqjqcf4M0oWluOOXx+pr1HS7ctPEgGY85P4Vyfhyz2pzzyCAe2K7rTRh7M4KneA2PQmuScrsuMbHU2wE++Jx1XAPvWh4Z1JHeeylTIJ2Dthuxqm9tItwZU4KjHHTI6VWtLhLPX7Z24W5cK59G7frWadncvdGXrERGoXMco2iM456Z6mlsZFMSMQMdvWtPxhCLhbi7THyymKQDsfX8az7SNdiKOwBpO50UrNGhbxlZnI6HFb9l8yYJrJhxI4A6AVpRny0zWTdmdDNO3beQoXPIzWndRNwOgUYxWVoUyT3mwHJHUe9aMs5acg9Kd9DOSRVlb9ySMhs9vSmtICm7B9Pyq5cAtjCAgj171SSMEYwevahCexaixLEOflNRIoBIJ71JAqhMHpk0nl/PlTlT6VLGlcZKdjc9PaqLSA8npnitKSNJFIPrWdcWjFTs5x0AqTRDJFMgDKe/apYpmQAyDI7GqkTsqYcHNWZCvl4B56UlvcpPoPeXcuRgD2pkccc6kPimwo7Zx90dal8sFlCcHjNaLQtmnFZ2scAaMfPn5qh1XUIrK3dycBFyR06U8W8xgOzjHXPQivPviBqz21m8Al/eyEDA64o66oIpM468uX8S67cSkHyi+AueMCu20rR0jhA8sY6e/Sue8K6cC2SnLAV1GpX7afZkqMHoT6VrFJFVJW0I9R1K30lcE/NjoPWuF8QeKPtBkjaTjsAf51Bq+qh5jKZdzE4wfX1qlonhyTWbzIBO45Lnp9a1SucE6l9yex1GW3hdUzvkGDsHY1Z0vw1carKzlH25zlv14rvdJ+H8dkiGRPnwMk966GSyh0ixeRUCbVOPetYwV9TmlW00PMdY0q10OAh9skwHQjpXEXEL3DMxGwZ710Ot3DalqEkr5Zd2B+FZF8HUEr0NdVl0R58qje5QgCWr5A5JxWhFqDRrkj5TwD9KxbuaSKNJHwCp3HJ965XVfGoimMaP8AdOODWkYOWqOec1Hc9T07WlMmH2YPHbn2renv7cxgSRYJwAR/SvCNK8T3d5eRRRIXd2HA/wDrV6Ol5e27ob2zuIoeAJHUgE+1KUUnYqE3JXOwWyiPzxON3X0PNaeiSRPJ5NzEuOmTXK2N6WI2Hfz3NdGjo8O8ZDjvS+E1Ujob7wphRPp7kN1wOn4VXhvrrS4ttzE4JP3j3rc8Fax9rIilI3L8oz39K6qbw0urROkvAI444rlq01e8D0aNZx6nO6ZqAkjHz/Ke1aksyzIMADAxxXJ6r4Xv9AcvAxkjBxjmp9M1MliJMhgOQa5U3E9WnKNTY2nUK+cZPUc1haxoranN5qR7FHVsVri7jk49auxySNBsT7noK1VRPRm7hbY4WbwqzdPvfSsy90Z7N9k8ZTgYOOua9Yt7BJ7Uyyv5bIPuYySaqatYLqyxq8WzHoMdq3smjkknc8la1IPy9qBCSfp2Fdhrfg6bT4fPjy0ecEd/wrtPhn4N8NeJvB2qXd7rtrpOsWLZWC64Mye3+cj6VHI5OyM5zUI8z1PHpIdqZIqjwWwK39Y2tPOUIdSxAI4BGetYa258w+lZXsU1dFq3yvQ10fxTUaj8KBPjJSPJPfiuei/dJknitzxRex3PwhvwhEixhlJFXFanFV0PGfg3NHJLeKBgZ3D1Fe3aXZLKxPEnfpivn34KyYvrxSecYr6I8JyKk2wneKwxFuY7MG/dOy0fS/uYHA5wK7XTrRVSMlOeM1kaLGolQn7oBP410cDhZUHbNefJ2Vz1Yps2LC13MSMAYPStGOyUIS3JplpjyxsHar0cTP8ALWfNbQl76lddO3JvAyM496d9mUDBTmtKO3ZMZ6Ur27P0wBVpi5rmQLFHbgDJqC6sFIwOh7VoPEI5ck8g9qZKwj4ODRz2Lscpf6BFJwyVzuqeDYJFJAA/D2r0GZQ2WJxx2rFv4zt5NaJJ7mi5jxzXdANiTgfL6184/GyNRr0CKgDMQOPU4FfXPiZVMLnbya+R/i+DL44sI2B4lTj6sK6qCXMebjvg1PozWYk0v4c+HrAHB8pWPrytcFcZxkium8eeIYIZtE093xIbZQBjjO2sGVF3hSQPYV0y0k7nHQ1grGfb2j3ClwcL+pq/FphHJGBWnpdp9owEGRnHFdRZ+HnXDyAkdcVG502sziodGaY4UcVfg8NrEN7DLd67afRA+HSPYhHSoxp7RoQQQD60rtFpJnN29nbhwHHTsOlWprNGhDABMEYANalxbWcKYH3u5rHuroBCA/PahtnRGF9hqlU5GB70PfrAhJOD61mT3Pk8vIGGeBnnpTILeXUsgfOB6dhWfM2xVLQV2VNV1Qz5UfNnoap2Phe81AElNkUnqDn6+1dhpfg4SlGYZYHiu1sdGEMPI3EVpGNzyqtW+x5mPBaaRDu2I4xk5rktcCo5WIYYZFep+NZ/stqVHBxg15Jdlnd39fzrpVo6HHOTa1MaaMqm9zxVCS4KxEp29K1fLM+RLwtcn4p1KLRVkIIkyeEHU1vGLbsjgnLS7LR1OZTlW5qePWZo0LHntvA/nWf8NPAPjH4r6gLfw5o11qLM2CYl4HOOp4r0n4hfspfFL4c+GLnW9T8P3cFhEnmSPlWCj3wa3a5VrcyjLm2Z55eajvhcEKc9c9RWUkSyqNmQayrPxG0l0sU+PyrXhmWSUMnAArCSsa3NzRrEHiXIJ4DZ5rYufD95bIJIENxGMEqBk1HpS/abYEfeXmvSPAE63uYHwW46/SlZS0N4zaOD0/VQqYJMbA4KOMV01jq6MQJkBVurYrofE/gS3uJvNSPY5PYY/GuJ1G3uNDlMZQuhPXHSuVtxZ3Rnfc37jTbTU7dgnfjOKo6ZfXvhW6GSZLPPzc5OKp2WrtZTB2I8k8MK6vFtq1oDgYI4OKlrnV+p1U5cp2Og6ta6xah4ZA6kevNaF5osc6b1zleleR20lz4Y1IyxlvIcjK9vrXqnh/X4ru2DH5ww9+9clltJHWlf3omRIrW5wwxzirUce4BvWtTU7dblg4HHeoLeEfcPSsXE6VK5NZjjjrWlaRs3fmora2K8gdRVyJW3ElcCs2rEy3LKvn5T1Apcb+BQlszJvHTNQPcBG2Dg96pLuZvcRGHmY6kVoRTHIX36+mazIy28kDIqeEncSRnP5ikKxtFgU4696s25LYGeKoxHemehq3bsAfWquZtGhKORk8AYqurANjHepJpAUDc9MYqEqWbPbHFUxomCkPxg5GePWq9zGxT7wzmnOW3IB1zUjxqsRzTa0JvZmLOx24b7pB4965m9YRyOBya6S+kDPsHzGuYu1PnOemc/nWd7miOO8Q3HRx/DxmqulK1/bysCckgce4qzr4wzqV4INHhAbNNklAB2zBT+FdUTkqE2jW4ttKlcj/lo3I9BUd1aNNfpKeYyMH1qwkuLCRz9zLYA+tXzGBbQSgEeZjn2ob0Od7jdP0dbefzVGwFh+VcT490TzVueh3MWz7Yr2KSBY7PG0Ak559hXm3i2NmhRDkswZuPQ1a0ISuj5P8U6Y8epCaJMHOMD2rrPhnYXsV1Hq8gbyTIIYS5+8w67fX3rZ1bw211NkodwJBIoggu7CG209JCJAGEfHC556V3KacdTD2T5ro9+k1BDa6eHkx9oYMcdW2DOB64q7p2pCe/uLqGUP5oGSD0A6ivNrO01CbTbeWS4/fLbtb24xjG7hmAH8h+Ndb4b0WfSrGOKaUT79qAAYwMYrlqSS2OuNGbOp1bWbMa2kJ3hILYSv7segFcpZWc11q95doW/fEAAeldTc6DFPeXbhOWCxj/dAwea6DS/DAihQogB7e1cM6j6Hp0MNb3pDdA8PFoQSmHP8q6610nyEUoA5FSaXYeTCBzuHWrgjMScHmosj01o7IlgYKEBARu9PnuViXIOeO1Zt1dmPGVzjqaq+cZOmT361hJnTGF9TWFzuTLdKrXd1lQE5/GolJCE4471nbnBLHODkVk30LSSZPDvLHJJ5zj0rQaVpVA5ArCm1ICQqOexrP1Txla6dDiSXnoEXk5pPbUtxc3odcZxCu4miDV1XJJyo968h1b4mTzMEtYCE6M0nWoLbxneXWxJCI19BU+0jfQ0WCnJe8e2JrokGA+M9wa9X+FfjU6BfRS53W7kJLj0Pt3xXzNpGrFyC0nHpXovhrVj5YG70rqoVXTlzLdHj4vBKUHBo+8LeZbmJJEOUYAgjuKnrzz4O+JTrfhxIpWLT2/ynJydvavQ6+3pzVSCmup+X16To1HTfQKKKK1MQooooAKKKKACiiigAooooAKKKKACiiigAooooAKKKKACiiigAooooAKKKKACiiigAooooAKKKKACiiigAooooAKKKKACiiigAooooAKKKKACiiigAooooAKKKKACiiigAooooAKKKKACiiigAooooAKKKKACiiigAooooAKKKKACiiigAooppbFADqKKKACiiigAooooAKKKKACiiigAooooAKKKKACiiigAooooAKKKKACiiigAooooAKKKKACiiigAooooAKKKKACiiigAooooAKKKKACiiigAooooAKKKKACiiigAooooAKKKKACiiigAooooAKKKKACiiigAooooAKKKKACiiigAooooAKKKKACiiigAooooAKKKKACiiigAooooAKKKKACiiigAooooAp314lhZTXEp2xxIXY+gAya+A/iD4ok8WeLtQ1R3O2aUlB6KPuj8q+wvj1rD6N8MNZeNikksYgVl6gscfyr4aa1mMYYHg5Gc189mk37tNH3PDmHi1OtL0KU15vBJBz71iXmJye3WtPUQVUg9cViOSDx06V81Lsz9Dp0la5lX1qAcjt1weKx57YFs9K6edDIDjFZ81if4/wBKWxo4nPvan8u9Vym1sHr7Vuy22EwOSCKgayD8kAn2pqRm4mcu5PmUlfxq1Fqk8LYJyB60r2/kqQcYPHNV3gZ3yDWkWcc4dTotM8QRXDIjDy26cmuhs7s7sjkevvXmskPlsrDgjmt3R9XkC+U74XtWqszgqRtqeiwTNdyA+nb6VdS5EbVyun35txncSOueauy3zkB/xBBolHqYbs3pJgec9evNZd+okiwAPXrUMGo/alKN165p3mIqkEgZ4zTXkZtGDqFrlSFHzda5290vflinOOT613FxDG67h06GsW/jAQgdK2TZnI4O6tAFIHA9OlYurWnnWpU9AQfriuxvbYTLjH41zWpxL5wiBO0muiLOOpG6OesIBDHI3Q44rq4JVg0yKXGdjKSe/Wsz7Ki20gx8xbGfwrUsYWm0OUuNgQZGT6Vrc81rlOlvr5g1uFHDkOce/aqXiCz269br0QlSMdmGDUsUfn6fHIfvCMN+AqLV1N/e20xJTeQODyMVLJSE168Ntq1yEP7iXiQdiSKrWcLxTOpOVbDIQeCD3FHi+HyLqArykq59jjijTrphY7OuOp/oPSk2dFJGxa4DgVrRlGyDj06Vj2zL5WAMEdea07SNizHtisGdTRd0FPL1MFR/AefWraS77raXxzioNEkKX5z2U4psX7y5OMA7jTS0Vjne5pRhd8ik5A7ikRGMmO30ohADhMdetSSDa2egziqXclDQDvKsKZvUZA55xU6p1Y9Tx1pJbX5d4PXriod2iouxBJHvXBOD2qgJytwVOMe9XPNfOO1VXtTLMXI5J4x71N+xotx0iRjkkDPapjpvmQbhwR1/GornTtrxlCSScEH+Yq9YxNyCTnvVdQIoLLahHbuaT7CQ4KZyOorTJWJMEZzTYo5GbI/Gqe2g1czLtpLaM7yQOvFePa67anq85znDcZ7V634puzDC46tjArzSCIedISnzE5P41UUbRXU0tFC2UAduMDGTWLq+rLeSyRB98Yzkqc1c1Ik2T4fBUeuKw7bSilpJI5+Zzle2a0WuhhNNt3Mey0/7ff7TGSoPXtXsngfQo4IUOzLY4xXK6JpEdsEdh8xxXqPhSFVCOPu4Fa81nY4ZovPYMcBgB/OuK+Isn2TTvLQ/eyDXo86bsjH415t8TYyIQo6EitkzmkrxPGHljWbYXIOahmkZOCcoO9bN3o6nMvXrwPWuZu9QigJtZSfNYnAAJNdMfM4pLojkfHGolItqZBJP5YrzsgPyxySeQa7jxo0cU6I5PzLnjrzXDgZfA6V6NNLlPOrvWx90/sA+DPA/iG2u59c0y2vLyGXGJhzjsRX0v+158IfA4+Buv6vp1kmnX1pCJIDDKQOM8betflj4I+JOu/Di9N3o17JaSHG4DkHHt0rs/Hf7VHjnx7oUmlajqhks5FCuuMZx+NdScHTcXE5+aXMmmN8Iao1yiTZJkTAIJ6mu3s74h8HkE4xXm3w1je4tXJ4cnOT6V6BaSqtyEx82cV401Y9iL5rM7Xw1cmDUom5wSK910SP7RbIW53DivAtIeMXtuF+9kdetfQfhSJnsYt3XANYN6HYl1G6joyyptYB1rg/EXgwQN58I56EDrXsE1lkZJ49q5vV7cMr1zNJnVSck9DxiV2s5ccoc81q6frMb4VzsbHJ7VY8SWKmTaAC59K5638OTku0bvuPY1h6Hv0nePvHZW+opJxk+9bdpdrLCYnEe1h94nkV5eury6VN5FxgMWKh0PFb+n62rqCTvHcVpGo9gqUbrQ7OOy3W0j3Z8y3+6NnWuI1rw+kxeSGMBckjI5rftNZO7CHg9j0pL6YTjAGPpWvNFnHKDieaXemyRZU9R0x6VUjhIYjHNdlqFvnJ/KsZrTaCTisnuTscZ4x1L+xtKuJ14fGFz6/SmR6g118CruUnmXeT9cVznxq1DyI4LVTkHLNitKWQWnwEiT7hlQk/jXZBaNnjV5Xk7HH/AyFGvLmRx2GPrXvmg2zJdDBGK8d/Z20w3bXZKbzjAx7V7lp9sINWRBXn4l+8engtYpHo2iWjSJuLngdq6KztdswDZ6etZ2kMohQr3HP1xXS2EIYBz1rzalpOyPdhodBpdtE0PJweK6C2tkPpiuathyCT+tXPtkithW4HvSTS3RyyhzPc2JYmBI429sVG1s7pgdapRTyPIC54+tX57lgEIO4Dj04rS6lqZcrizLfT3eYZfHeqlxbnd64PNabylsEjBqL7OWyc5Hes7LodCk1uY72DPknpVS5ssIS3IGa6CWLagIPSs+6t1lU5PNaRVmXzXPNvFVuqwlgOR2r48+M0RT4g2TnhWlQD67hX3F4i0fz7eQbcnHUV8WfH6I2vi62cjBR1P6iu2hpM4MbrTO8+Mfh6+srHSvEMkTR2aqkazdmO0dKn8ORHWLCK7T94CME++KqfHXx7qFz4B0Tw+ZAbBYVuQmM/Nt9azv2fvEUM9mbC6lCKh+UyHgnHrXfVje/KeThZ2lY9d8NaaLd0LxdvwrsBDHIQZMIMdKZYpELc+WVI7Ec1T1O6FqmXIAxmuLmcFqeyoqbJJ9Sit8gIODwetYWpaoJMk8cdqpz6yb12ht7cuf72P5VEmhXEj/vyUJGcZpczaN404p6mXqWpCNMgkn6d6yrUTX0pyMc/L611k3hcPH8o/E1IPC0mmGPeV2thgU5oszpukcm+hl5x5rb3rpNE0wRPge351YbTFMz45GcCtKx09oHjYDI6GjmUTjqx51ubem2qwnIHJ5rTkhCxEgc4pbCMbARznAzV+ZBsxxjHNbw0Z41SFjxf4iSMZCvqcV5xfgwe4IyK9M+JMGJs9BnFeaapCZIsjnFaq25ySVloYN1PNOXBOEXqB+VeO+KNQeXUZFJyQcCvcJU3Wjr5fzHqa8J8XWrW2rzkjALEjFd9Dex5de/Lofb3/AATt+MOh+D/t+kalcRWdwzb4ZXO3gjpmvrv9qD44+F4vgd4lsn1S1ubm8szFFFHIGJJ9hX4r2V/LanfFIY2x1BIqzqPiO9vhsnuJZVxj55Cf516rnzQ5GjzFG0+e4x5i2p7x0BwPzrtdE/0kA4wAK84ilY3SAHO5sGvT/DELJAinrjJ/GvOrpJKx6NFuTbZ23hg/vAhT7w6V3vg6D7BrkeTgSEfIO2a47wvAftSuOflr0Lw7p5l1mKQ5J7VxJ2dztiro9Tn0sXUSEDPcmuU8T+EVuIyxT2r0vTok+zICOgHFN1PTlnhwyY4OCKymr3Z0K58oato76HfyjJePqR1AJ9K2/D948TrtcOpGcdua6jxxoOLiQsMjnmuA0/8A4ld06e+RuPYVi3daHdSVz0O6sBqFnu2jO3HPWsvwdqbaNq8tnc/6hj+7JJ6+1aej3gvbYA/ktYHi3TpVlV4jhwQQfcVhPuehTXQ9kSFZYPlIKnoRVDyHjkLEfKaw/h/4hlvbCNJj+9QYIPBr0CGyW7tiH4J7ioav8JqvcM22K8HOauiPeuCKbb2wgbDduKvoisuSMelYPzBsWCFcZ6mqNzaIrlh19a10RVTGeKz7hTOXUfMCOopGd1coW20OCSSOavIqnkEdaprCIXIYjirCkIAB3pqQ7GlbwjBJOc8GrltGpUA8ism0Y75MdD271qWjdj1pdUJotXYBQFegHNQPG5QKDjOOtTLJxgd+KawCyoScgjPFaaMS0GsGjYZ61LNgJuY7hjioJxuiJ5684pJW3BccN2q29CGtTOvkIbI64NcteLuZye9ddcxsVOeu2udvY8KP7prFGltDidYg8yYZBdcgYFN8PwG10a5Vc5edjg+g61qXsO64kQ8cAimWNu8cAQD92QzfnWsXZHPVSuZ91bn7DbQLw874H1zXUQr5rLZlBtjdQfoOazdOs/tOvRE8xW0ZY+zE5rodAiW+1KNs/KzsxNabpeZy9WXtehiGEiPG0Zx6mvOPE3yXsgP/ACyQL+Nd7eJ9u1C/cHCq4EYzwMCuD8SssVpextl7iQgFiabYQicz/YyvALoRqd/r6jrVBfC/2m8M4GCSRnvXdWNiPsESOmAw3AEdD/Sn6VZjcQRjGTg0OVtD0qNK5FY6JmwtFQZaNcA/jXSabpZyhlAyOcVZhsmeGEghB0x6VsWdli5iXqCefasZPmO+NNJEkOlgyoACR1roIrfyQFCEY6k1NZ2hE+WwAPWtWW3i25yQSvGP61k1bYpytoZ6gwp5hPBHGeuarz6gsTY6v05NF/dbTsGM+o6VhareAPGep9uSaxnJpXOuEL6mnPPmM5xz61Tk812j8scjknParFk32iMBhkY/lUN7cxadE7SnC/WptpdmkZW0ReNziEmTAG319q4zVvHNtatJFEPPkBPA7Vha/wCJLm/d4Ysxw8555NYdvbBTuYcmspTvqjaNK7uyXUtZv7t3PmmJWPIX0rNFnJMdzkn3zk1tJaB+o5qxHY7uMd6wb7npQjYxF02pF01lOcZroo9PHTHTuO1PisfMuAoHHr71lfsdkWUNLaSBwHyQOhr0nwtcE9enFcpNpJjRCR1rf0KUwQgYG6taMtbM48TCMo3R9G/AnxP9h8QpayOBHcL5f4/w19Lhtwr4f8I6i+n6hb3SHDRsGAHqDmvtLR7xdQ0y2uFORLGH/MV9pltXmpuD6H5NnmH9nVVRdTQooor2D5kKKKKACiiigAooooAKKKKACiiigAooooAKKKKACiiigAooooAKKKKACiiigAooooAKKKKACiiigAooooAKKKKACiiigAooooAKKKKACiiigAooooAKKKKACiiigAooooAKKKKACiiigAooooAKKKKACiiigAooooAKKKKACiiigAooooAKaR3p1IeeKAG5xTgc03BpVqVcB1FFFUAUUUUAFFFFABRRRQAUUUUAFFFFABRRRQAUUUUAFFFFABRRRQAUUUUAFFFFABRRRQAUUUUAFFFFABRRRQAUUUUAFFFFABRRRQAUUUUAFFFFABRRRQAUUUUAFFFFABRRRQAUUUUAFFFFABRRRQAUUUUAFFFFABRRRQAUUUUAFFFFABRRRQAUUUUAFFFFABRRRQAUUUUAFFFFABRRRQAUh6UtIelAHg37WWrfZfCOn2Kn5ri4LlfUKP8AE18r2bu2UU9Rgivef2ubzzPEWhWyvwsEjke5YAfyrw1LQInmE+2M818jj5OVZn6nkdNQwUb9bs57Wfld4+rj0rGW3bOWH4Vt3kXmX7kjIXgZoa2HDsK8V73PsqdlFGDcIqoAOpbHXk1Ft52k8DtWjcQpBJG5Hc9ueaiuIk2Hn72SMcVzt6mzV0Zzor712Yz0qpJbKhKqffitb7OpG7eABxt71D9nXBkz7Yoje5i0jDmj3Ng9B1qk42uFxke9a9xEd8jg/J0xVOSEMQDzXQnY5ZRsULqD5ASOSec1BGRAQSDn+Va72uVwOrHPPFQS2g35HIAGfrWyZ5tVIksdd8ltjng8CujhvN6YDhwR6561xE1kzcnjnrS6ffzafcgM+VP4Vunfc89o7lZ2gTMX0P0qM3r+ZyOKr290LuIMmNvsajluBGcEUWM+bUvtdNtBJ4PaqlzJ5vvmnQOkmBnJ784ps0R3I2cD0FXawnYy7iPbn3zxXKavCft0ZA+UZBrt5lUqCOW55rm9TgMj9B1BrWLOaauZhtiIQw/iPA/CrEEnnIQECKqkMoHGcd6tm2MfluSAqNyDx27VlrL5CTyk/ekK/WuhO551RanT6BLHNC1rIMyGEnGPXiqixApEjlz5TY456HH4ZqvolwsWoRTSvhMBM+2c1qwyRtqd4gwYpP3oz3A/lmjcxZW8RIL3Siyg7rR8kY52ms3RQ0lsrEEB/m6d8V0Fgga8uwQHt50U4Pp0P1qn9gNhdPEc+WvCkdMUmdFImsYx5nP8XStmNSF+XkdMVStQsagjn3NXtvRgetY2sdVrkunAG/kwCBgjmqUof7aQOADk1o6MfN1AIRklSaq6gn+kkgchsZFC2MpR941LWRJZA2fmHH5U2YvJ35yTVDTiI2yDxk5rVsxuYsegFLmvoTazEjvFSPa33x3q1FdLO4HSqv2KOR3YmnJF5cyZyF6ipFYnubVY8Mo4PNVRMGOCuMVelkBix6etQzWAnQPGcOOo9ab12KFidJU5qWBv3+F4B4NZTGS1ZwwPPStDT5UBBP60c1x2NM2yuwJ4wagnmWAE9AKS5v0j4Tk9PxNUHguL8ksMKeMU27PQqMe5zWszve3Ds4wh+Xj3rMi01MtgYz+tdHqFk0V0kOMbRkjNQtCiu2Plx6VadjaxzNxYrM6IUGM8g+lS6nogu7NPs4wyfNitA2ZnnyhNdBZaRiDPXiriyuVWscz4fgkGBOnK5HNd7o21JIwOFPYe1Y0mmFH3gnOemKv2E6rIO2O1Dbuctag5ao6q9KpDuTpivPPG1q19YSMBkp83HoK7Uv8AaWwX+UjGKydTsy8ZjI+Qj862UtTk9naNmeN7DdxED+XSuZvtL2Xhd443X1xzmu71C1Ojam6uMxSEY68ZNUdWsElxIADn0rrjM8upTZ4Z470B7wPKicjNebTwSW3DjY3oeDX0XrVo/lOpTPtXHX3hO31ZNxjG8e3NdsKnKcM6XOeQs5dsls1ZsNPmv50iijLM1ehw/DeFSSx79sg12HhnwpYWPSMFh0Pf35q5V7qyM44fW5J4L8NyW9nAWj8sKPmPrXYQWSTT+YsY9jirlsoEeyOPYoABq5DCw+SN8E1586mtj0YQ6ieGdDkn1mJzk8+nQV9GeGLcJbxjHQdPpXnXgTw4w2SuMs2OvIr2XSbBbW3H061GyOhLoR3O4KVwc461zl9pzOm4yH3FdXdncuAM89ap3USlefT1rnZ103yuyOBl8PQOXZ8Dg/M/Wll0CwtfDYu/MY6g8pVYgMjYO/tV/WXVCSemSKwrnUgq4xwo+X2NYqSu7o9inByK3xM+G+kaFbaJc2eqLqF1eQ+bPEvPkk/w/wCetcTHoZiOASAfSuuVHuZkllIJOQMnoKSOK2W5QXknlwngkc4BqXJSlojuhSlCNm7nHo9zp82Pvx9c55rcs9T89Bjt1FJ4s/s8Okem5cKCC553c8GszR1mABlQjn8a020Oeaursvaonlpu5xn864Lxr4wh8NWmShlmIOIkPOa7i+jMkXJ4GTjNeEa5rVjB49s7vW42udLjnTzY4z1QH5h69PxrSlFykeRiJ+zRz+ta9o3i7S72fUp5oNXJBtreNflHHIY+/b3rrfiLINJ+EWnWmMOYlU/U1ifG3X/A2veOrafwPp8tnZTMqPEwxzkZ/wA/j61s/Heezg8F6dbCX/TPlUR98ADmvQcbaLoeK3zK51X7I1hGLO9u3TKruPPqBxXo1pF9r14v6En681xP7PEbaP4FnuOnm5x6813/AIMi+0XJnfqWNeRiGm7H0WDgkrnpel26JCARg4H510Vmq7Bk9qwbErvUDnjvW5bqc8dK8xvU9ZLuakEZflelPaQh9pGMdqit5SMD09KkiPmXBxzQk3oTqaVvC8mARgcVZePyx83Q023DlcVHeseg6/yraySuc+7I3IRgR+NM80SPgdO/NVZ0Z0DA8iqiJJG4YE1N7dDeMLmqXx8pqpOv7s4pmXkO4n361HelgCBnirW1wUdTJvt7I4bgnivjL9pzS5IfEKTAHacEH6Gvs+WKSVsvxivnf9qPw4G0eO8UZEbEMfqK6aUuWSZjioJ02jzf4j27XHhPRL1xmNrNVXPrjFZGk/EnTLD4af8ACNR+H4f7TWcyjU04l68D3+vpxXXXSR+K/gxo5D4e3TaSOuR1rxhNUTQmuJYo99wRhCw4Fe1HVuPc+Sfuq56d8Ofifrfgy6jg1uK6eyulDxyMCcA8ZzXt97N/ascFzEd8DgOPcV8S3nj/AF3UG2T3sjxqCAOMAGvr79nbXF8W+D44piHmgG057gcGsK9Gy0PRwOJblyyZ2FnrdnBYfZre3jt5z96VuufbvXf/AA08A2vi63labUI0lDHMzsMZx05rn7nwtC6kmPmqLaJNZIRbSSxZ5IRiK5LvqrnuuMZRai7M0NZ0eTSNSubQFJVSQpvTkHHoawJ4mtpyr557elTI95AeXL89zzTZ7mSb7wwa51F3udyStYYFUTIcc8Vv2dvHLEBiudVZS4YoCM9jW5Z6goRARsbvmm2rnJVhfY04bU2wGx8j0q6Ymnh98U23EboGMgq5FtAwHHHYVvHyPIqa6M8o+IWlvJbyHZ75rypoCEKt1/Wvo/xHpaXkZAGc1434i0BrC5kOwhM5rot1OCSOKkQJmNkI3cZxXkfxG8PSSTmWKMlVyd4r1vVILkXkXkD910Y+nNZ2raeZ3eIuMNnIIrohPscM4WPmiSKWJyjAio+TXuGoeANPnQs8XzdiK59/BNlZTb9jbQe5Fdir2OB4e+xxnhzRDdXiPL8ijmvS9KMO8wRuJGAw2Oo9KZaaND5RMabFx+NbHh7wp9ilM6B3aQgk+3pWFWopHVCHLodb4StRG+XTAIwPavUPBdr5upA9l46VyOmWUdrHEn/LVwM+uTXpnhLSjDCCeG6nFcbdtTup0+Z2O+sY1WLIyTikumLQ/wCz71XinFqmXJHFU7zVY2QgHGRjiueUtT1YYdtHCeM9jSuDjNeaS6ILrUWd0IQZ6d69G1a2a7uXlPKk8VFFo/mJkps+grJTvozvjhlBanNaXZy22VX5GHTPH6Vr3Fn9qtiJEG+p5LN7W8RiC/YntxWxa2sV0mQCD05qOZNicLbHB6cJdK1kABkic8t2z9a9S0rWZYoQXG/jGRWVdeFftkEi8B+lWNBja0xbT/eTjnuKh3ix6SRpSaqJZCVB568VchumuEzk9envV1NKhuogEHPYioHiOmzYkHy1zyi09SU09C/FuZMdsUqIQG+QAZ4pqXMcq/Kflb0qZQdvtnHWrTS2M2ihPYmZ9wP1qERSxHJjzitcKFwO5NSywLLtI607dhK5nWoC8kfOe1TpuaXK9RTWsyr4c9D2qxZrtmAUfKOp69Ki12in3LMcPyfN07ipCBlAANvSrTMJYXOwDAFUlJDYI4rTm5SY6hcL5MBK89+aWKNpkLuACO3fkUtyy+SC/wB0YzUjRskmV+4elWS9yncw9cnkCua1NDESK6iXO4k9K57WIwW4zk1EvI1UbHJXgMl+uByVIqXzNs0sKnlIwOPU9aepKX0j4JWNMnjuelN0rMkdwXx5jv19M1S10OapuW9IgEcN9Kfvy4X6dq0bNRaPhMxrGNpPrnrVWKFbewiEj4LzdvQdKs3LBoHC/wAR5PrWtjmtd3K6XRSaV1BZXfoPp1rm5rUaldSOACXO7HsDXRs6bYkT5SFyTn1OBVbQ9LIuZZG4VsjHpj0ofY2hESSz22YX+I8j2qxpWlMU3OOSK0JbQSMEwQM9a0bOIRoQ3GDjoc1C11PZpRstCCxsCHVSCVGcfWteKAedGQACDgZNRWM6kupQgqevStBLYyMGxyOT2qWzqaSepoIVRPm4fPNRzzcYJ+XGM1Vebb1IGOtZOoarhztBAxxXPOSIUNRdRlCIcHHOBVCCLz5QT859fSqvmvcSlmOVPYUo1xLRyiAM/wDdB6Vle+rOhz5VZG5dahFptuS/AHTI71wet6tNrExzkRg8D6VNeXEuoTFpckHkDsKjFgRyRk1E5cwqdtzKjsy2SO5q3DphlAH4cVqQ6ftTnrnkCtG3t0SLjAJ9qw3O+MrLQxorDyRg/iKlEYGQnFaMsODjqarJGqXIwPvY/OsWd0HzLUdBArcH7x/OrMEHzgY571bNr5iJj5Qp5PWpY4BJH8p+cnH5VCd2bJqxFep+6HfNGnyHgDr0qa8hPkv8/wB3nFU9MJRzJjjdtrSGkiZRvBneaJdfZ5It3JI5FfXnwg1A6h4KsixyYsxn8DXxZpshF1GDwucmvq79ni883Qb233bvKmDD8Vr6rLJNVHHuj884gpL2XP2PX6KKK+mPz0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9KWkPSgD5D/alkaT4l2iYyEs0Ax7sxryyaEtbkiPBHcH1r0v9o6bz/idc7zzFDEqkdhjNeeMQbJyT2/Mmvj8Wr15H6zll1haS8jlY0Z5nLD5Bn61aaAFc9cU2IeY8gIyParawuBwMg1489EfVrRIyri3+QZIL9TjrzWVPBHbOjkbz6Z4zW3fGVJNvl5B6561lSqLhuQUXpz/AErlvrc64rQ583EkBdGGdxJB9qmLtdF9gYgH746D0qa/tgkkbKOADn8amsYUK7f73WtSKlkivLYeXFhyCSM9e5rLnt2jbp3GDXRXFvuwcnnimR2iyuQ38JHWqtc86clYzjaboQR1wOaiTTQVJHTPrWw8Khivb0FWorVVQZweO1aI8uqzlbqxwpOKw7623AgjkV2t7GuwjHB4rB1GDjpitlI43G5zumapLps2DjZk8V1QlS+gRwAQV6j0rkLq3KupHQ1Z0PUjYTeUSTGxz9K2jLoyZ09Lm/BL5L4PUcc1a3BzlmPNVrvEqiQD6HFVUuijhX71ojm3NCYIBnO4Vmz24uc8AgHnnoKtNKWTFVpjhcdjyR9KtGUtilqKLHAFT7oJ6nPNc/ffLDk9MjP41t3gaRcAjaDk+vSsnVCBbIAPl3c4rZHBURTur7yo7dVB6gFz0GK3rW5S7W3n80IVcIwUfwmue1IAJGPL+Q8Yq14alZkkRkyScAHtg8Gr30MrHdLdwxWSCP8AeSRSFAR0KH1qZGj1G2fPySqcD3FYmnwtuLHknrWraWzRF5C/ccA1k2bwViWODy0AIIbpz16VIW2lEAyQOfxpxuCXGe1MDA3bnqelZs6EWtJV4tSjcdMEH8anng23LgjIzk1LAgUxMh+bIOPxqW7hYT57H8xS6Gb3KEUSneRgDJ6Vetp4wjgjiqYQLI/GQ2fwJqxZIUTBGSeKgdrlmR8EAn6VZhhFwnJwRVeWMtDluGHtU9jG5UMAeTSTdxNaEeoWTFAwPyj86jguWWHcee1a727zoUPT25rMNpsGMfLzzVbO4lsW0hS6QFueORSrofmcxHZVeAmPBHBre02cMnI5HenFpvUErbFSz8NnfmV95HNW7gwadBIWAHyn+VXp51ghLb+a4rV9Rk1W5EEWfLB+Y1o5RgtNzaMXLcqQTNfXM9weQThT7VFcWhk5PA+taflGCBEVMYHQdqrSwkkZ/IVKdzYoxrHb9Ov1rdsr6FYgPWua1GJtuR6496lt5DaRDf168U72Fa52ElkLqEyAcCsW7iKSBTGfwp2mah5jEFygPXJ44rVguLaQnKbyO+a1UuZHRF23RnwTywcdR1q+l2kse1iB7GrBhUjOzANQGyV8+uKtabGc6cahzPiPRotRhkC4J6g+lef3VvPYSFJslcnB9q9WurbYmR0FY95pcV4jrLHvyOvpW0ZWOCrg+ZXieazQQXqOCmfT61it4eS1BWIdW559a7+58FyW7lrRyM9sdKov4W1M9EB9609pY814SXY4saS7HA6cir2k6QIFKEE5Ocn1rpj4N1IFAQG3dMcYrpvDnw/V7zGqXZghxyYhmq5+YlYZrocpBCohCEYz+ddR4S8MNd3ImlTEfGN1ddpvhjRdM1J5DA15brjYZTgn1JxW3fXkU8oNrZx2UOOEj5pJpatm8cNOTSsX9IWK1xFHjCcsTW7LrkUagE8AdAa4+2CLLvZ+W49qvSRLGocDI75rGVRs744WOzNaTxAOqIT2rNu9ammJATAPc4qFZRJFvQcdDUbL5i8Hk9qyd3odUcPGOpl6hJNOwwM4NZVxbttxjk+tdDMgij54J4qL7PE67iBn6UezOlS5VoYX2FnTpwO9MGlPcS5I4963xGxG0AAVahgCrzjdTcERKsznH8PIoGQNxph0xI1JwM+9dFOm7kdayLuXdx0NQ1qc7k2ct4k2WmmzyKQhCnH1xXyF44nlN5OGPG8kV9Z+OmD6RKTnYvLY64r5W+LN5p7alGLDf5fl/PuGDu716OGWuh4OOTZieAtPbV/GGmW5+fMwLfQc1v8AxovZLvxhHaLyEIUD9P6Vt/AM2F5qQmEYSe2jYtJ6k1zGouNf+KpDfPF9oHT0HWuio9dTz6cNkfTXhTT/AOwvAFlH0LRA/mK7bwfbhLeJz3A/lXLzahbXNnZWlvhgiKpHbgV2nhuMDCHhRgYr52tK7Z9jh42R2OmxDzN/4YrckuAuAKybNRs4/OtCO33AkjOa5LW2O6yvqWHvlijHGCe1WtMu/McA9DWd9i89xnkA8Vft4EiYEcYoTsy5cvLZHUWkgDY6iluZEXcHT8aoW10vBHGOM1akaObJJGa6FscHLZ3IHkRYThc1jyz5kwOlXfMLSmIDAqOSzG459apHVG0Su8oj5D81JNcoYsgfnUN1bgY9PX1qGRwqBAfxqG7FWTGzSl0OAeeteV/HHRjrPgbUIwMlFLflXqoaNoyARuHrXOa5ZDUtOuYHHySIV59xWkWZVI3i0fO37OWnweIvBWs6RcDL2rsVHcZ5FeH/ABJ0FvD+u3EZTZDI2V/rXs3wMvB4X+KviDS3+7IhIT1wTUPx18JLrFncXUUReVGLKijJ969N1OVwkfKyp3conzldaLJEEuDbypBJwkhHDY9DXuf7JV9cW3jMwOSLOVCDzxmuB1PWZvEmg6dpcGn+Q9ou1imTubufbNen/s9eBta0rW0u7q3MFlu3AtkHP0roqVIvRO4sPQmp3Pr64hUkCJN7n16Cs+60yXOJU2A8k5p8WoqoQE5A6kd6l1TVvNg8lcuOMkc/lXO0j20pJ2Rz8+k5nJiPmD2qreaVIi8x/N7dvrW1HqkdrCAEQSdM96fEn2kl3kEanlj1zSsnsdSckcd5EqEbgQfbirUfzocoxfIHH9a0JLdZZmxyq9+maAGgGVTBz3rF07G3Nfcq+W6YJ3oPX0qaG5mj6SZx606RJbgBmdCCcc+tPjjTLADe47Y6GpUeXYzlFNaj31XcmJEz75rJ1rSrbWbQg4z2HetVrMhQWGfpVS4RYVGSRnNbRm4nFUw8JnkXiDRrjRpMLH5kRJ5HUD1NcrcWaXU2Tgyfyr3O704XaZMeVPGTVCz8IWjz+e9lHcKARg/dyR1qlLU5ZYTQ8QvNNuE5EZKnoR0qouhPKh8yLIPtXt958PopXeWKQxjJ/d44H0rOHgJ3GPtBAzjGK052jD6m2eV22hRo4GzAx0rdtbVI9ipHuJOMV20vw7hV0cyuTj8K0bXwtDYJvSMOPf1rOU79C44JmT4d8OGQ/aLrGBgqP8K7qzmjt48IOelYazNBw8exe1adnIJtmOves3UT0R6NLCxgrsuSiS6bLHGOlA08sMn8607LyDGDkE9Dz3pbq4MLptjyCetRZbnemloilHoabM7AT1qC5ja1X/Vb19hzWpDqRiYgjOajmuUuPk2c9xispWa0ZEuZnLXEEcp3YwM8g+1XrCyQgYAI/Wp7nT8tu9altLdo1yh6dqxRn0Lgi8l0c4xgA4qvrenrLELmL/WR8kjuKsCVZkeJ+Dt/Wrmmp59t5bcHoa1up3iYuNtSpomppNEmH+Y9s1rSQR3qEkZPNc9c6JJbXjmFymTkcVr6da3bKMntWCk/haCSW6M8QCK52kcA5q8sjfdXvWg/h6R/nlOatRaZHbx/KO3XvUqLRm5xKcFqVUGTvTj8j4XkU6WQ7SCPeokbD5PSnJq6sCXULwFsOeR3piZRQR3qwxD8jpTnGQCRjHSs3q7lJBbyO3D/ACqfSrSqgXLc5qmsgXqasQ53bynWrjJNA0EsJGwFAVJ6Vd2IdhIyB1xUMh3ug/iz0qwYRG4D4OfTtW62MnrIzpIgZSffpWJq9qDI+30zXVrGHyTWTqkAT5iODmpkro0TOC1B1tbKRTjc5Az7VnaScAKc7i5b8O1b+r6P5jjPAb0q5baUottiRrvxjIFJXM5ox51FxNa24wS2QSD0xUs6rHbSMX2RISgx2962rHR4bWYu6YZARn3IrFvIWLyW0pAjLFhnv7VabitTGxmLFI0YZTkyuAo6fKO5rfsrZkCIAScfMRVXSbTc2+VAAMhK3IUCIcHntTT7nXSgSPbjeGA+VgMfWr1tbmKPlcs2eam05XeAh0GAeDVokKABjFJu2qPQi7aFKK2MUpbHU5q5xscnJc9OaZje+ScHtT96xLz1rF7WKlIzLqNljdnbBx3rmr27VVdzyi9TWvql39oldfMwg71w+t6jJczG3ts+QCAxz1I61zSsncq7IZNcluJClvvRR941ZsIHeTeRknjNR2lkMZA+f0Arq7DTdsQJ69KV7Ey8ynbaYXO905PAGala3VHwAc1vJZiJATxUEkYkXIXjv+FZSdtDWkzP2L2608qAoPpzzSEKjbwMDvSmRGQk9T2NZHowiVD+8YnPzketV7O2la8G7naM/jViMDzcAYA4q7DJslAjQHPU1lK3U9KGiLdtbFMjf8vce9SSoLdwQRU1vCZBgjGec1O9qEYkH86aSQr2epnPGZ0IOOaybUhbmRCcAelb8gKqRnqKwGTF/jHJ703pJNG8VeLRtafcvNKgHRT6dcV9N/sw3O8avGT858tse3Ir5s06IIdx6ivc/wBmrUPJ8V3Vup4ntzn6qQR/Ovoctly1VfqfGZ5Dnws7dD6fopB0pa+vPykKKKKACiiigAooooAKKKKACiiigAooooAKKKKACiiigAooooAKKKKACiiigAooooAKKKKACiiigAooooAKKKKACiiigAooooAKKKKACiiigAooooAKKKKACiiigAooooAKKKKACiiigAooooAKKKKACiiigAooooAKKKKACiiigAooooAKQnFLSEZoATcKdSYFLQAUUUUAFFFFABRRRQAUUUUAFFFFABRRRQAUUUUAFFFFABRRRQAUUUUAFFFFABRRRQAUUUUAFFFFABRRRQAUUUUAFFFFABRRRQAUUUUAFFFFABRRRQAUUUUAFFFFABRRRQAUUUUAFFFFABRRRQAUUUUAFFFFABRRRQAUUUUAFFFFABRRRQAUUUUAFFFFABRRRQAUUUUAFFFFABRRRQAUUUUAFIelLRQB8Z/tBgr8U9S3DgxxY/75rz6ZVFsSeAeK9J/aPt5Y/ircFfuyW8Tc/Qj+lefTxRvZ5Zxn618ZjNK8j9by1r6tSfkjAtOJCByck1oeaoGRzj0FUY8JcEdRjjmrUC55OQOnSvMldrQ+nt1K94wMRwPmPese9tilpgZz1FdRPCijrnjrXP68zBEVEJLelczXc6KTu7I5++ZwoDjK8GpbXdGiFkBJ9Kqm8dp3iKH5evtVy3mYRxkjBIzj2rQ0rKysWUYMQO9PMAznnLdTVVv3NwhHQirk0mIgU/Gp21PHqq2qIRbEz4H3Rzye9WPKzwOtRQS7lEg9cYFXy6AbuMmmtdjz5rUyp4WYksn3eOnWsS+tmBOcV2DwpcpkPtGM8VkXlj5jYHXPFXdrcmNupw1/ali67OMZ4rGe2Kc/lXa3toyt83APesa9tlXp1rRPua8uhU02/eRDEx+ZOnXmrb4PzFeayZA0Myuo781vW8XnRZJ6iumDbR5taHK7jElDpxyRzVe4kDGpJQYH4HXtVfAlyc4Pet0r6nKU5upwOTVGa3Vnw+cgA4q47kOQOlQybmfAGeOtaxMZxTKOpRB/LDfdXmrelQHzUKjGe3t61FcgyIEJ6HOe9bGkWqh436sRjP0rS5zNWZsRWwRRweB271ctRvG31qeKEKvPpUcSbHlBOBjIwO1YN6msRksRLDaO9LHa4unPryeelTW8YepzEynPQdM1LZpsWdojZCD0xWjPtNwC4+UrzWUbjylw2MDnNaEs6z2cMg6YwaVyGjPAXzNoGetWY4GilB9BmorUsk4YDJGSM9Ksw3paQlwNxPOKlsdhYW3uSecnpWxZRrI+MHC5rn3k2SkgHk9q0dL1F43wf17e9Zxkuo5LTQ3XtwI8g4+lUJLdAm8H1FTyXwdNivnPXBrNnlmiL4jJXjvVuSMUuhKSmNpGCPzqaK8ECE9MVhy3Vy3zRQuc0yKzvtQYoxMSc8Z5qObXQ1jHuGq61JqM5giJwOpT+VX9O0zybbe3WjSNDjtpHd8lz7/410aWiJCNwxmqt1Zs2jD8hWkBwTnGadPZqNpCDrWnLAgXHAPXNRG33EZPOKqFluJnNXen7JMuBVVYBKcOnOeK6bUoAoB7cCsa4i8reVJzWl1cuLuLCkS4BHPTFX7eyIy64AFULG2WXYxzxWwwAQAH6961hYq9jOvLu4un2IGSNTgleAavh/s9sWTJOO1XdNgErHeoWM9KkurHYfk5jPFacvW5Sn0OVuLt2Dgk53cA1G1xILaORIwxyd34V039jRXKYGPMAznFVpNJa1bDplfas2mjRSTMfT79b0udowmBjHUmotRu2sNrCLO44rf03R7WKScrwGORSXmnW7kZJwPxp2k4md12My2uIpoo3UEnjdnrmtG5fMiJFEBnknOBTtPsbM3KhnKKTyRW2+jW9xIFgcyZ7mqTk1ciyXQyreaGW0R95Eqt9zH863NOS3l0oNtzI5PPoKqnQks1dBkM3OBj860NMtTBB5UoKKejoKal3E7NXI73SLZFAGBuGc981c0u1WWzEckoIQEcnmo7iz8wBAZCKZHpDW3zAOF9Rmq5rbIejW5E+21fZEiH2x3ps0hK4MCxsfSneTG7kCRyw7ngUv2CN8HzPn96OY1WhQK+Y+xgM+9SfZA6H5AgAHQ1ansgFy+c9jUMNtv4L8jtmpuwsmQrZh+FfkUGB40ZWH4irsVlKckDgU7hnKyHA6EjtVrzMZLsYV3EyYOOTWJqBBB7N2ro75gG278jHyn3rk9cuVQYOQ4/KgzbucnrtwGSSJ+UPBryTX/hBa+IryS4DNGSeO4/CvTr2J9Qu8LjaeDz0qy2nfZUCLzxwalz5djOUIz+JHnWh+B4/A3hHVJgieZyfNAwSMf415b8HdF/4SDxXc3Fw/ypli+ecmvYv2gdZbw34GgtoT+8uQVJ789a80+D1hNDYmVBgytjPqBW052pNs8uEFKvZH0B4Z0ZPtHyA4jGMmvRNKsXDgqOM84rm/Bli0ViC4yXA967W0lWABB1zXkSsfR01oa9opibFaCzjoelZUVztfaeSakDsM5PWsW0jpSuakc7PkDpVuDIGT1NZtqD5bbu/Gavxy4jC4yKLFOJpRgnBCZHvT4HZZcmq9vm44BIwOBmpUZoVOTkgd615UtTO3QtPKs75AAI9KbLbtycnBqh9oLKXHDHtUkd+0i7T1781SkrCcOw2dTjYDwOapMzbjkdKlvJ3H3Bk020LumW+93rJu7sWlyxuZc85SYeh60k7F4zgdat6hbKfmHWs5pMRAHqKuF09RTtKJ8ua9GvhT9oTT5M7I7qQKx+te5eJ/DcTyAuimKZdy/iK8P/AGnLd9I8T6XrcXWJgwx6g175ouoP4s+HujatkFwqlsehFei1zUvQ+cnaFY5Pw/4L0jTbh2TT4fMJJBIrtLTTiACibF64B6VVW0yyufwIHWteGaIoEUkMOpziik7xPSS6oeY2lUAcAenWnrG3Azx0yetS7lzx+QqaL5+Dx25rRmyRTksoZJowBgjqaluY1HEf3R1zVp7PLjZg+ueKaJRanYRvPQ7aL2NUr7GMbV55MA7BntzViXTwoJMpPHrV6VgWJUeXnriofLiX5xJlv1paD1KrbI/LJiGF6j1qvBdyRzSsI8bicZ9K0ZXhHD/O3WmbYVYEDINK4rD7e9VIAGCl+vNVbe23zPLMYyGzwf4R7VL9gS8mGBs+npV3+xo7fBYGRRTTuZtJOzKdxdQrsgWNMN/L1psviOHSNPltxEDxwcc1pCxtWO4JlvSqlzoMd3JnyDj1ou1qiPde6OdL3eosMJ5at36DFXLkW+n2ZZh5kvGO2fYV0Nv4XuwgePG0dN/SqGo+D572TfLcIDnJA45qLNBzQ2ucrcXpRwXQHIzgdqk02SW5R3ZM9wB/Wt3/AIQmS5uABcA561cTww9kjhZcEgjjvSipXuxucO55/fSyajM0bR7FViRjgZNadtZrbiNxw4H4Vq3Oi9ViGWz6VdsvDMrorz/MDwB2qUr3N7xSuyhYsqR7EGWJ3ce9T3KzSRBvLJIOM5rcj0yO2ATGM+1OazL8D7p9Ku2hPOk9Dn47WSbG75cVYgt1ifDAlj0NboshAoPGRVa52ucntWTST1Jc7lGW2VhwMkVGLYRq5RMjgVaYHaO2avw2O6FCOmOazdnsQ7Lcwh5W/DjY2anMv2aYE/cNXbqwx8wHQjJFV57L7Rb7Aaz1RStI1pIVurcOmMgde9LbShR5Y6965q21G40a5jgucmJjhG6jHpW7JKk+JYz8x9KpT5tVuYunbfY3IiZI/U9qrykqcAdTil02ZWt8End0B96me2xyXyaV3ucrSi7Gbc2TSISMZrPW3Zsh09q6DbsYEdKjnRWcHHNZyNYPoY8Vq24KiGrp0yQcS4QegrRjBbYSAO31qxKvmct9KSt1LcnexnRaXEib8AkHFTKinjA5qVY2ZeuFpph+ckEkjjHbNWrdETvuZsg8q/gjAJ3E5PpWlc2+SGP4HpVMN/xMwH7DmtWZfNGCQF7VotYmetykAx6gAdMVT1aLzFyoxxVo7trEnpmkkHnKB6jFJGiMC4sAyguPmXHWpIrcx5Ax7EVqXFuHQA/nUHlkR4GN2cjmto2WpD1RQdQUdWwpPf3rBurFnkcScg5GfcdxXS38TbQSMd8VkagrmJAeBkkHvSl3JSILaL90FA5FXYIQXGR19aSwTv7VfiXLZ71F7o7YaFq3XjIGAKfLjqnGetMWUxQ8+vaq8lwT32elDaNUne46R9q5Bz71lajqa28OOCeRx1p9/qKoAFwWJ6CsWXTpbp5LlycAE4z0rCT7Gi7MzNSvsxbMjzJKr2Wn54IyTSWcIklMrvwCeOorotNsDczB1P7sD9a5zW1iTTtKWFAABnqa1kXy1wOKe9ulpHuUZJwTipiyGIHsRUydtiLX1K24nPOR3qCYEdhjvirfmJDEVIGWqnPIrIccisGzphHUo3K7uAdgHpWa0pWbnkDrirV1JlgR1xiqHBkfJ61nuz1qMS6oDEuwwKuJEsQRzkN2x3zVO1bcwU8jPSrzM7TBUBJ659BSa1Oy1jUtG3fL0JFXZrdwiY5yOcmqFmEOSeCQTitGB3PQ5U9M0/Iyas7lC5yhCNjB64PNYkmz7a7+wArpLxM847HmuWmybo46cVcVqkbxd4s27d1wCRj0r1n9nG5aL4gW24/fjkQD6j/61eP22Y0RjzivTfgPd7/iXpaKRy7ZA7Daa93Bq1aDPmM0XNhaiXZn2cOlLSDpS19gfj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6UtIelAHzD+0/afZvGOlXezie1ZM+6t/ga8WusvbOAR049c19F/tXaYG0LRtQxxDctGzegZcj9RXzaLkFOAM9a+NzGFqz8z9RyOXtMLDy0KMdvuf5hgjk1qQxLsO/j6VnwzM1yQycnvWxAN+AeuPSvOivdsfWt6GdeZiXB6Huayb6TdG4KZbHB966K+VXYZALA1k30AOQcYxXNPQ3ptHIXCwxebk4Z+Tz3xVHS7oklJScjhfcZrau7dSSSnyjg1UNoiEEcmoWp1yd0OugCUI4xUsDA4BfA9TUF0+Y8KfmHX8qrxThsAg4yc5OabPNnG6NU4iOExz1xTxF9oQDOH65HaqituOBgkcZ9qt27mLOOvTPNNuyseZJWLkUHlQ7gM8Y4qvOC3BHNWy7pERjJNJJExGScetSvIyS6sxLq3LggAcVzt5p0hlOAOOnfj1rrpomyd44HQ+tZkq+YSF+72qubUq+mhw97E6SYkHsPwq7p8hZAN33eDWjf2hOSMHIIrOtl+yz4YjDdhXXTepy1feiW54RMhJOCO4rIlDRZyO5rbaUFNvH/66zb6Ni2RjAOCa6kzzttzPVPMyTTHUqnA59QamT5eOgHSkk+ZDg1smTJFKZQc578Zrb0KMbEJ6Dj8qySPlweK2tGz5eB/eP51Wxg0dBGucE8DHWmXThUYjmpEy0JJHQDpUVwpaAsB/Dms2OKG6fjkk9OcVdljDEEOeO3bmsrTtzlM85NayKVcluRxj2pPY0e40QBkJIzkY4q1a27NYSIpyASR7UwNkcjk56Va0dlWYxSdx0+tRFakyWhDZLgHf1HGaFYRXgQL8x5/GrvkrF16hulVVZX1DIH3QCee4qHpowjtcv26KVJdBv8ApU8At4GkLDG4YGKqyTs2HUdT1qJojOQX71zydmbJJo6HQYLdxv8AL5PHNaV9ZQrsGzrVPRrYw7EXIA7k1Z1BXaRQpzg5z61rzWic7j7xnzrHENgxnv2qtcSRhAowjHjjrmpNThZGBP6HNZ8hOQw7CpUmtxpGpbBRH/tA9asPLuwnpVe15iB7mnGInJH6Vre+ha8xsp3LjoahjkJbac/WrAwRg1GjIrEE/Si9mUh1wnmJx2wayprTzHcMvBrUmmAXIHvmqcUzNIcfxGrUlcpaIrCzEXCfIau29uvAJJNWntQ4BI69TT7ZPLcA8p710K24r3JYowoAB4q+IVaAgnrUX2ZWOV6VNNExXCnGO1U2xaMpRfupCEHtVxYpJ3BaPI9+lFuBC4aTJq+17GUPIwfzpRfcd30My60BJG3IhgYjones+Xw9cRngbwa6ZNQhjQHh2qKXXQvEac+uKu0WJSqdEcuNEuYgXaAhO5q7p0pXIQlHPHtitGS7ur4FHkzGT92rFrp21RhAD61k6dn7prz6e8QQssbl5jvJrTj1qARbBHk9Pu0kWgRltzk5J+oq7HpaxLnZ16E1a5kjJuDZnzXMr4EP7vPJOKZgdXJLY6itJtNmAd0HHdSapi6VHkilGw9s0J23LWuxmSSqHBZD5fc4psz2a8jeWxgc1pPaJPGSrgHpiqrWPlHcYwR6jmobZsuV7lM3EgXKRs6gYORmmQTpcSoJBskBxmtNQImwDlfpio/sZuZi0aAHk/jT1Y+ZLoVYdQW2uAhc7STjv+dSX7tLF5iBTxyR1qvc2EfmZkTDr6etUJppLWX5XcAnHWri5bMxlZ7GdqN2AMhCHU81xmryy38xCnJrrNVmaVmLcbh2rLs7JI5VZxkA5qpOxCRm6boQsYN7gF2H5U5rAS3ajHyghjWpe3Ds2xAAO9UtRmex0y5uFGZFjbGPpXPFqcvIyqXirnzD+0jr39ueLrfSrd98cGFKDpk9K9P8CaLZ2um6dZiMbljBJ9z2NeJaHp9z4p+Is9zOhcCUsSe2DxX094U0FIhG7pgDmumtK0UkcuFpOUnJnXaZCIoEUcKPSrvm4cHtTYR8mVxj2oYKGweleXO7PoaUS8l5l0wSPX3rUhmEp4GOlcvdTSBcxcnPSt/SCTDGXyh756isIpuVmdTjZG5BJiHB5NWrO5QkhlyapwO3JGCKkG2Jw4HPeux6aE8t1Y1o5UjbIBDU1rrfIAeKrCZboAHI+lJJiKYY5NZSfYx5baMuOrAjgFc81PCYUk5j6jHSnWxyg3J1pkjBCcpge1JLlVzG/QFjjEwDZwT1pZohC+OoPekRt7c1BLNngdelTcizbIbpA6k96xZipUgjmttEB+8eMVk3sBjcnqK1i9bl+R4L+0/opvfCsdyBnynBY+g6VqfsoeKU17wNPok75ktiVUHrjtXZ/EbQ49e8NXtqwyXiOB7jpXzn+zrqF54V+Jb2hR0SYlSMfxA16NKS1TPFxVJ83Mj6StjKs08EvyLGSq88nFWrQfvCD0zT/GOmyLqMV5Cf3M3zNj1xUFlIQyHrng1MPdbidVJ3gmdFaQRD5iC7dqvQ4RsmMAA96yre4RQC5P4VoxyLOu7v2BrS5vYmkdp8hNob0qotoyvguNxPJ9KnTTzcNkuUOf4DTzYLCCCST9azbb6FppaIVbdVxhg3akntCDnYMe1RmEpGRz65JqRcqBmUEkdBQpjs1qVDZFs4xj3FO/sjchOzJ9RVlL0IBgfd9utOk11Nu0IAe9S5x6itPoZ1na3Fm5JjLg960o9REfyvAT74p1rfs2MgFe3tVw3cLkLJF8vqKcXpozObd/eRU/0edtwwhPXmpkt3j/1b5X65qaSwtJgTGSD6CqwsJVP7qXPtnmq1XQzsnsaEN4lsmGyMgZzzzUktp9sj82PaRjoKo+RcxJ1Dk9utQxyXdm25EIFLmd9TJwXR6kkemSJMSEOTU7aTO/JBxVm18Qq6BJhsfpkitC31ZTnBD54rROLW5k3Na2ME6WkPGzI+lU7mCSDeyB9vpXTSuHJz3qvMiN1OR3peg4zZyKXTSvscEHPephMsMoIxk9a1b22jTLgYyPxrKksTcHI64zWbbaOpSUtSZ51kGB1NVxabcZ53H9KhYG1kRW78/lV5G+0OnPTHSo3Hay0I0sQ5AI5zWrHEY08vZUflMkqMegP41p7A3zLUmEpXM2SDajgjr7Vmm3ETnKZBPp610bgHk1mX8e1d6/pWLdtS4SMfUdPhvYihTOPu+xrJj0i7tDmNztH8J6Vtys28MMH1qYyrLEAR0rNuL1e50apGJFq81m+Jo3QeoBNa0evRSgEHjHrU8KxXKYdc1FceHoJh8iEN7cVOq2dzJ8rfvIcdYhbAD5AqSOXzDndkH3qknhVk5TfmrMemXUHG0uPypNy6oaVPoy4su0jAyc4q4j7+ece9U4LW4j+cpnA7c0TSzjpGSDS5rEWT2L8sgCKQRk1FIUTJHOepz0NV4yzRDcCAKS4k2wnIwMVpGRDVinbOJLmWXrk4zWjGuV+/zgnFZtuojhzg881btbmPoU/OtFJXsOztoSOcqdvQ0HAwRwaqXsmNu38h61NAWZAW+9iqvd2C2lyacBIZMnJI7GqUGIVJfnNSyq2APfn1pt2jRwxuSDz09veruTZWK1w6zDK4yKwdU8/zkTBKgAit6dgsQI5wOwrJdfMlJAxz9ap66BFai25Cceg5qUORnAqNkH8IppbZ14zSex1xsPe4+TH8Q61VuJ1IJL4PNMupNvG/YO9Uo8Xk42nKA9TWDdtDS9i1bwAp5zpnqRnvVDWL+RbZIo+Hc5OByFzWlcyNHGEA4H6VkNC9zd+Zs+XoPpWNSVtEa01d3Y7R9MWViWO8dTXTWloY3+XGwDGBxSaZaLHCgCYOOcda0IUCkjHzdKzntoU3dlS5fYoUZ561XhhZp89U6YFaM6gHBHXp60+3iU84rk15tTROyMm7G2QKercAms+5C264GcGujvY0fHG4g1zWtviQnsBVSWlzpovmdjMD72OAfWohCC3PB5qa1y3IPWiUCRxkdO4oex7FPcdaAtsGec1rSjEIKHBWs6AMrhx8y9MCr0cgdkDkxjuCKzTN7XdyzFtkIGTHhevfPtWzZ7hbKQM7V5rKilZH3EfK/Ge9aVo7wZz93I4qorqZT2K96xMJJ6c1z6JvmcAZPb610Go3AWJjswhzj2NY+nSos6ZyVJ6gVtFe8Tdqm2aEdoPs/mZ+bHSu+/Z9s5IviRpbHl2di30CmuAvrgb1gUkM3JPevY/2abM3njpJwPlt7Zyx+uAK9nCJSrQufNZpJwwlRvsfWCfdp1IOlLX2B+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t8fNFOu/DHVkQZkt1W5Uf7pyf0zXxQsgP3GwMHNfonqVjHqWn3FrMN0c0bRsPYjBr8+PEfhxfD/iTUdMlBD2lw8WfYHg/iK+fzSnflmffcM1ladF9NSnHPELhFH3+PrW5A7Ocjtzx2rGls41YSRgjNaenz5jwDgnGfpXznkfoGjWhYnkE3X5V6bu9Z9zbNggnI65FbEtt5sOYx83asmcmOYh849+9YVF3Kg76IxbyBS21uM9fyrDnRo16ErnAI7V0k7+bDJIw56c+lc5dTK03lEnkcVzKVnod0U2iswG0HJLY9arLw2D681ZuE2DjuKpM4Rs469RWm5zTRpwYbAXrnNbEcAMIfJ4NYenvvIyK6e2RZbbb3IpWueNV0egxCCMk9abNcNwAOAcMRT3j2xqAM4H5VTWHktk4bqPele2hkrMfcDejk9W6Vni1ATn64q8C4bDp+Iqq10IeGGdx4ppA12MbUAMgIOepFYNzbsXJfqK6ecIS52YY1kX0RD5Pr2rsh2OWehQSUA5xwR+PFEjLLkUMnlcjqahYnJIPpXUtDgdmUbhdjnjrVZEI6gn6f/Xq/OBKhJ+9jFVUO3K498jpmruK3RkZi3Kc9TW14fG8OMdDWUpDcFevvWv4fOJZAeO9aPYiS1N9IyEwD17VFICIiqZJIxz2qWLDL1JHen25Vg2U+lSQiOztFOwl8FOvvVwMHQjAyTio4jtfAHJPNTG3OCAcA9MdalsLCNFsfJ6dh9aWOFVvUkD8gggUSI+4Y+lWLayKpvP3jWbZVtNTR1aAy+RNGnyyAcjsazbSxePUJ0J3q5BB9OK6LQAt3HNazPkOfkzxg46VXOntZu6uCHUkD1xTkuZKZEXZ8rKS2wRghJznGPatK3tkBACc+tQ26FpS7jLe9aViuecVz6Jm/QtW8ZB4NT3EJU5OfSpbcKqjI5zxUl0A2w888GqVrGTvcw7+LfIEPTGazDH+92Y4rXumCzsMZGP1rNa3eaUEce9S2mBLu24yxGOOKsRzYjIHFIsOOSMsPSoGnKNg9T0o2Y0r7FkBNmSMk1RnI8zCZLAc8VaKSOiMQQPpU0Fu5XBGT64rZe9oNaGXIJXQnH1NRwMokAJAIq9PazB3AA6461TGmTSOWPFUlY20aNL7XG8Y5GcYquLxd+WPFQppUsnGcA9akGgfMAScd+a05pPZCSiuo9tcWBgM8U9vEaDp1/WmPpMFvz1PamW9grtuKZNO89rmlo2uA1S5umwiEA96liEzOquSfbGMVZYi1YBYzViEBzkjk1Vr9Sb22Q63gyMEfgKklVVUjYcitC3jDRgCnvbK6ZPUelaNcq0Mua7Ma1vNkm0LxnrXQQXi7c4BNU4rVA2Sgaob25itycjZjjPvWCquKvJmjipuyOit9TBjEboiYOQe9WJ9SiaMAncF9K4UatJcTbIQSfWrUFteXXDziMHrg1SrOeyuDw6WsmdJ/bUKnHOB1GapXt7ZzsSBz9aoR6VGW2vLvI6kU6WxhiwEUn1NO8rajSgmH7p1QxF856e9Df2hHlsZhzjnircNmzx8DBH4VId0cOxs4z+dK2lxc9tikt5Jt2vbj61XZZmBeFyhX06VuN5U0TuUw+MmseW4EcLqSRu7CqtbqJSvsijNIZFPmP82OtZV1fIYyHXPB5xVjUblQhAznt9axpcOu1gcHrSU7PQbVzMllku5gRjyx6Va2hVwTzTlVE+6MDPQUkpyQfWsm22U1ZFVsvNgDJPeqet3YSEwryxBGKuXs32PPXzXHA9BVCO1M8yBuXbv7VUXy6IyVPnd3sczo3gqygunuIrYRs/zEgck+tdl9l8iBAg5HpV2Kz8pAoTHv3pbh/IAB6kUpS6HTCNnsLbzARYNMkuiAT0qqFfqBg09B5vXjmsr20O+MUtTS0+IMA7jnvmrjzj7pyFPYZqnb7j8oPFWApdgzZwKtWsbR1eptWd4EQAjAHAqdpgxySKyUmHHrV8FVwQM5pt3NHGzNqykBwCOOtXCYjOC3Geuax7e7XqfkHt6VKZTPKCAaxlLWxyShd3N8Sx+VlRznrTTPGcgiobL5UCP371TvXVnAD7BnrWj2OdQTdizLdIhwP0qp56M/pVcyAvgHJqaNVU5I+tYtNs09mooWWQIxPBBrMuZuDjmrF2TGpPY1mLOrvgHn0rWIcml0MkjWZCT0PBrkrPwpZaBrZ1GC3jSVgdxC9QeuD74rsZCEQKOtRXMUckPP3h1xWl7O5yTipaM0gINU0op5gIxlQeoNc6bbyMgc44pkE72d1kEmMnkZrUISdd68Ajp71fPz6owjD2bt0ZTtg2/nkd66HT7uEWyIU/eZ/CsQJzW3obReaBMMg+lXF3ZpPY1reyhuk4GH9c4p39jbn2vJ5a461t6NHafaXyD5YH61afT2vZEAj8sNwpPH41vyaXOL2rT1Obk8O45BJXrl6qS6SykeXx6kV091oksLkCUyMvHBqsdNmQbvMz6jvU8qXQ0VXzOcl0WaZG/eHI9OMVjvod/vKF949cYNdrOHgjIbOTVWGZE+aRJAR2xXPUhCbSZvGtJao5YaXdW3SQk98VZVb0rjDfiM10Hn27yuXD4IGCacJYwm5TwKqMYwWjHKrJ7nNLLexuSIy6gc4py6m6N8wYN9K6Q30LPl0CKeMjgVnah9mdsRx7+OuDRZW0kJTu7NFa21pnfBcZqy2pzFuHG33FZbad5+PIiKHuaT7FcxcPk464/+vQpyQ3GDL0s0c7fPgMfwqCZJlXNu5BFTW1rA6AyA568daswXEcQ2Ad+9OWq1M9nojKh127tzsnBJ7Y5qyusSSsG2EA+taFxpsV6m9fvDtWc8LWv31O0VHK47srmhLpqTNqSv9/n61DHIu8uCMH3qVZbeVCGHzVZXT4JI8j5cjjAp6vZkO0ehkakBModXAI9KrwSTQ/OecVr/ANhC4YqScZ9aUaGYRt3/AErJqV7minG1htpeMygnrWpBcKQSeM5yKz4rArkHOe1TCDCYOeKNUQ4qWxoK4cnaeKjmz5bhhkGqVrcAPgcYNaqP5mB7VjGXNoQ48upzc1uVJYcg9qoLNJG5V+FPSuvmsR1xmqsulx3CYcEY6Gs5QbejNFV7lHRzGMhzg8gVpFltkIPJ/WsO7tJNMfqSh71o2l2JYgWGc4qebTl7CnG/vI0YJ8r65FSvnPGMH1qNQp5HA/Wk+YS5JynpV8z2Md2SJciJsU0SGTOAPeq9zKinA+9UMM5M2Q5Ud8VSk9mVyml5JKnABXHNYes3hmiFqMB9wxW0s4CE54A55rnyBd3kkqoQB92rb0sTFdy/bwxxIm75zjvUd1abclerc49Kj2yzxkofmB5zT0cmPDkkCiPvDtbW5VjgOQJDgip4nK7wOD0p8mPkJGR2pgX96SB1rRKzsVe+40KX+buOtBx5ZLdRVmBgjlH4UioWjUoQxyOvFXazE3czZpRyOMZqCOMKjkjBPpT7gAeYAOM880kZ2w89z1FVEFuV2XHI6VTuieuQMVeuSFU4rAurkyvsAJ561EnY6IoiuJZLz5VyEX7xrS023FvDubIyMDNQ28QRMnkHtVjcX5fpjgZrFaas08htzmTI+9vq3p9kAOfyqLT7VbqcOTx0HtWqqiFwvpWcv5mNO7si5DGiRf7ft2oOVUn9aihuA/I6gmia9VWII+Y9Kxcla5pGDuDlSwJGW7VIzqvPQD1quz8AnGSOaam51DN9z071luzblQssmY3cjtkHntXGajOZ5nz8i4rq7yXy7d89+BXDahIS7nt70pLWx3YWOpPbyqA+c8dMU8OS2w9W71ShfJRe/er8bqzhepHpTa0PXjGxpWsYVAc1ZlQywFMHd1Bqvb46Z4rThAbgDOOtc6V2U246hbYa3RXHz8cehFaEeDs3AkfxEGq0FkUcyyEbDxjnNaIWOC3ODvBH5V1qOlzCb10MPV5ht2r+prKhYr061evsSXJxkgcCqsiFG5BOTSjvcuVlGw2SXfPvOS9fT/7KWjOsGr6lIu0tshUH06mvmixtXabEYAYng9TX2/8ABTw8dA8CWSyAief9++eDz0z+FfRZbDmqc/kfEcR11DD+zXVnoA6UtFFfTn5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T0r5E/ai8If2V40j1OBSsOqR5YgceavB/EjFfXZrzn44eBR448FXEcXF7Z5uIPdgOR+IrixdL21Jx6nsZTivqmKjN7PR/M+PNIWK50wQu7m6BzgjFVFb7PcEHjn1q7bQ+Q4Q8SLw3rmnajp4Ceei/NjnHNfETUlv0P1uFVKV3szSsLxTgcjPcVQ1S3zLuC8EcGobC5Ygx454wa1Lm3E4ByeV+b8KHaSN17srnJXbDyXB4Y5Ax71mXOnrH+9AywA69c1uX1skcuF5XPJrPu8SRYB9j9a4ZR1uenF3Whz9wMvzzxWdIjbjmtORArORgn3NUZ+OvGRVJk1FYlsflfg9cCt+0dlUg8E9RmufsT5bZzkD1ro4JI5cMB1Hf1q7XWh4NfRllZsRHdnPSokC7wTSPCzck4xzVONpQxznqetLZmSSaNCSJ35B4zWTe4RunA4zWxExSLB71RvLcy4GQAepoaMr2My5ZfJHHuDWPOwmOfTit6WyCqfnBHaudvR5DnHfjFbxbRzydzOuptp5+7VaG4Djd1z6VV1KQnOPesVdVe1u40YAqx5rqUiPZaG4jbnIGetDx4+h7ip4gjpxjp1qK4zuwMDFbROWW5XGFcjJI6j1rV0PKzHGSSOc9azfLJ5NaOi/6/I6txmruZvU6ZFKoQcAkjp1pY0xhQeSc5qSNd2SwxxnNIoDMCBz9KlojqWbdAXy/LLxmphIGJJGOuKiQK/wAo68lqdFCX4L5xx+dD7DFZfO2YPJI6VoY2whMVUt0/ec9qv5B4HasGx7DLRngmGDg5xXTRyQ6yoEp8q5XgOehA6Vz0BwwOK0I1VfnI59aIy5QlFSRPPpz274I4Oeas24UcJ24qG3vmU7W+dfQ9q0l8iUZA2N7dKVoy20I95aMjWF3YMAcDjmlnik4DkjHQVZcSpFgYKjnI61V+0vcZTyyCvr3qfZ2Y1MzLr93K9NsWDqXYfLUt5ZTTOC6Hb1+WnALbwgBMDpzUpNMttPqVzcKrMM8npiltIFZy7ghj0oSLeQxAHNTraGR0I6DrQ7j0JHjLY5+T/wCtVqH7nSpFtyq4Ipz254x0q4txFuVHUMTj8aaYgEJ7VNIsceF69zVK6vI4lG9wAaXPbc0jG5Olwm3BpJ7rIAQc4xx3rMaT7RxEjEHuBVm3iliZMxkD3q41Xsb8i6kkdoZpcvmtKGxWHGORSIu5sn5DV0MgjAzz3NXFoxk3sV5bVJVz3psFsqYB71NLeRQpkkEVnT38lxxBGXPrVOaXUIxbNhZIol/Sqk+oRQrgPk1Ri06+u+WcIh9OtWYfDABy5y3qTQ5za0RSjCO7KUuqPMdqZ+gqFdNluZQZS2Dxiuht9OhtXxsBYY5Nae1SAQgGPQVm6al8TH7W3wow4NPEYCImO3Aq5FYCM4f581eIy+TTvNjDoK1VkjPmbJrSziji5TmpJFikwEACj+dRvKXUYFFumHIY8HtW0ZLYwatqRmYbyoGW/lTpmV0CkDcPWrCJHD87jPbNZ1zNvfj5eeaq9tyVqRTHZCf9queuctk9COa0b263TY2fu1HHNYl4zSNtVvrWM3daHRCNtzPulM0nOcLUEiJGhZgSe2K0DalugJYd6qSxqhIlfr2HWoUJbl8y2RQRd8oIG4VFqci2qcnMmMhB6U64ukiyI12dsnrWUWlkmLgZIP4/WjRIOWTd2QrvkffLksetaejwZlLuOKrFmkl3OMM3oMCtaBAEA6H1FBtsWpMDGOnWqtzB528nnFWLjomSKZJlcA9SKxb1NI9yoISUAHXpTlt/IwR19asBPb3olYscnqaN2bJsLRdiSOx3YrQikWSLJwCO1Y43RlwScH1q9Zk7ee9bN2R1xjpcubgxHHHrVq2iaaRMkoi4qOBC3HHrV7yzFEmOSeuO1Zp3dzRvoOlTfIAv3Qa0LRDvRe/bNR2sQRskZPWrG9RMMpxRbW7MJO+iNBv3aAHmqtzbedyRVlb23iHzxFz9ass6XEIMcew1rY5leLOeOmNuLhyO2KlWOUAbvxrRhTe59BUkgWI8+lS0lqVKo9jMuFjMO08ZrFmsVgcuDyTmtq62l+PmX1qrdxIYs1S1C7RmFhIgJ696mWJZISfQVAV25K9KInIUqOlDVjGaM+4tj5pOMim2crRtsJ4HrWgYjI5PbiqN3H5TggZz6Vmlyu6Fo9DTRQ/Oat2beW49Kz7VzIqY6+1aUKsrc9R1rdHPJNHQademJeSeTmuntdVWRk3nPYYrhbeQuORitKCdrdkLdOuR1rVTaOOcE9zqjcqsxJBw3X2pW3eXmPD59aqwbZ4d+ePrU02nqITJGW3gZABxW97q5z2S0ZHe2sk21zHlcYqGKDsih2HqOKtW9peXMX72UpH6HrV63sbURbd7hj1Oe9Yyjd3KcuXQprpEU+xpgoB/551Rn0iONn8qPf745rcNj5cYKEnB5p00DRRbxIpU9h1puKaIU3c4trGVpjvjIRTjB9KkksArAhAB/dHNbN5fTzQ7PIITPXFVo28wf6rDCsEorQ6eaVtTPW8a0UxyW5J9apT3cU7AgFcHmta9gkmYZwSaz7jS1K5xj1IpScti48vUgk8qVQY0+bvisye3mT97g7QeoqzJFPaHhDjGMim/a3ZBG3TuMUk1JWZ0xVtUNtb4pwSRketaC3EVxFtfp6VlyBVBATj6VCsUgywyB60czWm5LgmOvbHc+YsgdaiW9ktWCPn0q3b7pE+Q5OcYNRNCzEmQDH61jbtoUn0kaNjfgtgnk96utMsi4Fc8bNli3oSDnofSpYL4xuA3BHY0+dx0kR7NS1ibY4YHPHepFiVskd+aox36O3JHNXoJkLYPpxg0uZMHFpGfe2ZWXfH14yM+laFv9wEdqLiFpR8v402KJ4EwAeay2bY27xLi5fpRs28n1qK3kKqQRVgAOOe9EZdTnkitd26XMeHT8aopo+1TgnmtlYRj2oAC9cUSSk7slSa0RmW8T2vD/OvanPcqueeatTTQx8u4BHPWqVze20yELl36cA1NraIpa7op3Lgyg/1oFwvyAD65pE0+6uOIo+f9o4/SpV0eXdmU5PpTinY05lsRyLcXMyKmRAR8zg/yq6NPEcOIz82O9IZPsWIzxx29KX7apbGc1ouXYizeowD7Og+TrxgU3cqI5cY3dqsNh1BU9O3pUd04kiCPycdq1iQ2ZxUFsj7tTKN2Cn0qsAYldG6dqmt3Kx5PfsKZbHyf60Fuo4qOVD+8BJ5FK58x8mo526k9gaq4jKuvmicjhzxTkiKQqo79qin3OoAOMnBNWXXyoEIJJ96taK5qZGpTFFwOprKSB87j931rUvITLNk9uo+tQPMPudMVzy1ZrEWBSsWTx2qpf3Qh2IM7m647CnajfpZWcjuPlUcdua5rT71r+Z53fkn7voKwbu7G6i7XOy0eVba3O4nHrU0upmecKOE6ZB/Ws+2mXysEZFWoY4Dknq3A5rKpzT0RdOFnexowkhiAdw9aRsL9/oP481IqqkIAPAA/Kq5ZJWIkHCnODUyVlY6Yomt4ndS5JAI4Gajd2jJBcnPT2qZbjCBAP/rU5YVZtx5PSlfsD0Kt2xeBw5yQOK5S9hXbgYwTyPSuuvYtsBJIznOM1yN9t3kIRlhj8qTd3c7MNqyokCghRnNXbW1QdCUzxkGq1pEYXyO+cmtTa0cSbULkkdqiUtD2ol63tjHDuL5XPHPWuh023ZUDY5brWPZoZYkBiIOeAeeK6C0VwQqjJHbtWaauY1NiSUJuIYEH1FZd/IYoyR3rcupE8snZhh2rlNTmaWZ+Tt9q3v0MYK5XWbOFA+Yn19ahvJmtUJI98n1HpSqylMA9fzqCVVnAUkug46961joXJW1Z2Hwx0SXxJ4r0+16m4kAI9Fzz+lfeFrbrbQRRINqooUD0AGBXzl+zB4F3TyeI5w2IVMMAIwNx+8fwFfSo7V9ngKXs6V31PyPP8Sq2K5I7R/MdRRRXpn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McZGMZFPpD0oA+Ovjj4H/4QfxZLc26H+z9QJmj4+65OWX+tcTpt0l03+zyMH+tfXvxg8Dx+N/B9zb4/wBJt/30DAchgOQPqK+LI7dtJ1KW3OQyMVbPXPevksfQ9lV5ktGfpmS4tYrD8kviiS3lu8Nx5kfQNk1q6XcG4tyPbBp0tusluGBzuAPHas6KRtPmKjOx+orxmuVn09OpzrlZJq1kDhUTGehFc1e2ZtQ5BL+ua7pQlxBgnOBkZrndXsV/eApvXHIPvWM+6O6jUs7M4a4J2hyCFbNUZXDYHetG5tmiyHwMHGM9BWVOdrjHTNYJnpTV1dFu3QuBjv1rZsT5KYAzxisWzkO5NxG08fjXR2yb0yOM9a6Ys+bxGjJo5NyFT36U0R9h3oeDZimqdq4z0q+W+5ypj3OzAPfio5JF34/hxTZW3ryc85FQeb82CT9T0pJEtXBwSpHaue1ey8zcecjpit0MWOT/APWrP1DGGz6cVXLYxtqcJqcPloe/GK43V1bduA+n+Neg6rAOa43Vrckn261qjpgjR8PaitxZiPcC6cYzzWlzIeRXF6ddfYbtX7Z5FdjbT/aIwyA/MOMV0JnJXp2fMW1hHl8elWNKzFeR+uatLbIEUdyKpRAw3cZHXcK1uea3ZnZW0ZkbgFhjH501gsciIfv5OadYybRgdTzTZIVMzv3FFiNyU2zEkx9cc/hSQb1UtjBzk+9WLeUfJg8sO4pHcK7oeg4qWCepKinbv5BqxBlvmboTTQCyfhipVzDyDjPHFYs0iywgw6gnIOTUxBZ0GTxVJDng/pVq1bMhZu3pWBZafER+tSaZKxkcEn8ajaXc4AwcDpU9lAe9Zta6FqyWps27iR9u3IxV0RLGgBHX2qhDJFB90ZYdabeXUmzJ4zWqly6mDim7DbwnzODx9aqvfsvBQFRwMiqzXY6HOc9utOkkjlUIPvd+az9s9Wma+zXUnguoZfmMXHtWhEUIwEqrY6YPLGO1S3JMK4H6dapVZWuyHTi3ZErzKOrVA9yCu1X5PFZzCS5lAB+TBzVi0s0ifJ+cd81Sq872K9klrchu7Wa4cKkgUdz0qEaUgGZSZGHTPNX5VDzYUkAc4xTyq5B7HjinFwvqirSSC1aGCNVIAqWWaMjI6fWo2QOGAT0Ap0NnEvUE846/0rTmT0QuWW5UuLsgDbkn0qubief5Qdg7961hbxF+RxTZreMpmNcUuRPW5SbKtvbI3+ukDntmte2+zxLgyKAPes5bZcZbrUyWkTJkcnpxVrlj0FJSe5rC/toVyHUj1BqI6tGz8SADvWcLEE56Z61bi0qBuo6elPn5jPlsWTqVqvPmAn2qNtYtx0yRSmwtuBt/CpRpsHQLV3KUepRbWI9uFJAPrUkGoWxUk7i3bAP861F022iGWjBIHek2Qk7VjA5o0W4rtlZ9aUphIJCKaNScKSIHz78VeXYvCoB9KjmdWiwcYU/iarmsZ8pRfUbqVP8AVBMe+ayZLi/knOdoj6epNaNxe4UkcDpWfLclzxUOaOiNJvUJE+TLEkn3rOuZBbDdgE1bklJXLNWdqRDpTc9Lo0VNJ6lOa+lnXO/HHQGsu9uig2jlz71NPOVAA4ArLKmQlhn0z9aycm1ubKKQrOJBkjJonbGM8DHUdafHAmwDJLHBqG6fnaKpbahZMmto1bnOfrWqSNgAAHGDisu1iKRZ6k1bSQqm1uTVE2uyZ3yMd6Vcjk5I9ajYjYDjmnpJ8gB71FtTSwsjBmwemBUU7gxgZ2YovHCRAr15JqqQ00PpmlbWxpCN3ctRKJcAHgd8Vp2cQX5nPH5VW02JCuD1xxVxZg7EAdOM1ra51Jt6E08xtuU+YGrmnXrTxVjXFxvcKBnHWtDSlCrgNxnmiK1sjZq0ToreQCLkfNSx/vDvI49BVfzUiTjk1oWUscMJI/Cm9WcbVtSIujyAjoKn89dvyHt1qqChcscc960bWCCUZXg49eKXLfYmVrXsQWk7wI+TkN2qO+nZ0zsouofLkwj1PGoe3BbG72pNO1iXa/MZaTLKMMSPeoL6F/KyD8vrU9xYFWycY56GmywukO9PnXoRRBdym1ujMjbHB6etNUAuTUqJGJTnv60x4xG5IPHNaNaGUtx0eTkDvxVO9jJXB4NWt4yCPzodPMXJ4NTZmKepm2lwY3AB6da3428xM/rWE8O2TOfyq5Zz7Tg9OKlq2hTVzYRiADWjChlQYPNZ0Egk6VoWcgU8mmmzlmjSt1lRQMnjrzV4y3caRFc/N096qLKuwc1PBdOuCDu29K1U7aHM43LEl3qjY82B3j6ZSpoNUjtjtkilHvjNaVrrTPaCMgDPpWmlxbvDkxBzjuO9ap8zumccm49Dnn8TxKwjEpTP95elVbvxDtfYkqyAdSBite8s7e5tRuRd5Y8Y5rLl0WF4yEiy+MnHTFZz5jSDXYpyazJeoEEmEHUdM1KNZh4UlABxgGrEuh2kNhG4cecxIZB1FQx6BbG380x7E757n2rO9nYvmT3Q6C8hkPysHH16VFe3sCoQMZ+tRPpSzcRRcAZOBUE+krEgdx8rcA076WKirsjF5C5y+CvvUclpBOuQ4Hp61PFpdtKo3JyT2oOkxfwpj8anS2ppdrYzZLIwqW4dfc00yosIXgE1qHS1H3vlqvLZRRffTIPvU6LqUptmPHGwcuhwq9eastMroAeuKsC1hBJSJVH41EQpbBiX260Rsuo229wicbMY5z1qOa0SbexxV+2hRkyEAY1LBbiacJxj6UT5XoxKUk7o52XT2T5oiT7damsTOj5dCcHtXUTacIGwpGfaqEsTDeCTn2rncIp3NlVlJWLFvdqsOWByexp4uQ33UrnLt54DuOXHetHS9RCqCyDPvWftk5crFKjK10y8Hd9wER9zTlEzDirkcvmthOAeuKkBVSAau/Y5rPYp+XcOMdKY9mWXa7kVqlg4OelU55tiH1octCbalUaXAFy37z61IIYoMFIwDUBnEx46jsKer471Cd1dGnLbcmWXsBg+1OYq0R3D5vWowFbgdPX0qNZNjbD0PNaXsOxHchmwSOO1U4rSKXkAjH4VpSlRzwfaqcjNGuUGcnoKHYd3YaYPIXOSQajdhKy4fYQOc96uZ82EsyYAA+uazLtC4EiD5ycH6VstFoStXqQhPOV1JJPY1Kn3cHg0trEETDncSeKWXO7dgccGqtpcd9RIlI4zzUFySUf1IIqQShMkcc5qvPzkj8aB2MudQ+Bnj2q7kC2A/iqk481sDn6VeZA0OPbvWnQt2K8NuJMkpnNYurxrBP0x7V02nj5cGuV8cF7DzZAOWGFrnm7I2payscJ431N7ox21u5CIdzbT1NZuj3MiEEkj1ojge5ncvnBOcVu2OjhlBA+uK5763PYSUVY1tMvxjBGa2LKSPzfnck56VlWej9uUBPar1pppimcly5B7mm2xe6bxuRI+yMZJH4CmGBo+XkwD19aro7wMMYyTVoShxk8nsKxeu5KVth0KjedvTrzTZ75rbgDLNwAKZLciJAhwmTULYD5bkt0xUNdi7dWLdSmSMu56j8q5yRAZM7NorevEDxgLnPesKcsZiD93AxSl7p2Yda2JIIiuM9K2bePzEwOT2FZ1sCzYY8e1b+mRbpcqPxrCWp6j0Rf0mzZmQuDxxiuqewWyhEhYZYVR062YngcoM57VNqNwzJ8xHTHFVF8qsebUk5SMXVrj7wHWucuC3lAj5mBya1b5y2Qcn/CqKxbWyc81tBXOlOyM+WEhEJzg9cdq1PC2ijWNVitIxgyOOB1yTgVHInmsAAMk17f+zj8PpbvWX1e6hX7Jbj5M/wAT9vyr1MNRdaooo8nMsZHC4eU29T6C8D+GofCfhmy06EYEUYLE9S55Yn8a6HPWgHijjBr7dJJWR+Lzm5ycpbsdRRRT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YwBGK+Rfj98M5fDHif8Atm1j36dfsSSP+Wb9SD6Z7Gvrv0rC8XeGLXxdoN3pt0gZJUIVsAlTjgiuTE0FXpuPU9LL8XLB11NbdT4k06YyLsOM4x6cCnX8aFHIAEgHaqmt6dd+E/EV3p1zj7TayGN85GQehx7ipVlM671xyO9fF1Ict4vc/VqdppVIvRkejXSrN5cvTt+FaGrWKm3LpyDjpXMyu8dzkcYPWugsdQNxCInOSePauFNfCz0pR2mjjdYsmJfPAx261yFxEYmwa9R1jTiCT2rgNYtPLy2eN2OKwneJ6tCalGxUs4nkaPHQHOK6yziUIWBOdvTtmuc0z5xn+LFdTZkxiMEYBHJreEjw8XpIjMiv9elV5XEbnA+prRmiQksB0rLucg5J+U9Tit+bocKVxN/mjA49aRUHQjrWXNqSWz7SSfQ1EusCZwyEYpl+ykzTnAVMgYrIui75LdRxVya8+0qI0PzN1x2qu0IjXGdxGeTTvrYy5bHN6mm5SRyM1ymowk5Art723544A6Vz19YO74QZzx1xVo2i0jkWsDNJgYye1d14Y0eS3tkeUcY4Bq5oHg1Y9lxOmX6gf15rpJLbykA7AYAq0cNeqn7qMS5TDEDkYrMOfPQ9gQT+Fa92m3p1rIIPneorZPQ8+2p2Wlpvw3bGal8gyeaUO7HPWk0xN9mgBwxUc1bUpDA4GMg8EVozFvUqhW8ktxuXnjpTdu7APXOalmYqmR0xzSRruuOTgMuazeoktSdHLrtPWnq4XCk9aiQZwe5OKdkHeAMbaxZsicn58E4GB061ciKhHYcdqzrXL5c5+b+laMMinCHgn86zvYsnt1Mmcda1bZTFGN9UbddnI+lNn1FmkEaOM56dahu2or3NK3cecXJwO1Vrq88+72e2R9KZNMTEI0+++Oabb2PlymVjyBtHNZNvZGi7sRoVfJAGc8n6VZs7XapLdSeDUkUAQYPVucVaeZI024HPrUJdWW29hyzJbICT+dU55Wu3OSQoqtM8l5KFQfKD1PStEW2y2xjJPWhPm0WwJKPqPs40SPjjHFWDCrKCq1WticEY5zg5q7Am1efvZzVxdyJaamZfRPGcggDkH1qOFnMQx92tO7+f5SOF4zVRAFIA6dxTtruaxd1qORgUyetSq6ke2KjC/OAO9OZQevWtL6CaQu0Ec/pTWQ7gQRgdabtYL14qZMMORVxYPQbuDNgjgVat9rNtwASar4C8gVYtxuKuRz0FLmuyHsDsAdpPSpY5FAIB/CoJLfL5PU1ItuW9iOM0czDSxIAAuSck1NBLsX1YVXRCxwOtGWi3A8GrTKLM900xB6KOtMNyqSZY4PtVYzqoO6ondGcNiqTKUDRNyqjI59ap3N6rKSOPWqzXICHHHas27ux1BpykXCjdklxOjuVyM1XGSxwenPFVwyyrvHDdKsW8eMlu9KKvubtWVkVJLg+ZtPTpVe6yEOPrnNWJIg02fSqt62V2jrjNFnYm1zK25cnNLHEOcjgmpEjJYKBkmlux5K4PykdqaXUp9ipNOsDkDFZVyxnnBHTPIq8YvNUs/UniiC1Urk8jPWtOgtESWzEKg49KfKzgjHfqKZLAQAR0oyWfH4UakqOpNuBi/wA9aAWIyelRomcg4wP50sziOB/73aiw7ajlJl43VKTiPAH1NUrHf0PXpWjbx7XO6mrI6IrUhiaRCgGetXIN5VyxwRzRFGZZAR68Vejs8Et1yKPQ35rFaNAUyBx6/WrdtGUQA5GfwpDNHHhRgGryWrXGChwoppPcq+mpNbBQoLVpxbnwRwKrQWpVAHq4JUhQDndTdrHPJ32ECjIVuak+W3Vyj5J7VNbyxyN8yVYms4XQuhGfQU1sZ37mVEpdXdpPmzTHlkiXg8VJMgjI6gHio5G3fJ2xTsbbskiuxL8j9alWLy/lXoe1UI08t97Hg9K1DKDHlevY0jKpG2xiapayB9xT9KqruUAHmtu5v3eMoyByOlZZI3nIH0qvQxu7WZDlSw/WnOdsXPr1pmCXI6UrtgoO1SY9SNos8jp3NHkFTkVNgAZJP0qWAB1qWjQWxYhirdua1EmGwjpVGOMHJGM1MFYpkcGlsrGUo3ZpxT7YgM/41PDdBSAMfnWI0kqL+nWpbObLENwazv0G6Stc6JdRC8E9K1LTWFSLAPyn0NcjOWdAAelRw3s0LlSMjtUKpKLMfYKSO6utXMyRogAUdW701tRWKHMYO/oTnrXPWuohlwR9aui7EkTKT8hrqU2csqPLo0W/MHyO/Qn1q7MfLgi8wb4z0xzisWD5wQTvFbVkftMJibBIHGTila5lNWHJLtJMD8sMfhVV9NWbe8svToM/yFLcobZN4TYf89KqQy+ZHu6vnOc44rNySdmOK0uixKBbQpnG0dqhhv08wkgBCMEdaq3YlmTIOFzjnpVbfsRAcHFS5O5soXRbupiWJQHZ61m3Uxl+VW5HvUd3fy8png9hRpieQ/nTgmMmsOdylbobqHKrskAxjnoOaawB7VpXAguYt8Q2H0rHUO84UHPOMVcpcugL3iZ5sYC8E8HNTIwilAByO5plzEY0Ck5YVUTcvBrKTdw5UzoriVJUQoMDFVZDt5NNtrndCEHP0qOZj5nQ475ptrcxUbaFO92twR1qmtsUO8H5T1FaVy6TRYAwRwahVjJbfLjI9e/FYySbOmLaRbsL3ylxwcjFW450zhqw0icMSG+anLdNyCeelNTtoZuKbujdW6U9OlQXMgdMCslL1kTBPFXLW5Eg6+1Ln5tDNxsZ0shtrnngHoa0UYXEOT1pL+2FzHjHTv6VXtFeGIKcntmmk4uz2G2pItQymLg89silbZKozxUqxK6/N9M1A1uY3JJyK0VyLpjpVKxEpzSafIHXB+93oc4yH6e3aiPanPcnGR1roXcOliaZvL4PQ1QuJMOChBFWLwM2BvxnGM1m5IyO4PNX5WJstyQONhB4bPFMk3eXxy1OmTfgjjNA2+ZzjBGPxrS2gttSuQWV/p1quZQI35B4q7sV3kQ8cc1nSQ7EPr0NSWmQIduMDIP6VcjJaLGBnFQQ4YZAxjjJq+se3GBWj7FN6EdrGVOD1JqPxfoC6rpG5APNj56dauRrl8d61IgXRgfu1hO1rMIyaaaPDf7LNrcbHADCtawiA6jArs/EnhNCTcwAb26j0+lc/b2gifkY9a5NUz141FON0T28eF559KkS38tiy5JbrUkEY65/CpnUpgj/APXWrGtxEGSCycjpUjqpYEgZ9aijYtySdgPSpV2smM8k9qxepdrGZqKMZNxBPOeO1NizJMjFNgONuT1q3cFbl/KAPAO4juTUUNn5cu9ugAC56/hUqPK9TdS0syaXbEpCuenNc7fEK4YdSa2mV95YYUHIxWPcptuyrnIPcUptNHXhV75LZwvNyvB7812mgWhOwEggenWua0sfI7AZUcHPeu30QmJVmwMKM81yRa5tTurt2sad7MtnaiNR83O41z9xc73BLDHtU2q3zy72J5Oc/jWRCd2M8gVd1JnLGnaOpPckSZbt096y1LRDB5bJxzWlgjgjOe1Urm1JuIz068A8V2RWlyVJLQteH9Kl13XrWzhDSTzMFWOIZYkn/P4V9xeCfC9v4P8ADtrp0C42IDISclnP3iT9a8f/AGbPh0LRH8TXceJZAYrZT1293z79K+gQOK+wy/D+yp88lqz8uz7H/Wa/sqb92P5ijpS0UV6x8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RmlpDQB8+ftO+AftFnH4mtUXzYgIbn5eSn8LZ9unNfO9pIXiABwByK++tZ0m31vSruwuUEkFzG0bqwyCCMdK+JfFngm68D+JrzTbldscTHy5FOQ6HlT+VfN5jh7P2kep+gZBjlOm8PN6rb0MC5tPMHmsSM9ajtpHglwMY4+tatyqG2Axg+3esd4zHMAc4I4r5irDldz7ejPmVmbRK3ttx6ciuG8QwbHI/hxk12OmzCIkHOMZ96z/ABDa5R3CDD8isZ+9G510Zck7HD6SRFcYOSDXXQR+bCG6rXJCTyrkocAA11ujzB4NrHg806LUkcePi1LmRI4BXaBzVGW1YZB6VreSGOT0qOZABk9619Ty0zmJ9MiGcjIJ696qm2iTKmNcA+lbOqA7AkabAOc9TmsV4m5ySxJzk1aaOhNvclt44kO9celQ3cg6AU0PtQA9qrTzdT3qyXBtlW5fJxik0vTRd3SO4G1Tk5qGd8ZIPXrWzoCstkXxnefyprzMa3ux0NFmQPtHUVSncuwB59KulWVN5GGPpVG4GH34/CrWrPNtYy7mLBOetZEqESc+vNat0/mkkdKzJ1IOc55rpWxm9zr9Cm8iEEjeuMD1q1PEYkDEhyTnjtVTQVDogbocdK07uEJMBxs5BFb9Dme5mtOGcq3cc0MuFYpk1L5CyANgdex9KciCMPjli2eKya0C+oQqcIP4gKMMrujDkHGamK7Fyep61XgjaWWRjk85JrnkaplqDjCAdeakQs1yhbjFSQWzMN3pwKrXBZZSO4PasmrFrU07yfy7Z9nL4wB3zVHSIGUb3+8SSfrUa3GcEn2/GrkUpxs7n0rKXdlJW0NCHdLJu24A7VcCYYE9ah05QWBJ+XvWhsVwSMde1JS0LGx3AGG/u9azLqQ38/lofl71JeTGJSB/FxxRYRmH73U8k/WspPm0NUramjY28aMiDAx1NaDIo4JBx0FZscm3k0G7ZpM+laKSiRyOTLSsFmLHpmrlsfPk65BqkI2MfmkfIeDV21eOP5icADtTSsyZWsGrtHboiDqazWX5gw6nrirGoMLt8nkL3qsg+bHYUnq7lwVokqKUcEGppVDDgc1EzAJgdagLvnB5B9KpNLQdr6khIAPrUK3aoccehp0xLAHoBxxxWe0XmSZbjPpTk2noaximtTaW4Rh0FOS/8s4Xv6VnkhEAzz3xRAQTk9PTuKTn0I5Ea5lUOGI5PXFDXYbO3jFUvNHJ5OOBUKXAD81Sdxqn1ZoC6K9Bye9Ek5fGev0qojBuQKXeWyK2L5AmZcZGM/Wq32g7icUSREOTnJNWYLRDknk0kuxq0krlK5fjPrVJrfzGwa1J7L94D2qX7HnDDA9adrj5rLQz4bTapAFOYbBgjmthYfk5FUpbf5jnqK2skjNO+5ltEc4Pc9faqd6FjXA5J9K05FZXwetZOsDABXgk4pGiV2ZwmaCTcpwynIqjd30krO8gzI1X5Ix5e/ncOtVCI53JP3sUaorzKtvuY/vD8uPSrLbjwhGB+WKVrfYKWVWihyPpRuJ2YlyW8gEc464qquQ6MeB1q0042Y4yRWVc3ixyYPAqxKJdY7j8p6Z4o5k4I9qitZhIPfpV+DAQ+potqZpu4y2O0+pPStK2gMvLduv0rPjYyNlMcHH41sRR/uxk7Saelje4kJEJwB1rSjRimVqGGBAwyOTUrXItge+Ko0Tb2Kk9iTMOe+eK0rOJ4jkOcVXjuFnw4b61pQ4UAD5s9cUtOhpJtKzLkbhI8vzjmq9rqFvfMCmS2cEe4qZP3gKHvwaSy0eGxmEkf3s5/OpS1MU4pO+5dj2lsEfNWtbWDNBv2EK3FZojae5EpOADyAK2vOnlwqcKOAO1bRSb1OWb7GZc2JRMkcLnHesbDNcuT9zsBXR3dxJteIxZb2NcrczvaXWJMosnb0pySWiOmjeSsX3RJocYxToYfLHByMVmz36wEIp3seuKs2dwZU54rJ6MpwkkRXpdXwBkGs2bdvwcjtWtNkYIORmqMyGXqQG7HvVXM7FcYU4xTihOG+6P1qJYpFl3Ocr7VYRyGwfwp7nNPR6CpEsoIJpyL5RAGc9KaDibggjvirWAWBHWpeoJhEmEwe9TLcquFfjNQ7SpwehpZrQMoxye9TK9ro0smWngD+mMcYp0ELDgj6GmW0hj2I5x6VpRrlcE1Cs9SJe6UXYg47VDNJtySK05LMbCQPxqo1r3PNQ4jjJMjt589KtC5YcLUcUCIhA71WYPHJwcr70OXKKSUjWgu/lw3U9MGrqagSUI7VkxKGVGPpUocRvk9McYqpO2pyundnT/AGhL6zkV32HHyisFHNrn07596jjmZuFJxTbqcPEQeCKym03ciNOzsTLdqynL9OgqjJcmWUkcA9u1VIPMnZxyB2IqykTqQpyWPSs3K6OnkUSS2tP9IDSkkHj6Crs8Cs20EMnao4JZBmJo+PU9QaQytyDn5eDSVkjF3b1LCSeUnByO9VVG5zIPlPrRBMG8xc5yP84qJ3a3O0jI9Kq+w1F3HyXgeUiXjkD8ar6gfIcAnAODVaZTIN5+8TRe4u0Q5JKispPRmyhqixbXLROChHPetBblnbD4x+tY2nQkvz0FX3BRM55qIN2uTNK9h0soXIOBS7VjCEEYYdqoPvlOB34raESLZheCelVFXuZyXKUI5grEnpVWZNz7hxU88B27k5x2pMCTgDAAqGmxruZzO0c3z5KtV22GHyDU/wBlEiDI3N2IqCSFoPmGfeoUeXVjk1LQ0opiPvU+AKzkcfjWbC5Zwd2RVuIH7RnOB3FdEXcxcbFubMaU6AiRSM89DRJ8x5I9TzUURw+R0ppNSMLaC3VucbiPlPFQwMpyDyRwKvzf6sjOR/KsqaLyfmTucmulq2o076Dy4mkKt1WmqkYjdiOSeTVMTgvuHBPWpskqATw3NXF3BoCwRuRkD3qFsFsjOc09VHAPPrTI8Av3GcGtSSaRN+XwPeqN2uUyPer65dMkjuMA1nXCkkE9P607DXZjdiokSLzjjIq2h+fk8YHHpVIKPM5zweKtx8uPfihlrYtwIplznArQVwOMc1VhADcjv0qxF8zgH1rCQkTsiuMN171yfiLSDaO8y4MZ/HBNdU5O6o7yNbvT5IHH3gcH3rnlqbQm4SuefrcxqmehHakjlabBxhfWo2h8pyrYJBwfwqQyIFwM59qSd0e2o9iYt5YIP1FQy30r5VIR6cd6hmZnwzcKp6Zq9YQebszgZ5NNbmvKoq5JpmnXFy4HlgOxwBmrGqWiQSlFIdkOGK9j6CtNY2RC0XC9Mk4NU5NsETbsvnuappPQ5XJylcz1txs+cEk/lXM3RzePgZPQV0891stiDjcew7VzMY3XDN1Oa5arSsj1sHF8zbOi0O2HGe56V1Ux8i0wP4uaxtEUIoBA3f0rQ1G4y+AeAMVwKR0TTlMy53BYlvyoY7EyE6dcCopPnmQkZwePTNW404yeQcV004iqOwk0m0A9OOtbvw+8Fz+OfE9pZQ/cB3ysc4VB1JPv0FYDssr7APm9K+q/gP4EPhXw19tuoiuoXv7xt/VUx8ox2z1r6DAYf21S8tkfLZxjfqlFuPxPRHo+m2EOmWUNtboIoYVCKqjAAA9KunpQDxR1r7BKx+UNtu7Fooop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5Oa8b/aF+HD+KNDGrWEbHULBSWEfLSR9SMd8dfWvZRzTHUOCDyCCKxq01Vg4yOnD154erGrDdH5+2tz5vyNkdgTUuoQs0g5G0DC4ruvjd4Ik8GeMpJbfH9nXxM0WRjaf4l/A1xE2XQdDnGa+IxFOVKUoS6H67hMRHEU41YbMoxOVXcOo9KmuXN3bbTztB59qa0XzEDp2xTUGXA646ivMkj14tPU4fVIPIvskcH+db2jKskPHQHmqHiaMtdOUX5Bip9Dc7AufeooNcziXi1zUlI6Lb8iAH8+tSX2nyRRCQuCvcdwTUtlFHMoLgZrRvY45LMxqMN97OetenyJps+dcrSscrc2xYfNWNewFAW64FbWoXkVq+HIBPA56msi5mEiZwVB6VzyjbY64JswrnjOOtZ0sbO2a1L1fmyDx3rPdCOmMEfjSVzsUSoIg7Z68/jXU2ERgtkTHTriueiCiVFHUkfzrrj8sYwMjpWiZ5mM0aQgHYZOep9KguoRtwfrVxAOpPNV711GQe/HFdETyjnLobTkCsedgZSDWvqDfPtHSsll/e4J71ulYTVzrPDkgEQ38YHetqbcN7kqQOR9K57QVyqAnjIroZ1MiBH+96CtehyvcyCuWcE4J6HNWYf35AQD5etVrtTDvA5YYP1Bq1pzmSLekew55/CsyRbudUiQEc5IzT9OG1HyOT/Kq94nn3Kp2NSI3kK4PXIWsOrbNEaHnrCmAOaqXBBcnHJpm9im8rk9OahRnl5IIGe9ZN3OiK0JYogsgBORjODWlGPmwPvZHNVraMZBIq2y7Z02DuM1hM0ia8KBUBHUDmjzSGPv6U1gVhDHrUaJj5jnpjr0qWtUilYYyh7hD2XFWZdpfCHgVCEAy5OfardtAXjyaFFdCmVA7M+AcDOKc0hjfLYI9qc8G25xmo5UG054rBpo1Roi8UWpBJ6cAetCXg8nAHXj8az0dQmw/e9aSEZcAHv8ArT5m2HIjX2kwFxxgZIqKAdSO/SrC7vs20DqOaSBAMAeuK6ba6GV9GQyKS+G/GnRMvm7fSppYSy5HU8VUe3ZeRnd60WcTSNmrFhwpDAn6CqhjO/kYH1qWAseDTZIXRsg5FUlfUuMbOw1kDPx06VMIlPAPNJGDImDx2FPFoxTCnaR360KCHYHSNOAPmPfNQ7AmSQc5q39m3YJfJpWg+Tk81o1pYpOxAIt0ROcH0ohjCsffml2lc5NBOSAOSeKFdGm+xJtVnbA9KlhIBOSRSRBtmSME0oULls5PatG7Ilq+gswaTHp6U1FYLlvpimJdOXQbRk+tXWcbORg0lqmyWmtCBSXQjHNZl4siISv3q0UkBJAHFVLpiwcVa2BKzM2MmQDPU1WvkVSB1q2AY0wcE+1VJUYshPf86eyKe9zOnQsSFBxVQwHYXUZbvWrIhCPxyDiq7J5aA9fWlqyHIz1bP3xyO2ap6lO4j2jitCZkiOe5rH1CTdGd5696cVY0j8VzP8+Zzw/IGM1G8bTyAN19RVi3A8nB/Oo3YI5IrW1kXUmtkXokEMeD3q7bo1whAz65qpZjzk+bpW7p0SJBxjODmpWpzobbW3kqhGBzirP2nzWxn8KcMNDkHODVEkecMcZqnqdUVfc2YpmK4GM4oEbyks54HGKgtnIXkHmr9mGDuGA571LsjRaCRWixMCOnerocKxI/GkZCeByKjkSWJkA70X0D4jQSVN2R1IqZZnB3H7uKpRypwCRu+tXZCfKUDk0tbGbVi/Z3IA9QcGtOW4YplD5eR26/hXM2080TbCOv41YnunGNz8fWnFvqYype9oXRdNFcYkycgnNZV95U7/vQMHp61ImoMOHyVqL7VDJN8ycelW5pLc1jFxdzJjt5be4f5Mo3INXEnC8Z5HapbuRQ+VHBPFRSWSyqJQ+M84FRe+x0c3NbmH+Yzo47Dms68uvnHGSOAalnY+aAoJ9cdKglm2Og2Z7E0ctxONtRVEmATypHQ1OWwCTgEirO4yW+1OScVRljeJ8OMH3NWotHBP3txodmkOOmetaAAYBc1llhG/PQ1YhuFEoGTzS0Rmlc1JImYZ7+tSRR4cZJ6UsR8wD0qTGxsDpUsqLuAQCYlhkVft03Lk496qAgjFWY2Cpj16VmglqrExlCnH3h6VFHGHbj34oB706J1aXb0PWrM+WxE0QXGRzTJ4hsyRnin30nYAjHpS28oZMMck1k1zOxaTtcgs/lAHP41d8lZMEdaVWVQQADuHpTY9yvgnj3pWsrMiWo8p5Yz+HFV5oRLzV1wJPlHU96Y0DRpmhxuQtCukPlJk9KmiCtKHxwOTTJWbAX1pInMfXnNLZ2Bq+pamCEh48jJ/GknjDAkADI5H9asG1D7JQDtx+FPSEzuQiE7euPSiUdWYXSMhIGEmV7VJJbrPOCevGa2YdPG3cH2N6GqkimOXJ78HFZ2stRqd2Y91CsEowMg9aq7AZDtOM10F1pjuonJBjbgc+1Yj2EgkEqPwDjFc8lK50wmmjX0+x8qESEb170lxADvwvyZ4pbW6eCM7xlAOmav3UqXFtGEwMgZHvW9k46HM+ZO5zVz8lxGACFzzWjHdqIcGMuTwCKbJEBIxIyDWnpNslzBKhQF0BIzWcE72Rc5Ll2MzGc461E8TLyKvTWrRygAduajmB8kn0wMUmu5KkR25wOeh609oVkOT1psCCQAkjdVjbngLVWuiZblSa28nDr0PamwsGO7v0q1HtBw4yvNU5V8iTI+7Rawb6FiTO3NQ2beWcE8ZqaFzK3tUTxCGbfzzVPRpoXkXZGyh96y7p3Qkj7o6VeRmlXBPFYN9cyW8smT8pNdF9CIRu7ET3mbvbjmrsTb2I/uj9KzbZklk3jqTnNXo2CsSOcjBp07pXLmiwAME96IBvLrjlyKrRXHmF4T/Ac/XNWoBtYsSeOlbmD0VmSALCjjpztNZF3I0cu1R5mGx1/Wthk8yAk+uTms28bzGkbGwjA49qoUCumTIc9uoHar8A38gc1nxN8ucYYnn1rZslOzsD3pWNG9CY/LyT09amjJODTFXe5BOc9BUioVYE9K55bCTJnOVBP50jZK4HOBQZABiowR8/0rC+pocHr8fk6hIR0PUVBChmXIHJ6mtTXog964YckVSt7ZowDGQM9jUJ2bR9DSs6aGi0J5IJ5x0rX06w83A5Ge9QqrjHI3HvW9o0ADox7URjeWpnWnaNyzc6SIrZJZXwnAx71i6hAvlMcj1AHauk167DLGpcGPrwcjJrlb+4QgqD15HNazsm0jkoqUtWc7qE5jjPbP6VHo9gbj58ZBPeotUkEz+WO5xXR+H7Xy4QD1ryqru7H0lJclO5padZm2jLNyTxRPE0jn0q9jHyjrSTKRxWUIttGTm07mYtmysGYcAcUyBnmJA4UGtCRnR0Y8gds06GzbULhI7cL50hAUdOTXr04bWOWdSyvI6z4M+Bn8VeMImnQ/YrT97Lx1weB+Jr66RBGoUDAAwK4r4U+Cz4H8LQ20rB7ybEszDpuI6D1xXcA8V9vhKHsKSXU/Js1xrxmIcl8K0Q6iiiu08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CM0tFAHn3xm8HR+L/AAVeIIhJeWqmeA4yQwHIH1HpXx9bgshVxgg8g8YxX37IgkUqRkEYIr45+LvhCTwp40v44UKW1w3nQ8cbT6H2NfP5lQTSqH2vD2Ks5YeT31X6nCOriUuSNpGF9qjXh+O9TsFcbC4PODVZztO3nivlpRP0Om7mVrlvlCRyPes7RwQ2QcY4rY1MF4yD71zunTMt26jgZrjh7tU66qboPyO1ti0YViM464/pWnq3kGxieN8tj5sdjXPpdbUH7w4Fak0qT2wjV9/ydcd69ZPRo+cafNqc3c+VcTGQlHCjaO9U7jaOhz7Vcv4dr/IgR+mV71myzDkHgj1rla1O1PsZt5gqe1ZjdcHj0rTvTv54FZ8mAPm4qo7HXFqwkCg3kR4JyCfWupgfdxnrXHrKIrtCW7gCutj+bBHpTieRjV7yJenRqo3oLISDjBq4xxk45zVO9b5OOe9bQdzyzBuO+f8AJrOc4nycc9q1LoZyexrMZB5wrpQnsbelklAoOD1yK6R2DwAAc4yX/SuY0l8OM/UV0wJlgwhBi28/XNbLY5HqZsnD8gEMpPJ5wKvWU4aJFAwCucVWuITLaiRG4QlferUUKqqMmH+QAEe9RYGRAbb6Q/ewM8VCu+4vETdycmplR1v5ehBUA/SixTZebwMkAjNZPVlp6Btb5gSF7CnCPjAqPzC8yKD1arIAL5J4VST9e1Y9zVO5JGGUYH1NXdLiDzGQ/gKzrecshcdSMVt2kfl24c9cflWLV2dC2J55ctt79TVlWWG3JODkd/WsmOYzXOWPQYxVi8m82JYgahO12VboSIhGCTwTk1pRLiJm/hqgRnGOe1acMZFvg9MciiO7BlI4EhJp5iSdMA4NSrAGOMcZNXIbZRjnk8Gs0ubcty0MT7Ftd2BGFUk885pdPizCHbqehrT1CIW4eIYIkABNV0i8pAP0oUEjRO8S00hSHAbtRaxM7KaidmlwgHHetGziwma2i7szfuor7ZUkIPOT+lNnZpML0IGKszcOTwSKqRo8s249KrqXBaXG2kLq53HIqxLGWXkce1WE224LNlz6DFNuZvOTKjBPOKtKwJuTKSoQ+B0q7HGqcE1URmUn8qlQO/I61SdjRxJLkovIPPao0lD/AFFRtG0g5pURol+XkjrWbu5AopDn2vnjmoGhMa7getO8wPnpTpMsgB547Vpc2irEaSs+QD04qcxjbyck+9RmFkTC8Z71PHEpUZ5P61K1YSa3QgQAjA5qcJlPm71MsKgA1Xnk2ZPX3rVOy1ML8zsivOhg4TrnFU7oNtA96vbjIPmxVO8dWcjuBT0NUtTPZ1VyGqEsX4PWmSHMhXGcGlCkqTj2oWpUlYbOoj4P41VmZVU461NKfLfceT3FUbm4UxkEY96tKxg1Yz7nDtzWZrUW+MBeV4z61Zu5g5ye1QwTrOh3DPNaxiK9tTLCkRgoc+tNlkTcgHJ/irRmt/L8zaBtP9ax4It07En2ptWFfmZrWchDoo7mugiQnhfu1zumgGfBOSpz9K6NJCvI7VkjRblrKooHc1DFYm4uASeAc0+NfNkDPkAdfeta0iVRngKTnmqOlO2xGyeWgA6VNayneARnPekuoTswoyD0qCOWS35KEDPcVDeuprCzRpuyp8xIFNZxMM5z9KpTzpdsB/EOlXLSIrF83T2oavsNJR3KlvDIbly34GtbcYGBDZ9RTI4Ts6ck9ame3fAz3pK0UTOSbHibYxlJ4rKupmvrj93KAgzxVySGV8DjC1TTSx5xIcjPJwarmuOHKjStQIocNiQ4xSloXGAAjAevNVbdSk3ls5Ix1NWmsxJwh4PBrOTdtDOaSerK8smU2EjrwRSJ9zaOQKsNppcIQOVNSLaeSNwHPfiiNx88bWQkUKqhJHXpUS6aLneWxwc1K0hfhe1SWJZ3IbGK6FuZSvZsghsgC5RvLYdO2TWdcb33h8lh3renhLH5evtVG+j8v6gc1Unoc17nPTb3cAYxjnFW7GMEfNy1LcRDHm9zTrRHHJXC+9R0JuasDEIBkZqxI4cAcbhWeG2LyetWEcOvXJqHc0jG+pYQBlJLcdqeimR8DgVDDktgfdqxGdj4I471Frjasy3lVjCnknjIpYYR98mjysJn2zTYbtZCUPB96r1M7diWTa644zVAW5WXIIx3Herdwpi4BPoKhhSSWYk8D3qJavYqOg4DypBnoateUJsE9Kjmtc5PWlhkEOEH0FO2mpMldXQ+ONl5IxVoqSuTyCPWpI5gEwQCTUZIIOMD2pP3Uc7uyJoAeT1PSpfsg2gkc1HuG7DCpXn+XAqdBST6CiaSMCD+EngVMFltnBJwx4JBqnM7sMnp7VZF63kCOQDcOQ/fHpTvoQ43NGK+W5thEYwHQ/eHf61Tu7bseM96qx3DqMADcTxV65n+SMSEOMcVl8S1M+Tld0ZM0hhcIThfatC2sHMBlGPL6ZrNuYzPMAo5rb06RYYTFLkN2HUUqUE73NZ/DoZTnfkDB7HmlglaICQjJXsanvYtr7wmCe9Vc5GT+NR8LBNNEUspnlL8Dk8CpbDUDZzSMejDGRVOeQB8LUIcsMms+azujXkujWlvftDl/wAzVcq08mAcCoYr6H7NsAzMDzU8UglBIwGB6Vpo3uZuPL0E+yMm1gRirAmWNCrcnoKcQzqBWZqLvFgqm/Jwazk+TVEpczsyyZl3YPQ1XdFkbBIzVSW7wBkYz61ZtV/jJ5p35jRx5VctxJsGOlJLhsK2M4p6vvalCq/3vpmtoq+hz+ZUS4EWRxk8dazrzy53csN5A6VY1WH7O29ec/zqjBPtbJ/GtI3Tsy0tOZGfEyh5ETjjIxU9qz+YVc8dsd6umySXMyoMd8elUdjRyHPbpWtrblcykXkjInEmRyuKmUjY+euOPWmQSZRDxkUicTZJ6ZrVWOZl05NsOPlx+tZd1IUbjv7VrMN1oQDtz6msS5lKoQxz2+tU2TAbGQ4B44Na9uc/iKxrNTuBIwDW5bjIB7etQXJWJIi3m57DirZffgHpVeMYlwe9SYO/PasZMSGSlugo3sFx3NSkhhyKifBb3rFq2pqmYOuxk3ayHGGXmqcSADg5Y1pa6oEYJ9KyUlCuAR9KzejPboPmpo0IoQFySCTitjSI2aSMDHB6etZMALYP5VvWqeVFHKvBHJB71pDe5hVelg1zbKqpjYq54XjmuVvML85A44rrb8iZDKcAcgiuS1qECylkHG0E/X2qaqtdjw29mc1DA13qOB90NXc6ZAIogD147VzHhe0LKZJOGJz+tdnGoSMMCARx715T1Pem/soGYDk1VaRnckEA9qkkdmJB6HpRDbgAmuinG5zydkR3QITk84616V8AfCcet+IxfXEQkhshvy3QueF/xrzy2b7XIEeMBRxzX1d8JfDsfh/whaDyxHLcDzpOMHJ6Z/Cvo8toqpU5nsj5XO8V9Xw7gt5aHbgU6kAxS19af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NPSvG/2k/DJ1Dwxb6pEP39lIAxx/Ax/oea9kNZXiTR4tf0O+0+cZiuImjP4jj9awrU/aU5R7nVhK7w9eFRdGfCxUgZ43d8cVHdIIsOX65rV1bRZtD1a7sbg/vreQxt+B6/iKoXVuZFzjfXwk4tNpn7HQqKVpLZmLejzYnK9RXLsDDfcHg9RXXThonIIAU1ympYiug/YGvNqLlmmj24LnhKKOm06IyW2Cm/jk1oKsiRYSMv1ArK0K5M6bW4Haukhk8nkYy3AzXqRs0fMVG4SaOdu4poFDSxbwc7sHpWNdxhl3KMA+tdfqil0cnGfauW1CNo0whzkc1nNWZdOfMc5dZMuA/A7VmT3YjyGPNaV6wTP1rn71xvIHSoZ61J3LH2sTNtIA9xXV6XcefAhBzwATXArIFPNdN4bugimI9DyKcN7HPj6d4cyOklGPpVWb5U45zxVpm8xMflVNmLNt75roSs9D5lsyLjI9jWfNjzDjpWjfHD4P4VmSAq+a2iQ9S/YXKxOnmfdOR/hXXacn/EuLIPl2nP5VxdoVK/N0rsNI3Pa7AflIyPeuiPY55DbbizEQG8FvmP1qSO08np0VhjGccdauQW6pZSjZsxIG56nHWke8+028sWzYAePx9KHHuRcitIYlhnMueQWU9elVbVP9DeUHJGR+FaRgY2wQEcoT9RVRsLYALxxis2tCkzMgP+lcj7oJ/KpomMltIw6txVVV85pHB2fKc1eso8WMZPfP6Vz2OhaE1ih4HXsTWzPKsUIUPy3asjT/AJXwelF5dg3iIDnbgGuVuyOmK5tC2BtbPf1FIzeZfKRwuAPxoWZCvFQ2beZcgHkZzUP3tDoSOkt49zA4Bx09q1Yh+55OOO9ZVtIVjcjr/SrzSExDcMcc1atFnO1d2IIZ8vgDrmrqI8Sk47dT9Kqw4VuPWpLuZ0TkYLDFTBWTbLtd2K0kpnkGecGtFEV0BxuOOlVbK3BfJ4Pv1q452OO1XCLS1Lk76DLdPnL46dzSLMV+UdD6ULKE3k84HSqazFppAEKA9qbVtioxbvcluLkDjPJpPPEQB39fSoJbcuwJPPpUWwu4QjgdTTSZuoqxauNQY4Cjr1/CkjvA/A696S4jVoQBxgdqr2hHUjFNt3LjFcpeP3txwARzViKZTwO9U3uRkAjtSvIWx5ad6oTjcvAI7ZB6VE42vg96LfBI3HBqeSNMo5+8O9QZ7MqGMByeimrMdsCM+nekZBIpA6UqBwu08qO9WldlN3I2dR8p60+FmbPoKhdFD7j17VLDMF6Y96tR7jcdNC0ZQcAjFUroenOadI3IJPemS3sSJg/e4GKdk+pMINO6FhIjTBIJI6VQuirPg8bjirO1nfeOmOahurMzuGByBVWsjXTdla8tkjQFfxJqjJIVVfSta6QNBg9RWTM22LlOelN6MlNMp3dyqLkjmsi8ZpuBwKuXqHZvJ+72qjId0W8Z4HarSbZEmjJupPKwT8w9SKo2shW5yHwvX8anmcyykP8AdGaatl+73DqehrdWsZ2LNxPmHaOtU4ItrFjgManSAsoyatRWy456VnJ3Jtyj9PiBfeQATya2lAfBHesqKMjhelatvtiiHzc+lZFovQWxdc+lXLcHzEU9PaoLGYiPjjPWriKQN3envqap9y2ifOBxUktnvh4xnuTUFmzB8ucirctykaHaQT0IrKWupOtyibeJGBIG/wBRVpUwgB79ay1czXBA7HrWpBIp4HWkp3OxppE8SZYDt61aIEjY9KYmzGP4j3q1EigcjJpN3ZyyepWEW7mkkiQDJwMdqtADp0JqG5iC8mm20rgnqZ0iquSav2jb1GF49aqpbNOeh5rV0yxKEhugHSs0nJ3KqSVh0EG05zUd5CG5BxV+6jVUyh6VlzSllFbfDoYQu3czzESxycc9qmgwj5PU8UvEwwRz61IsYTryataG8paWYhmeKUEDg024gadMg59qT7SGcrjgHrT3lCJkfMPatU0c0jJuE+TA6CqoldUw3AFaUg3ISPyqpLb7gSaSIvqVUv2lJAHAOPrWtZ4CZYZJHFZnlALjGDVqOYKAhqJHVHVWNKFhg47mrEEXyuxOax/MZ5giH5Rya2Ldw8JIPzelTGxU422LSSNLHhevbmrUunRG3idGxPzuqnphIn+ccY7VfmlSWYFAU45zVWTRzyWtkVAf3gDdR1q68JLq4GM/lVSSXOcISxrSiu3mtUhOMJ37/iaS2sTK9im0hZyCORRBbmeXaeDnsOasyx4xnjvSTOsZBU/N6il6iTutBxRYBg9KYSshAA+905pYrhbnKNgEc1H5O5hg4560mm9UTy23Jkj2jD9qfHbBlyOlQSFgRzke1TwSEIQ2cHpRpsQ09xsgP3e1U3J35fkVauZxwBwRxVaR1ce5rFu+g0i1HDHNMN/7tSM5FSMFJwTvQHqapDLRDL8jincHgHoOeaHotieUkFo7XLuH+XtSPI32gF+ecVesrlUidJANpHB71nX7Kc7evc0muVe6Srt2ZfvCsgwpyu0fyrNnIQYHb0qxbxsbMODweCKpSuCcetTJ3Q4qxSL7sk9adsOzPrTZVJ9jTfMIiPP51zbM6GtNCrbQPHf9C4bJxita2+SY7gQT2NVbXc13G5O0dM1cuWzMcHPvTjHlV0Z1Hd2LFyO6nj2NVJZDzkcU8OSmD0qGdN4xnBp2erM0raGZeQG5kGOgNWVu/LwuMGraRKMA8k1WuI2VxhQeopcvLqjTm5tLF63kDoCeDRJIQRj7o61DGSU54qK5uMRbM810p6GFtSzNtu4SjH6GufmH2femeM8VaincPs38t3o1a0MkQkXOcDOK2fvRukXZQlYktLjZCMnKNkYqjqSkoCvXPanRhorHYTlxyDTZHRnAOeRWm8bGO0iawbMDFuuRVm3TzpyTwq1Dp6HyZQw4HzVZgLAEgYzx+FXHoZSe5NOh8njqc4NZt1FtABHz9zW00WVJ3jb1UVkXKs0xyeMfrVNEwfQZHEw2ua0In8sAk8Y/GqaSbwoNWH+ZPoOKhmj13LyyDfx1Hf3qdueaowc4xx681YuJikeRjFQ9COoSMWICjI706NgcA9aiiYHkdCO1TB1yMgACsWjTYw/EEq8BuRWPCDKgzkEnjFSeIpDPd7FfbtOKhslyQXP3enpWDfvHvUY8tJG1aW5bARznpnrW1u8qEITvHtxzWTZqByCPercdwzzbAMp2NapnNPVlbULiR3KjIHbA4/Gs3XZSLPyhyXwtdDIRLvJQYGOvrXL622/Uool6dce9Y1naLN8N71RKxd0W0wE4wBjNbM6ZxjioNLhMEAJ6nrRPc7XJY4x0rzkj0m22NVjJLj3q1FkAj8KihVGXI6nFWRtVMZ+bP51104tanPUZ0vw68JyeIvENpDj90X3yY/ujrX1jbwrbwpEgwqAKB7YrzX4I+E00nQP7SkXNxd8qT2TsB9a9RHSvu8DQ9jRV93qflucYv6ziGltHQWiiivSP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CM0tFAHzB+0B4Z/sjxZ/aEa/udQQMf8AfHDfnXl8at2HHTFfTn7QGhPqnhFLuNNz2cokP+6Rg18yvKYj8pAGa+QzCnyVW11P0nJq7q4aKb1WhkapaBmLDPpiuN1612oDghgSTXoE439Rk1zOt2nmxuAM46189XjzRdj7bC1bNJlDw1cB+pGRwRXWrIEYEAkntXm9hcmzuWTJBzXYadqJniI6e461vh581M8/HUeSo30NDUnYtheAetYdyUkU7vpxW1uMqhSPxrL1iNYZQU6Y6Vs9dTgj2OQ1iIcsD+Vcjfycmu11MA9Op5rjdUQKxJpKOh6dCVtzKaUk4rY0668gxnIyuDmucuWIOR1FWdOmAaLeSQ8lQlqdtWKnCx6tZyfaI0x/EBzUF8pilDCsvRr7D7N/KnoD2NbMyic5HQ/yrrjqj4+tHlk0zE1DPyMBnP6VmzyA4AwMjmtWYhXKH7tY86ATEnoDjFadDnZNZJvRwDg9K7Pw7meMDfgx9fXiuJtFCs5GcnPGa6rQH2+WSMhuTW8ehjM6J9+0QuPlZgQw96qzypEsh2ZCtg+mKmS7lkuYo1T5Rk59/bNNM5cOGjxJwh3gjGDWr1RgWvsnlQmSPJ2Qnr2zWY8oksHwBuGK6G4u42tb9TkDyQB9a5zTYxFchH+cMvIrGe9kVEoRMohkHQ4wOKuXiG0SCIdkGfxqjIxN0U/6aADHStWS2828fJ3lVO4emBxXPa6OnqRWbbcknHHWsaKdp7+XPUtV6a48lJFGPT3rGtVZ78kd+tcc47I9CkupvbjGuDkDFaek2wdAwO7Nc9O8hYDcR2resblrcRovIA5+tEdDWS00OhhJgBHBYnHNSXVwAiA9TVGKQTsGB5FLMDPcJk8DuKcovoZxjbcvRSbQOOtNurgsRuOcDGKjZ/K5zwBimxSpI/PzEimlZWNVHqTWzMCWQ4Y96mlug3PUjqaZZyCNssOvSlmj3EhRweTilFOwddSaAB0y/eo5wYMEGoEmEYOT071A119oUlOg4rRmqhqW4ZicnaPaozuY+hqOGbauDjJqa5cRw5LZJqbsq2thLiUrb7h0ziok3eXuxxiqsU5lJym05wM1pQQtJGSx5HP50as0doqxXUFzk9PSrcU+flx9akigx15FBiCJkfe6YpK5m3ckCnhs81MfmXBqvArSOD90CrUkeBk9KvoTJpaCwkRqT1xTzJnnGKjiYcHrUc1yMkHtST6kcvMytMrmXI+73zUCMYXJb7pParckgdDjoapRR+Y5Via16XR1x2sy8EWYBieQahuIFYgAA4Oc1J5DpCWBLqBnFV7dmZsk8DtRpsSlu0WiMwbT17VXRmi+Rj0qRrtQ2U69DVaW63PlhjFWtCGnsLNLgn9M1m3E4B2uOD6U65ukMvXiqd/OFUOtambiZuquyoQDweDispbkxRHr04xV2+uVdHy3PWseGU9DyOtaLTUwbsNWETMX7k1ce38uFFTknrn3p1tD5kmcYA5/Gr/kgpzw2ayu2IoC2xgYp91FgbBx0q+qBA/qKhIUy7mTPrSYNla3Upgd81pvGdkZFU9is24HFaURPkbjyBxSSLvYmhkURYI5GOlaUUgeIH25rnbe9X7Tg85NbKSL5Z2jaTSi7mrRZhuNspB+7TL6UFT2z6VVjHmZIPJ60eWWkAJzz1qWrnRFI0bSNERGPersUQzuArMhkMcgQjK+taiyNtXbyKyaBliONmfIHArTt0HQ1QtPML4PfvW5pdq0pIJA75rWEb7HJUlbcrSwBBkp+NQCLzMFuhPTvXWWeiG43oMPn26U5PD0NnKUlOWyBn0rZUXc5vrEdupz9tYkEEJge1aEVoG4QHfnFdAttp8VyIo7gFgM4B68VC0Q+0F8bC2QCOwrojR5TndW7OcvImiZ1cfXiueuodj4B4rqdUQwg5fexJzXNXi5G8HPPSuSpHU7KUrsgDKqdeTUUl4iEANyaWQq681BLbRcMOcGk72Ou6W5YQq5zjrRIzRgk8qaFy2McCnXkO1eCT61cWckpK9iqw8yIkcGqrtk46Z61aU7RgVVZNzgnseavzMupVud0RBGcHpmoTd9/wCIdavXEe6Ijr6H3rAndon29ycVMtjuou51elQ+bEHlAQsa0pWjXGExt4JFYtpfMlsiPyByMVr2N8jfu5kwCe45qNtEKV73LtvGrBHBBz2zWkloVmSckgDtVa6kit7cfZsOQc+5q/HfSy2aI8GHGea3RytvcoyusTmVs/hV77OvkpLEeHH+c1HDZtPbOJUKHP8AnFSt5VlboIX3sM7lPapsJtPRBPGZ0RmwhHHFUpbc5BQZFWWuyqcj8vep4JUOAU+93rPR6BdxM6OzVOvB9aV1ZDgOSO1aVzEHTIA4qFU3DsTj1pNaD5rleMg8Hk1M0e3Ge/SkmjEI8zt0pklwJogR196zT7k77CXFuBw3B61UMAZie3tTdQuHii3g8Ac1Ha3/AJincO2RWTa5rFqLSuixIrR7QCCKeDHgEfePUVnXV1vXCkjsTRbSCXGTyD1qrq5ryaXZqP8AKpBPA681R1F/LRGXoR1q3IwdMD0qlKWddhGdvSs56qxlFK5ZsZ8QkZyp569aqXEgZySO+eKSCby024x+NSyjd1GKTV0gcbO5XCh+faq90P3WD0q/GnYdDTJ4N3yOBgVEoX1GpalOIEIMEtjoauWsoMchP3yeKBEpXAHFQW8ipchccc0JWeon7yZaVn2lQeuar3O5E4NTs43/ACmoJlIUk8iiSdjNbkVtK2/DdDV0Rhh05NUllCoMjJ9atQzUodgnvdE3kkkj2FZt78oyeoPWtpCCM+1Y+qyDBGOpzXQYxbuZrNukx3FbBBazSTaCo4Nc3HI08+D1Nb1vcA27xHpiqpO9y6qtYzbp9jhegbio2O+dB6HBxSXbk3yDHyetSmF90kuO4JArePUhly2xtn2n7wA5q9bx5HXHHWs63XEMoXqQMfWr9sStvsPLBT/KtFpqcsyzBMvlgn5+1ZmoqTNvX7lWbN98QyAPWq14wQEGh6oUPiKcJLTALwoPNaUp8zk9uMVmWx+ckdutaO/5AMCslqdEl1RPbsA20026YIdhPWowxZSCaVyJXBPVR+tG5Fh29Y5ADjgc1JJcqLfPRh71X4YyZ+93qjqlwIflBGCKzlobwhzNIwr2cTXRboc9Kntpgw2EZx1qFSt4xGBn+8OtXrCwIbK81zJNM9tSilZlq0tlVS4zn0ya1rOQwNuCnpxRp+nlX3vynf2q1qCQo37p+PetuW2pxzmpSsVnLFy5PBrnG/0vWMj+Hv7mtOe8ZLYhiGIORVbSEH7ydhlia4670SR6GFha8mbBvEjTaowcd6rzRCUJnqTUf+tc5ohuVWXaWyRWUF3Otq2xKwktoXwC5xx3rd+H/hefxTr1laHeFkkBfnovUk1lC7Ro8gjPTjrXvH7Pnhkxw3GqyLwR5cZPr3Ir2cFQ9rVS6HgZni/q2GlLr0PY7CzisbWK3hULFGoVQOwxVsnFA6UGvttj8nbu7sWiii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8Q6YutaJe2LjK3ELJ+Yr4u1/Srjw9q1xYXIKSROVYY5/WvuQ4r5u/aV8P/Z/EFhqSD5LqIo5/wBpen6GvHzKipU/aLdH02RYn2df2L2l+Z5FIyMhHRsYyO9Yt5EWyBjBBBq7ukEoQYIJpl4hUc4z0/GvkJK6P0um+VnneuWrWt35q960dAvVmTk8nt71b1qwM9v8wGa4/wC0SaZc4HC9/wDGuGL9jPXZnsTpLFUrdUep2UYeL5Wz71U1GzYlwMFfWoPDuorLbo4kBB4IrU1CSMRkr1r148so6HyVTmpzcWcff6aSxIPIzn6VymraUJVyMbh6V35h+15wR7mq1zpSDnAOe9Q7FQrOLPIrzSZlJwh+tUI0eKIgZVlbcPX3r1TUNPjTIIG6uP1SzSNiy8YqLps9CGJb3IdB1HOpjIwGBVueuOld0j/IP1rzFQYbkyxHO49uxrvNMuxNZo45yP1reOx52NV2poL9QHDY61kXJHnHPfoBWtcS+YMtzismUBiSQMjpWyPI2JrXG8Ejg8fnXS6TOIZMAiMbeMdc+1c5ajdsUnHIrWs/knjBOQpOa2iZy13Ozt9Omlu4nTh0bd7EGrNxAjXkmD84+Yg9jVa0LrceYJDtKfMBVhdxuXYR/K+QGGeSK2OZ+Y/V7fZa3cgxghQB+HNYWnzbprhn5VYwFPpxW5qR/wBAdJD82z8zWFpkLfYLw9gAAfwqJ6sqBUggX7VGpP3m6mpp7k2k0+fvsCM1Ej/armI4AVVxx3qG7BcyqV6Hgg1zWOlblKMtPvYv8x649ajtV8u73k8ng/WrPliBOPugZ4quwDnIrCS1PRpstqPNmJHQGtuPEdonALkcfWsfTgyS5Pet6JlCIThznGKxsasnWKWCElfQY9qv27kw7u4FVJLpVQL93NJbOXbAOSapK2xVm1dlmY4gJJz61VilK7CMYJpuoTFFVAfqKgSXKpznHArN3bNor3bmzI7FIhn5iaHu3gQ9yaZbS5cA4JI5ov5Ig4C8cVrbqQt7Mp30xdODgmmaW5YOmc4ODUcxLHB5FT6aiwlwe/JoVrnVdcuhb8oBz606Zd7AEjGOlHmxg8j/ABqUoGAcAccUNIyu0MSPc4AUe5q8j7Y8DGB6VBGyhSS3UYxSRkvgD5x3pNaCtzblqBhty5qUEP8AMRVNVYHJqfz0ROaSQOPYsCVEUGknucqAB8p9KpJcCQkd/epolUHO76jtTeugcltWWI5V288VDMULk/jUFxKuD61VE7BxnJNNJbGkafUsYO7gfLU0Ua7tw4HpVKS+YcBME8VAt20MmD8u44o50nY05GzoM/unUdCOfpVMCPeey+lRxzGdOeG6GkuZFMOABu6ZBrpW9zFQtoPi8lZNg6dTioplSVXwhBGcVShkOCy8kHBwaT7U3JcYNGjCUbFacB35HTjpWRfsY8oT+NX7m8+c88H0rn9a1BSCOh6CritCXd6GRdPLDM+X8wEjA9qkgmVsBlznvVB7z58Mck8ZqxHKFcEDiq2RhJO+puWUgU5PTpitGJlZxngE1gRXZOzPGavJc/KSMEr6HvWV7EtGjdlQxI79azi+7ipnvPMTITkjH0rLkuDHKORR1MvUttOEYL/FVpZXkhwDj14rKWYB9xqY3LK46bT6UGlzT02NY5izkA1sRnC4I47VzInCOhJySf8AOa2ILwEcnOelC7F36k8cnlFyT1pYJN9zgnAPSoJpBsJH3jUse07HPYCk10OmM9C9u2vgc+9XoJtv9azBdKTtI5qVWbgjvU2sO6tqbrTtCA6HitrSdWRVB68VyRvCYth+lT28/k4xxirjLlM501KOp3S+J3tZcJgDvTbrxjG52n7x4rjpboPzv5qiZtjlgcn61ftJXOdYeD1Z2UepQ+f5o/1o70648T7PlY5J6YrkRe9BzyKgkuD524Him6jQexi3qdZJqX2hMsevY1nTzrvwO1Yp1Jjxngd80xtR9TUN3LjT5di/eSbM89uKis5hJwRWY+o+Y/rVi3nAcAcGi5clZWNbzSjeopstzuQg1Re6wwHbvUctyGwFGfWhHG1rqStOFjdj0Ayajs51mXIPX1qlfXQFs4P04qCxkxGDyf5itE7PUfLdXN0Be/ArntVhENz5o5Ga24JfNXb3IqjeQrIHDDoO1LculLlZUtb2STAxwPTrXRadfJK+6X7+Bg9+K5SztnZ5HR8dgD3rodOs/MXeei9Rmos7nbJxsbDiZZfNMmEJyKSbUb23KyrIZFb07VW2kcuD5PHNbOjzQWkoR0SWJ+Pn5AzTSbdk7GLdlfc14te/tWGOIDZcgDIx1prp9qQxttidckkn0puopbwnz7JANvXaeagCXF3GkxfOPvRgc1tJ9GcqS3WhHHdrGzJJyp6GrUU4zwRgVWFvFPGQOp4pZVChAPvVztM0kky3BcM8xBAKHg+1Vb4GJ98ecdMCl3PswBhs8HuKDI8RBYF171L2sSlZldb1pWCyE7e9JG4LlhghTUl/CqTBox8h6j1rL+0eRJwPlzzWTlyuzNEk9jQkRZuMjBNV4bUxzOAcr69qlLYjBBycjpTnO/IXjd/Oh23FeyIhCjtt702aBLeQMg4xyKaInjky/Wlu+ZR5eSvGcisW7oE9dyZbnjk8jvUU0u1gQee9RiIbzk89qguWODgUczS1BRux0kgmyAfmpIrghwHPSqCeYjqwFXC4baQME9auLT1OhxSRMbrZJipmuVk4qt5XmNxUnlptwM570mYNRLKyKEwKpiPzbjK8VJGgMZzk9qrqWglJBOOtRfa5mo72LO8Rt6noajmlHCb8buKqX18tuA7Z/nWXcX7THepzUSnbQqNNvU1ZJ44Ad55HSrNrIJASvTrisWOFriME9e9X4A0K88DFNbjklaxpi58sHnGayr+RpZEI5HerKyiU7SMg1VvIxG+e3Nbp3RzJWZSJSB+Tg9K0LdgA5U5FZ1zEpAkcHjpir2lsJgQR9BWkNJWFPa5DcKXm6YyRViUCFCpONy5pLqMiUdm9KXUVU+We+3H4102sjJ62LOnxvESxAcFfSrEEzLK5BAbBGPSjSnZIYyedwxzSwRiW+kBGFUZHrVNbHJLdjol+dBs5IPPpVLUVMkmDwQa17XDW7lk+YEgZ9Kyrz5n3DpSa0HDcgMQKEjgnmpo3ZtiHv71FA+9XVhmiU7SijgDms9jclyVz6Hg0RoShJ6HpTZMFMCpYeURBg55/KlbqJiPkfePy8ZNcxqtz/aE0nk5EQOMnqcV0WqSfZrEgn5mbFc3aw5TaD95iT9a5qj6Hdh19ol0612cqD05JNbdorLsBPA9KisrPAxnJxziti0tsYyOaldDapIvWW2O1cgfhWPqDt5r+hFaykwqQehFc/rd9HD5gHUfnVzatdmeHi5z0Mh7hrubylPGcH6VtxxiKIIOgArK0e38sGVhkk5/OtCWZI+GB3E9BXl3cndn0ajyrlFRyk3JG30qYWqSZfgHrkUW8GXBYDrnmp7gKWznYD2rqhG2rMZy10IdOsWkvFUD+LA+tfZngTSv7F8J6baYAZYVLf7xGTXzd8KPDn9v+KbOPZuijYSSH2HNfWEahAFHQV9dldLli6nc/PeIsTzzjRXTUfS0UV7h8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NNeZ/Hrw9/bHgeW4RN0tm4nH0xhv0r0yqmpWUeo2FxbSjdHMhRh7EYrKrD2kHB9Tow9V0asai6M+Ek4fcepptxhwSec1q+KNLk0DxDe6bKhR7aVk57jsfyrIb5hwR718FKLhJxZ+w0ainFTWzMe6ZmyrJjsPeuW1eyMyuQnP9K7m6jUrgntWNfQqcrjI7Vy1Icysz2aFWzOR0PU2065EL5Ck5+ldhPcNdQfId2e4/8Ar1yWr6e6PuA4Pf0rX0SdmQROcsg6n6VNCTV4M5cwpRkvaR3OjsrQpGEA47nvVia3DKc54otGyqAngcGrDJ5ikDqeK7bX2Pm1fc5vU7RGO48HFcbrVj1ATmvRrq0G35uD3Fc/qOntO5YgbPao5bM64Ox5Pe20kBO0cDrXReE7tXhMHIKc4781oapoyneQMjvWRpFm1teiQZBOcj1rROzKqpTgzeupMZ4wCOax5WBY+9blxF5sBPG4dawp0K89wa6Ini2LMJwEJIAJFammRSSTHCEAfx1lW43RjOBzWrYklwARg4x9a1WhlI7XQnEdxHFKfMXGM+3vWwiqryFvujIQ9gDWbpsaQwoz5HIBx1NakhzF8qDGeM9cV0pWRyzM24aKS3kWUEsG2jHfPeqelRhku06RhG3Dp06VcmiEdrNMz5ZnyB7VnxxOsM+4eWgAbPc5HFZu5cdjFtwd4K8HGKSQ5ecMMHtU0WUljB6upA/Gq9wchDv6ZDfhXLsjpjuVkkOx0PycYGaVEKyfOMYp0w3AH17iieRujfjWUtTuiWVlwVwK1IJzgADLGse2fzMN+FakLBSDnmsWdFy5cI08gJOD2+lLGPI+QE/WmlybsAnnHFTMiiYFjSZadiB4nYO0hyfaogyxoAflatJwoTFULyIuyhRj3qumhrGV9GX7Bw8O/PPbNRSO88hJThe9QWNwsMZRzyMjPvVuJtlsxDg56090O1iMS73x0AHWrEZCJuHU1mSMW5DnAFWrR28tEP5nrU3Wxpy6FtZgnzE4qZrglcLnnrURt0lYc5wOlKjLHjJyelW13CyLttAzg7hzx3q5bIsWEwMVWtiQrM/fAq0rqWyaNDCT1sRXkcuQVTK9DUb2z4APPFaavG8JB6gVTScFSCenepeg1NkIj8tScHOKbuOwsOR3FTTtuTAquiN0JOD2oW5rF3WpQhmmmmPyZUcVYQxlz2NSzqbVd+B61TEwuX3qME8VVrHQtdS3MEZeeDj8aS3t4ZW/enBH8WKjto/3mZfn/Op3ljjTAOCTmmrCfZE8VtGqH5+vFZUtjOJWIclM45NXluQi5U5fuP61Wu7ibHypwea106mfvJjY9PEXzCX5euBTYpI5chwcZI5706Cfdw6ZY9agkwkuQcKOapW3M5K+5BqFrG64CAAelclr1sjxHGUBHrXR3EjSuQvOeuPasDU23JIGHbFUmjG9jjShWZBuJweT61pGdY2weT0rOcFbnB5GalnkXd8vb1q+hMndmoku7DA1fF38nHHrXPQXQRjzx7VehvlUZPINQkQy016yk49elVbm6YfeGTjtVSa93S4AGPQVA1yTkc8jFJIl9y9Fe4jyTzUw1BmVMkY9R2rEW4XJVuDjr70Gcr3yKq1yXobbagA+R+tX7PVfkBJGB781zSzi6RGB4qWG4GQo60+UrmOrXVFZuualh1va2GPXiuPa7IfAOPeplvGYKScY7iixtFo7ODVFkOAcN1q9DqLKuCa5Czl5B7Yq9Ff7X55rNpo1uuh1cd0ZEyetWVlDYO/g1zQ1IgJzjipU1Bjg/rRogTurnRy/N904Heqkk3lcg/Wqsd8G461DNLvfJotfVEc3c0UvhjJ4pvnCTkHr1OaxpJ9i89KbFeoOr8+1Frbj0epovI5JAyD60onJGH65waoNqKb8k5+lRveq+SpyfSlyg5MumQocMcr6ioxqQikGHzjgiqLXZZcdfWqMs3z8E571cYmTnc6J9XUjAbBNIuqsFwTXOqS2ScEilaVjhc8VVrGLZtT3Zn4JOM1YtpflGCPpXPxXBLrnkVoW8/mcjtxUsR01ncA8DrnNOuW38r07ge9UrFypyxHt2p7XYSX274przHFdQMcYQAyBGXgc1Nazshwj78+lVJ7dLpjKHw38K4qukM9u4LOMdcCs5XT2OuD0sdVBKJo/Kk+Td3z3rSi06fT443P7yNxlSO9c1ZXTzrlHAI4x3q9/a19agIwPlnoCOKNNxuL2Rv2esxpNteIEr1Hfitmz1mL95Ibc7WG081y8dykyhnUI/cgc1oWt5Ch8p87e59qpOS3MJ01bYuwTLMzmMbACeKet5AsoV/vf1qd4LR4t9rJlj1HSqjaYsrhm+Q+pq2pJELle4/7VG+dqncDSNc+bsQjg9+1JEIC5Q9R3FQvcR7CU5wce+KzGkuwtzKpjbB+UcZPaqqxJMu8c1JsjkQhzjNVIYzE5UPxnBxWUrN6o1UdNCxGWR8NjGeKtRnc2APlzTItu8Iep71ZSMRsd3A/wpWujGXYYUDOAeh703CR5wATUxnQNjj61mzTATZPfNRoiIptj55FLEAAVTlwrckc1LMpOGHftUHlea+H9OtZM2iktyFpdrgjpViGSNl3N3OKa8e1dhHHY0RoMYHQVaLdmiZWBOFqXaFj6ct3qusqRHB6mpt3mrtJ4q9zOSI/NKE7zx2qvL8w3gcDqPpVqSJGTB7VDGAcqenSocRX6mffxfaocj+Gsa0QpI4PJzXUPAoQ+pGDWRNabHDoNxJxisp03dNGkJ9C3ah0iw44b9Kukqwx1z1qn5jvCBswRVlHxCTjkc1ulpYymuoLDsyRzUV5H5kPHDGpoGaQbjwv60XgOzcg9OKqMFY55aMriLfbCJl57mo7SN7acAcDrWkoOyNyBkjB9qfLAJUR+jDA4Arfl69TFztdEU9v5jxSZ5HOaL6EzTxnZ/DUd5K1qEB5JOABVhm3pHzyO/wCFab6GTbWpLYkxwAleV45psDM00hQcmpAixwqT071FGGjuHfonNU3cxWruXR5rpu2D069KzNRl25jx83WtJC+7eiF4+OhqhqJXzCSKbHHRlC2Uqhz1zUzDdyaaoUsZAeCAOtI8haQKOmOnvWEjoFcGTYB361KrnzcZxt9KjjGyTk8AU+GXJ3gAqfSn0J3Zn+Irje8UI+8Dkn6iq+kWPl8v84Ofwpstx9ovXLoQN3WtazjBwB92uN2k7nqwXJCxftUAXHbAFasNvs2YGcn8qhto0QcpkY7etX7OVJCVOc46+9Wo3OWo77DNQhAhBDdev1rg7yza41B93IzXoFyvmJJEX7VzU0I+2Fhxgc1nXtY7MvdpNlWGMR4XZ04p7RAtuAyR7VMyBX3djUmPM69MVyxR7MpEaFurgovrUwQSzBex6UFcpgc+tS6bA9zexQqP3jMFUD3rshG7sjiqS5U2e/8AwD8Ppa6ZdamyfvJX8pD6KOuPqa9exkVh+D9GXQfDljZgYMcY3e7Hk/rW5nOa+7oU/Z04w7H5DjKzr15zHUUUVuc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6UtFAHzf8AtN+GBbX9jrMSYFwDDMR/eUZUn8OK8NZe444/GvsD42aGdd+H2oKqbpLfE6+vynn9K+P3m8uJ0xnBPNfJ5lS5K3Mup+k5DiHVw3I94uxDIdyjPIrLvCitgHmtLflTgEGsi7smky4J9q8dq59hTaTM69QSsFHUnnNUbK58m8A4wTjPrirF67KuDnOMZrIhceYHJ5Bxn3rks4zNqseamzvLe6XZgPyQMVdSVdoAP41yEF+IpghfC8c9q3racY3dcCvSjI+ZcbGjJH5x5OabNZALk9D+NV7WcOxJarjSBlwDT92wPTYwbzT45MoO/XtWDPpSW77sfP61088u4kbeayL4ZJOKyVjNydrGLI5QnPOaxpf9ac+ta2ophCynBFYkrq3NbxZxtFmBQFOOBmtWyljQx4++T+dYsbZ5Gc4rU02DzkCE4Gckj/Gtl5GDO+sgLiNN3QAcZ71sIY0SWV3KAA7QfUCsDSZsJvXnBwpPtXS3Eaz6blx8x5yOMEV1La5yyMW/hefSw2fnYjaPxqvq8yQxbRks0YBHuBV+YLLbISSHRMj0OTWVqzfaITLsCHZgfU96mWzsXHsYd07o9s/UqePpVdnAWQn16fWr+pRf8eif9MxWTNlfMXHJI/SuSR2w1JC+2NAerE00NvYE/d7+tPuVKww56kc1XVsoABgVnI6YouW8qjOc8VaguRK2D0BwKyRIRwc5q/bskcAJ+/msjqS6miZT9swCRgZ96sTXOSMk9Kzo5/8ASTI/JPGallOSCPvNWbWhpY0km4Vj3qKW4Mj7RVS4kMdvE3V89qUg+YOcAjJq9S1bqW2Csg56VIvEOzq3Y1n7s5QZz0qxJOFhTGd3c0mUtS/DbokZD/eIqNbkKfl69qElE0PBO41J5axomMbzgGm1roWtHqT2jFVJcfMewNOWEGXexwM9KZbsASSP1qQTKcgD8M0bh1LcLbnBzxTrgF/uE4I5qlHkuMnYDV+MgLgP065qnG+hPL1HIXIA/Cp4IDggckCojEQm7+VRx3gRyok781GzFZy2LaLumwelTTIsXI4HXmmwKp/eE845xTZ5so49RirWiM7O5VlMd4hUnkHsahitAvIGSOlOz5LYA6jrUTXbDgHvT3OlJ7IldMN+879garfZYJLnDuUXoM09rlJDlsnPWpI3tYY8MhYls5HU02kty7uKIG0m5Ri8W+XP3ewqk13LAxSU/OOoH/1q2ZtbjXGyAhxxwTRBLBGRKtsHkPJL8mnHlb91mPtJJXkjHSa4lT5IWIPTAqmZJklxOhz6Y6V00kt7OpYW/lx9uMGqbW88vzbBuPTfWvL5mftEc7cSSR/cTHHFczqTyBX3nJPpXbTQum8SEA89K5TXII0d3jJcHBwexpbmfNc4m53eeCDxnJNTXBDRhh070mpoVJYZ9/pVRLkGMoPStRb6g2U5B+U9cU77UwTFVi4Gcnp0qN5iucD8aVhSZYN1zkmm/wBpICQenrWbNOwTPesDU9SeCGRFcjPJq1G5jJm9qnimysnAlkxnPTrWfB8SdFSXypJzk9yQAK8j8T3M99IQCx+hNcpJYT53AtmuiEYnNNy6H0vB4s066P7i5X6bq1La+Wb5lkycdjmvlOOPUIHEkE0gYdcE13Hh3xFq1u4VpHxjgjOaqUIozjUknZo99iuk+fH3hVqzlyuDyDxzXm+l+LJ5CgmwSeD611dhrsbYIf254rHlOlVEddbzAcA8emanaRuueKxrW4V8upByM1cW63cHoKycdTdO5oRXTMCeu04q7bXYdSD1FYYuV6Aip1nKMD0zQ4lORt/btnJpj6qq4J61jtfEcGoZbwHlaSXYjm7my+qoeT+tUmuwXI/kawp7gyLknnPalS53YyfrVtFKRv8AnjqDmpIpGPI71irKyrkmr8U5PlnHp3qEiJT0LwlLZA6inxsq8nuO1Zkup29id00oiz2J5rB1P4hWGnzYV9+ffpWyic7nfY6tnLZYDBHX0qCOQ7z83tXnmofFmFfkgG/PUjpS2PjuW9KDkAjiplFIqCbPQBclHIB5qzbXjg8H61ytpqn2jDH73Q1qWk5Z8k1jI3ijsbe9IJBOQauwToz89a5eO6Ixg4rodLg8yLe5+939KlNmnKkjThGz94zjHQJiq12dzHGfWtCCPyYcLh1b1pkM0kBP7gEevVTVSS2KhoyhbzmMoyMT67a29P1NWZ0nG9TxjNZCgq7yAeXuJ46VbidZcB+G9awTaZ0/EjXVWRo3B8yI5471rwNEygZHI6GuaF1JZuCAcDvT5dR+08k7GznimmkL2fMddDZywW8j7+h4KVVtWu558F2ePJBHTFU9G8R/Yg8c2JUfjk8itlPECi0eK3to0DdX6sc1aUZapnPKNSDasWF00ovmPJlTxjPNQzCG2TdGcseo64p9pqMoUW5jBDH73cZqteLErkhyTjj8KcnFK6MVfm1FRfPI3cAjjHrUd1A0D8jtUXmGQ5jHzA/rVmSOaUbn4OOaybUtjTZjbeTeuR8pHrUm5pGLAkqOKzWnMG9ASM8Zq7aMIkKSPgMKS1VhyiP3KnGPrVG6lUZ9SavQ+W5ySAvbJqvPDG52nr61jKLaFHR6oRHBTJ9OKjUtI+R0HamNGxXHapra28hdwyc9qSV3qDslcZM/zYpE+boKtSwqW5A3GmoQmU71aIvpoZ1zbOW3g/lVm3jZkyxyRUjyr0c8Coxc7jhPujg09EaXlJWHMjK+Dkg/pUcxMIPHJHX3q5EQVDGo70rIuAMcUtzG7vYy3umOAcnPFPt4i7lz09KhBDSBPQ1fjQK4B+Vae5UtFoNcAcAYqaFQiZI61XuTvcBegPWiOfGFLc55ovqQ1dD55QXIC8UkjqYc85BpsyhDnP0qu7sN6kd62Whk10LsU5ZNp5FTrOAPfNZKyFOvanLcP520jjGc01LUycDQvofMMUh571JHgoB3I/UVHbfvwR2HOKGxHMnzfLjvWy7nP5Fr+BEcjg7hUcsmHcnOw8D61G7E7GHOD/k0hUzu8bnAwT+NNvoQjShcCCNifvADAqnfQ/PnOc1bsICbGJX++tQ353ptOTjIyPWm9rGcXqZDgQ8+p7VAXxc5PAPWryogiRPTmqd2BkHpn0rNo7FoM+1AtKWPB4HrVzT7hZEIPBAI4rEu518wIB25zWlph8vBbmsbu5XJdXJ7exV3yRzmtWHTvLOQMYGabbReY28A+mPetUROqds0KKNefoRQAIm1hz61G7GM7l4FOlusQ4XqOM1k3N+Y2yeRii6RUVc1J7zzlHqo5NZzxFLgknINQRXPm5I7j9BUxbziBnk1yVpJ6I78NDk1FTDnAFSvGFXB78VJb22G/wAKmliA4Paoiu5vKd2VE+XjjJGBXoHwa8L/ANs+Kop5I8x2v71s9MjoPzriBZksn1yK+j/gvof9n+GftbptkuWyP9wdPzr2svpe0rJvZHg5tifY4Z23eh6KowvFOpB0pa+vPz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SlooAqXtul5aTQSDdHIhRh7EV8O+KNHGieIL+yk4aCZlwfTJxX3WR8pFfMH7S/hB9L1iLXYI/3F18kpA6OP8AEV5GY0uelzLofTZDXVLEOm/tHjp8sjhh74qtclRGSATjp9aZFLtz8vB7Vd8sbPw/pXyqP0m9jl76Ay5OMA1kTWPlhOABnpXYSQmR8MMj0qvcaZuRi3bpWco31Ro61lY5C4tGZsgjBBNXNO1KXIhd8HGKtz2jDJPXpis+4tTHEHB+Yn0rSK0POnqzXgndJdxPFaaXilcA5Nc5E7bOc5qRbsxHJxnFNuxm43NOV9jkr0PeqF27PyevrTo7rzlyTUN0vGaghw6GVfZ2nnIPWuZuiIXOBhSa6ieMsOnHfFYOp2p4PUGrUrEey7jbRw3B71r2JMGAPmB4464rEtRtcAVu6cGDAgBzuzg8V2xtY8ypGzsdnottKII/KPTkofWt6W5dIwGPBzkYrC0qaWWEtgp84BI6AV0EluphcmQbdp6dc4zW8dVocb3IHy9s+B8uOCPSsO8xJvhjO/ChsDmtj5Tpe8P8gJBOe/eubmu1tJpSHB3fuww65PIpSZcVdkOoO0lzABncUHA9aqX8QibJILDk1qXi+ZqZZMERoOnHasG6na4uZR6GuWWjOuCuJczvIE6YXg01HCAHsaXaSiZX5umPpSPH9w9x2qGjri1sIFDPkY5qcRtjI6Co0j2YI5OasiUvliO1ZysjeLBJwZNpwOOpp5uEfYO6nqaihXc+8dcmoJUZHz3FR0OiOuhruR8hH4VXvb75+emOaINrIjkc4qG9j3qWGKTZa3JtNuDM+QOPU1pMU3ZP5VRsAtvbkkZPt0rStY967iARVblbO5JaLg7jgKfrV425ZwRjpVaGQBwONuc1biuFLkAcDjNVbQTuEQKLyME1H8zXOB9zHNTO7y5Gwe1OjiVEJPX2pWHexMlnjln+lOhsDE5OTk88mmK5fIbP1qUSsuNpBPTrSbVxamgkaiMg9aoy2a7ye561J9pwwJ7470kspD5ah6kJNMbFN5I2ZNQXNy2fk61MwUjJ64quFzyRwKSRrG17sRXdhk96Z9jmuPuEcdqllYLsAGDnk0QzLG5AfePWtIrua3tqiCexmtkLOR+dQvdpHHgyc+gFaYENw4WV9id+aS40jTl+4d+e5NX7Pm2I5+kkUbW/EjBBIEzVkP8AYXJSV5JD0Cj1quyWlmpKje/TA4qa089vnhQJnt/9emlbQiVmrlv7dN5fz5AYcEmqBkklcgvlR3Faclnc5BmKp3AJzVaaK5ickKroecCraORtGRKSHZScr6d6wtRh278dD1zXQ3recCcYY4HHpWTfKHBHQnripLSOKvrbKuCBySBXM3MQtrgnsOtdzf2zKnQkDvXOahZeZkEfKR19MCri0J7mK8ishcYwDg1UkvBI2OMipxCISQ3KHrVC8syhDRdD2/ka0Q9txZpA4JbpjtWBqVo1xnFbMCmRMEEEHFWhZLIuCKpaGbiefP4XaSUsU5NLL4UG3O0flXo0NgrNwlK+mqSSR9K0TMnE8vXwkVc/JxWjaaCIcHYciu6awB3AjkdOKry2oQdOaDGUbnMvZrGeBipllMezJPA7HvVm7Uh8kcVSf5mwRQYqFja0vU5Y+r5ANdJa6ok6kMcsBnjmuDjuWj4U4PQ1ettSEWOBjrQaJtHaR32HA6k8cVLLfvHwBkdMVz9trqt1A6dRVk34nTgde9Kxsp3NiO+QKS/zD2pkl6kgO01nWzeY3P41dt4YkbLEfLzS2RLIojJK+wck9/rWhHYmOAu7gFeu6s+fV0tmcJhCe4rJ1DVprkY3kn1poV2ad74is7E4eTI4Htms27+IwiQrCmwjoTzWLJamZsHnPY1Vl8PiXJI5polpvQ5XxH4j1PUbmQGRsE8EHkYrnJoL65BMkkhOfWvTIfC3mclOPrVxfC0SjgfnRc3jTR5zpOnPwX64ru9GszhMd6sjw6IyCida2bOx8ggEcDtSlsa8tti1p6tEuCc1v2Um1fm6dqyo4wBnhK0LDdM+FGQTjPauYtLQ3dOBuZAB90Gu9sLcR2wBbKEZrk9KtQqge/NdpZD93sOMKMc1SSsRJ3JUgM2yNMIuOfpUkZhs98RfK/pVjyfOVNuBkcn2qCa0AkKoRIg65pX1uC8ypdadLOHuoNhiU4IzzVQyY2bhznBHtitKeOaMErGUX2rPlJBJIyO9ZSt0Oqmy0JtsWCePQ05XhKZIIY8nHSq0F5GyGNxnIxnuKVR5coycr9KW5ukSwaW19NsgkGTz8xwK24rW5srcF8lV6sOeRVC1ijlkQRyhD1JNXYdaltnMQJIOQQelLljEmTlLRGtY6ws9uFyN3TJGDViKyeZ9zOAnt1rANxbn5iBG3tWtb6iBEiGPIP8AFzTVn8TOWcGtYo1DFb2sW4OC56iqV7d+au1RwTTo5Ylikc446bv8KjjvIRtGATRKK22MlF7jHtPk3OowKimnU4A5JGKffT7k443VSiikzkr9KiWmiN4rS7H28ErTEuSFA7HFTrk5Y8kdM1Ra4kL5B46VbhmLAZ9OlRFK9ipp7k0DZkCdSamnk2vs6YqFWZH3rTLmVpZC56+1XZJGHLdkjSrsyep9Ka8qJyT1otWR87jxzVG4TM5yflz0qClG7sy5KwkQDA564qhKr27jHTNWkkCtipcq64YZHam0pAvd0IY7huM1I5HQnDGgWvI2flUdzGXdCeMdazaM20yIWuyXf/F60wszPw/NTTT7Lckds1DaoZ4dwGSK0tYSuldky5Gec5qOVNhyTTi5Xk9B1qOW43YwvNCRCu2RPM8jj2p0rszHPBqJJAJMH7x5qaXPXgk963SurhLcqxht556nPNXNn7vd2Heq8LANk9RThcFkcEfKKaSMpK5q2o2Nkd16VI6JviLfwkg1HZvmENjJyARUrj/TI0boH4rVI4Jblm5hDNGIwBgZP4UxlEroeA3RqdJMUkxjHBOTVdZm3opPDHmk7XM0mzVgTZEAT8o755qG7VY0GMbWPPvU+n2+/KfwLyOahulMpdCnyr39/ar3VyF8RiyN8+Fxk8DNVLpGZeO3PFW41PmkHO4Hiq1wW8zAzn+lZNaandHXQyP9bOSfvdDmtaxOcZ6d6qLbATbgAc9a0rOLy8gdK5ep38qsbNveqqADHFWjeh48YHp71lq6KmdnJprXARc4q029zF079Ca8vFgjId+OwqhGy3QcsB5f8NUTJ/ad4VPMSnj3Na1hbkMRjG3tVqzBrl0KzIAyInQHmtK0t/lzjGfapodO84lwOc1eW32Jz0rllDqzrjUSVkQchOOnSohIzZz9KuPgqR0xVFt27C9alItM2PDWjS+INXtrNB80rhfYDv8AlX1hpljHpthb2kYwsKBB+ArxP4D6C9xqk+oyp8sCbVPbcf8A61e8DBr63LaXJS5nuz4LOsR7SsqS2j+Y6iiivYP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npiuT+JPhUeLvCV5Y7QZtvmRE9nHI/wrrTSEdqiUVOLi+pdObpzU47o/Pe+t2s7qWORDGyMVIPUEHBpFlKrycivUf2iPBT+HPFv9pwJmyviX4HCv3B/nXl6r5jAcDufaviK1N0ZuLP13CYiOJoRqLqiaAbuWxirEsJkTkUtvF3Iq+8e9QMdqyuaSepyd9ZYJPWskwZGAPfmu4u7TKHPOPWsG508lQV5B6is22mGj1OdRWUurD6VC8bbSM1sfYyGfjp3NVXiXfgj6g0X0Gl2M63DRnnpUzneOalkjxjA49qaU7kfWo2G49SFYNycAdazL2AMdvQnjmtpiFTJ4FZ5h8wu5OQelEX0MZdTnHTyZuMZJ7Vqac5dthOCDVHVYNkysOmav6btmcEfWu6m7xseTXjrc77RmD2jxE7cjdk1fLPPJsQgBVHvknvWVp88AgBYnjr7VrQXAa2c8DjgjuK7VqefJFa/Upo8gAxG1wFGO9Yt3ZLeX1vGqbI2fueeK2ppmNmkMrgoZA6gDpgVWDlr8u5+VI93HbJ/rSklcIuxTkh8u61F1+4FCr65GBXNMvluSTznk1uam4a73xbsDhvTmsW5I3DJ681yzO6nsJGhmYDp3pZ/lyB24qONmSUZ6E9aZdZZvl5bk1L2OiLJ4nyO+F6+tOuTviO1uaq225I3z/EO9SJP8m09KysmjriWLKVYsKeSR27U1ZBPIfY/ypqKA4I4HqKVojGHkA+XuaxLTSLkIDNipbiLYiKRnPWorFCxDY7ZzU9zOGkwfSq6Cu+YGkSO2Qn1HAq9p86vvjHIx1rFlf7RIEHABFaemoYJue9JOzOlJWLjKEG3n3qW1nzkKN+OuafMqDeF6sMmk06ERZ9+uapvUakmi2m+Ttx7VbRIzHznd6Uieg5qKQfvdx/SrI3I558sYwcGmxiSJ+nWnPtcgH5iOelWDMpAXYc96zS11LvYZ5Mr7Cv3c8+tWjKkceHGW/UVE8piiG0ZqszNM2SMcUNWdkLfcsvfIITgcjiqP2lnYhhwfSnSXUMfyHGe9Mkw+1k49RVWNYxsXY3gfhhnjpnmq9zBJapkIUjbkE+lRwyspwseT1zUZlnuuJ3YRA/dzVaDtruO+z+cc+ePUCrX9hy4DpOJyR9xD0+tZz2Usbloo3ER4BNW7eaaLjzCDjnZWiiuqJnrqmTW+mShj5qImOpbrirXlm3A2SB884BqJb1GXYYnuM8c8c0rXX2YmN41Q4zindLQ5pczeo5pILxE3F/NU5I6ClaXauzBA9ai3o2wnr7VZ8jzVyD2p69DFlGeyD8rWRd2v73aOM9a3WZo8ZGVFQXKCQhx0xVaMpM5qe0Kt8ynnvWTfaWHXJGR7dq62YiVsADPTmoDbfIQEyahILHmuoaIq7iBgjmsu4sCY/lTJ/WvSdU00SYYgY6EAdaxLjS0jw45Geh6c1oinqjgJdPMbg9yKXf5Zx3rqLyx3S7VAJU5yOOKz7zSygLkDPsK12Jv3KNqxduemKtNFuUHuapwxt5gTHU8GtKOB0xu7nqaLlNJuxXMA6NVC6gJXjlSa6CWEEYHP0FZzwbc46+lHMkyORnK3FqfNIbjPSs2eHDkkc+lddJCs0nzggVTn0pXV3x071dzKUbHF3ELJIOoB5ojJDEVvXWnll4TPXFUZbLYASnOO1V5HO10I7WUjk1q29xjAJ45rPhgZBkirUUZfnBxSI5Wmaa3wCjDjPp60Nf8AycnJ9vSs9bcu4459qkNo0eAR15/KhmqVwmkErZ9eKQ8cHk9KtW9iQScHFWobASzISPl6Ur2NVAgsrUsQT3/lW7b6WkiZPQVZs9OVH3kcfStq1g3JgD5eOajmLlHoYbaekKAgcHvSPbxoucVqyxqQRkY5rPmibD8cUXudEKdtzKkgy3PTpSM4X5evGKuGNpOAMVLaaSX5A5NO7KkkipawPNycgV0OlWhZMKCFHpVnT9BkJw6fIBXSaXpwjBTHFZGbdyTSbdQAzD04rfiiZulVre2wAcfMK1I9qxAA/NSbRPKPt4ZCAHIXJ65qxdxQh02DLYx9KrSOx4B5HWpreZEt33oZHJwCD0pabA4dRjW6I4VLkl++emaz7uHypCTjPfHStS4sB9mEyE+YecVWNuzwmWZML3I7UmXB2MO4mSUAEAEHqOPzpVg86MYk6ehzTrsRwz8EOh9KLEFpPkIPp2rO1zuWkS7p1lkuTKY3C/J9a24oY5kzcxgcffFYwuQ0m24Ty8DHSrkcTu+ILjMYGSGppW6GElzatl6LRIpMvES6VpWrC1i8tQHz2I9KyLaa5gXlWRDzkd6vQMtzgxymNx2pxcfsmEk+r0GXlws8wgEeGY8nmh4FsEIBDtjOM9K0LcGKQPKA5GeSBS3jWq27y+ZHu7LjJ5ojFO7Ep7JI59Jp7uZOy7vWtGXcBtHUDGRVEajF5xRBnHfFNbVjF171g7LqdcoSk1ZBHAwlclzj0q5aspds8GqM1+xTp174qBJZiwI6e1HurYqUG1qbzAhsFgQfSkjkTa+4AkcVThvdwwevvSTH+MPg57UXsc3s2tGWF2xISKbJHviLjrVJJWmY9cDtUu+TaUA9qzvoU48pW+0lJMZzV+K4Djn7wrLurd43DIQpzU9uWGS3XvTp3T1G4pq5s2twMEt1qG9c43DvVR7oZHH1q1CwkyW6GtbX0OOceV3KTSmaByVwwqXS5hHE4I5wRSXkXl4I5BNJbyKjPv5NCuS3eI+VSAc85qqU6N0weKknnK44/GmxkupyOvrSRCuiJV/eBqtscdOnWoQAAQe1Qq5bkngnHNbbDeoORv4470gK7TyetK6AP96q8kuJgCTtHWiTSJextWspSEk9iCMVrMiMYnZxyMjPXNY1sA8OR0atC1QklTyQOK2i7I86oTXKEFGLhwflwKgeLe/3sEDjnFWJlIQED5ueKRlHUpk7c/TNS1czizU08L9mLq+CnUelMVjcKQRg88+tRWI2ZUHEbAZq9KnlfJ6jHFbKzMupzF0ubw7TgqeRULqWuccZwKtXxWO4OByaqq58zOOTWD0O+CvYkW2G3360DMZOP51cjAZQf0qCWIy5I4IrmejuehF9GRtcjGB1qhe3Jm/cI/3jg9qtSQjyckcjrVa1gUuSQfxpq73L0Ww/T7UqQv8Ad7ityAtv+QZ45qtZxiJ/mA2t0+tWLcFpiF6/0q27KyMuXmdzZtPlQe9TTEFcDr3qGENsAxzjk1OiL1I59aT2sTazKDqA+T+Wans9PN5cpEoJkc7VQdSTUktv5hwvDDpmvQfhF4UOq63HfvGPs1oSSx7vjgAfzrXD0HVqKNjmxOJVGk5voes+A/DaeGPDlvZ4Al275W65Y9cmulB5oxjilGO1fZxioJRR+bTm6knOW7Foooqy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SlooA4P4weE08X+Cb2225nhHnxHvuXnA+or44mtis0idMEj8K+/ZEEkZUjIIII9q+IviPor+G/F+sW2CI1uG2Hp8p5FeBmlNWVQ+z4er3cqLfmjNsYw2OeK1UjBxjoKx9NkVosl+PT3rRR1xgZGa+ePr5rUmnjDISTweKxr2FIOFPB9K0JrkRMAcEGq84Nx0HAHFQ32CMbbmLdW+6LI4P0rKeNJJMkfXFdDORsIHUVi3UQLnFDZskZcqbXJHSlVd681PIhTrUZX5CR+FJik9CjPmT5fwqOVRGgHTjHtU5X5sjjFPkjJiMhHAHNStzjkzl9cIVNwp2lPhEdByAAfpVbxBOZFIPNJ4claRIwT3xj6V0U3rYyxFP92pHfw2aT6fnJ7EhetaWnSJcWKIhTcGKEZ6DtUOlbWVjwygcZ75qTynS/jaBAImID44GK9FKx4j7EqWzu8UrIDGMrz0GB3omLzXHlBACVAYj0FPvgBNBCiOScsQDj8anto1a4uI2BjlaIGM/QVp5CTOQeRZXfJwckH8KynQyXAC8jOeKlR2ZHLcEMwI+hNVopSHJB5HeuB6s9GMbE1wwhjKEEEHJ7GooXSW8JOSuBgU2aXzMknJNRW+UmDn7tO5vFFu4j2thDz71FBEXbnpnk0+SQDnHX0p1o4jJyOCeeelZNWNU2WHKnATt+dLvXySuSQeayxest2FHQn1q7yoLnv/Ws7aDsydb0QphB1496DIsxQ4+c1Dbxhzk88+tSIoWbPQA4BJp2NETJAVmUnuQPxq1ZXLC5kXGQv+FIA0ycYITn3qS1dYpXLZweBWXU1izSEq7Ubpu65q7GvAx3qiYfNtwVxjvzV6BtsQAbpx71W2gMIZ2incDjtVhznGetQ7RI5IHTj3qMs4b1OaUWzRWZIq4cg/Wpo4Qzhx1xiqbGTOc8d81btn29apjltoTkYGCOOpqpK3lvwNwPFX/luON+KimjGwAdR3pPyIi9TMnhjZclPmqHzdi/Sp50k3Hcfl7e1K8KbcqNze3etEdClYSO53jjg9KU205cF8YPp1qsNOu7mTKIQuasqktu5WU5YHtV/IbcVsy1BdywfI6Ep0KVParJK+BAI0zWbJdymTbgu/WrIv5bfBmJkJxlR71fMrGbVzTKvMRBAf3uekY/rVKWPbK4nTbg4yT+tPTVDIu6OMxMPQYpjXQlGG980aMws0yW2ROnb3p8rGPoe9VYGEjEK446+tDtv4zzT6E8upK0hwRkFTVRjjvxnFPiBaJ8nnp/9eq8RKEhzkE0uxdkhtuAZHDg5GRTlI3umN5PQVFNdpBOg7tnrUaPIbkumdi4z9aL9B8lya4gAQhk5HWsKa1WSZ1UfLjke9bEjmRyWOS3vUAt1L5IwT1qyOWxhx6MgcuRljUN/p2dgMYxjBNdUbZeNntkVHqkKBEPTPf3ov1MZXbOAl02KKYApsHXIpZoRIm4c46ZrauUQthu/TFVJVVW2n2pc2ljaMCjaQ7yQwO2mXdiDkd8enNa0duzxb0GB09Kkezw+D1IoUi2jkpLQM4AHJNJdWMaQgEHJJ9a6CTTCsm/HA54qGfTzcKQOAKu/Uxkru5ykloT8oGR61nz6adxBT8q7AaWF45J71XbTWWYg9/TpTUzNwOVisVjicumW7VJHpxmbcEAA9q3m0xo2O7B68VJBZnd8nTvT5hOJiR6fu/gINWX0zMeejAdhXR2+nL95upqcWR8zGF2+lHMCTOVismZ9ojbtnitq30sxRAlDmtkWaI4I2gd60ktRsDFMp+VJuxpZow4rdWXBHHetAwLHBkfQAelTNp6rlx+WaktoWThhkelRzGyijHm07zEyhPHqKrSaYV4xkHvXUyWvyLt4B6mqdzaBunJFF7Gl7mRb6L5gznj061r2VhF5yIQPl7Ve0m3IgJYfNjvVi2tiPnIxznitOay2Mmrssw2m3cHTg9CKltlS1kPmA8jrVhkaOAM2MZyOaqzhrptwOwetQ3qEVfctCcMCU5HtUsW7AB6mmRQhUjC/iatQ2/mvuP8I7VDNrJCRo5dyPxpVUpgj1FPacRvtGADgVLLCDDgH2rO4WLlxdp5IXI3MMcdqAvkQhWkHzD5g/eq1rGscQyCT2+tPeFbx5I7gcAZXnvWvMczSTsY+t6fHG5EsUkQcZSRTxmsoWEtvja4kHtXTzyxxW3lGTzUB5Ruccdqy33wOJFT5exXmpla9zrpyaViGG8iZNs3Y8nuK07e1WQo9pLnPQHgiqJWHUHJkAimPORxk0xEmsHw2Y1PCtng0aPcbV/I3Uup7XEVzGTzw4rRi+xSJnY6S/3uayrK/mh4kxOhGMjmtZL6K4ARCoHSkrHNNNO1iNLa7FyCg8+P25rS1G9iNsgNtGGXrgc0zR7O5a/CQ3aop/iz/OrOp6TdRzFJIkl/6aRcr+laRjaJg5rnSZxkRUXMm1AgPpVyPT1eLceT71dv9FhtihDjew59qqyP9mh2pk/U1ztKPxI9D2nOlyETQR42nGKjjwiOE7elOt8zr8wwe9SPb7JAU/Hmk9rjvZ2ZR3HfnoGGamCtsyckZ5PpUsybuAOR6VLCHZCj4yRzWQ5T0GQYVgA3WrjRE89R3qgUEcxIPy4555qe3vP3hUHOPQ1a8zGSvqhkoUHk4FOjVeq9aJYPOc8c0sXyOFI5ob6E9B5tlZSD361JbgxfJ1HrT8Mo3DH40iODndyO+KtO25yTbaCWEyo+78xWdJkOMD2rXhmVlcHkYrPvI1RHOe3FPpdGMW07FW8PloCT14FPt0fZk5xS7Guo4zNjCAnGMVOqhuVOBgUWu7lX0sMkXbkjoaiAC8EdKklYjHfnkUkjZTIIJrVCWw11yQewrMvZRHPz3OM1oO5LJjkHjimXtiJBkoHJNRL3loDNDShtTnpWxDE0wJTkiszSeVRSOBxWun7rKoMMT1rdKyR5tW9xsjsiEkchhTrgvFyUyGXHXn602f5IXzli2RknpTGLrBGWIJI9zT9TJF3TItoyx+UDkmtK8Zd4Kc/KOR9Kz7EYicHguOK0HTbCjd+laRWmhnLR3MG9RCwJGTnk96q28kO91Kck8E1oag6h8gcYyfrWbbxhvmPfOaxq7HdR1L8KHBJ6YqDkZB6ZqzA67+ehGMVFJgZYcZwMVzrXQ7PIqTRebx61FHEzTbQAAo61ZSI7ye31qa12ujqF+YU7GqZFMSIQpGCvermnqQuSPmNPgtllcFuh/nViaBkI2dPUVHma6bFiCfoD1PpU20suelZQkdZs/wCc1dhuG2kP9a0TuiJw0uX4I2ndMZJ46V9KeBdHTRfDdpAIwjsod/Usea8F+G9sNY8XWVqyZiJ3nPtzX00iiMADgAV9BltO0XU7nxec1dY0vmPHSloor2j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kjFfN37T3h1YL/T9UjXAnUxyHHVhyP0r6Rx0rjPir4TTxd4OvbTZm4jUywt3DgZ4+vSuTFU/a0pRPRy7EfVsTCb26nxfaMkC+WmCBg5HetiKcSxAkBKwGVrW6kifgqTn6jtVuO7LqApxXxD0dj9YtzpNF5ysr4IzzVoYEQB6dqykutnL8GrX2tTswRgjP0qUrilFjLqMEfKMetYtzhVIHWt1pGfI4xisO6bFzyOGOM0noVFaalGZMxZNVTnZjPA5q7dq3kjHQ5+uKqSx4jBAwcDNaSehhN6FRY9xOfXiiaESREEmp1G9MAc9c1G74Q+lYJq5zdTldasgFcdQOh79OlVPDiMhII53Aj6VrauwcHFVNECrcEg/dPQ9a2p/GXWu6LR32nPHFGVKEqy8D61eVzGPLH7vgnA9azLCbzokiwQx/iq7aXDxykTYJK/I45r11Y+dluToMzW7PJ80mRk9hUK38bamhhY7k3ISfYc1PbP8A6MjSqBmXapHHy+hqvb2cNzq+5CIlU8/Qim76JEx8zm9Ts0V5JkIIky5A7HpWQIgq/J19c+tdDqVuIdQB3/J5bDHY81hyqN4yAD2rkmkd8HdWCONZJAB9Oaetvj5eMVEqEIXPQn19Ks2Z8x8H73b6Vj5HTtsVp22qUPGBk0y1Qy8g8EU94SJnLdD1xUlqwTeMcD+VRe5d9NCo8BE4P41bckJjsahclpiB+FOZ8AAnpT0NCSFsDnG7+dOtmAyGPFQNIq+3SiIOXGAM8mk1oaR1NezZnmKr0Ixx+dTW8Pmk8cZ65qtZS/KWPDdKu2wClRv25qLGmxYkkaNRtyVHX6U62v8Az5wi5AxUhjCIR68n8qdDbxJjaMMeTUNXKT0LsBKAhQc+tOKsjgnoeTUKNtXnrmpY5PObLE1oHmRzMH6fSnxxPJgg4qSWIenFM+0JGuCelLR7lJ32LkMYiJPfHemtJvbAFRRS+bgk8d6SeQRnEY5NNLsRZ31B1WRMPxUPnBGzGORUaPIVJcjntUQZm4AJNTK7ehokWftsjHDPgelBvzC+QMg8DjNR/ZQTvLjOOlORlg4JzW6btqPQhe+aadRj588BalilleQbx+fXNNaUGQtFH8+cgikhefzj5o2Ack1SXmDehoiR0JDDbnjpVZoGLt/dq/H+8T1B6YqCON4pjv5XqOKctDFMpJA9tcgZ4k5+lMuTNHKCeR3rSnixhz+GKqtN8z56DqD1p2NU7hHJjkjg024ZW5HAo8xF5AJDcfSqV/HMrxEcxk9Kl26jSTeootvPm+b8zT3cqNg9ecVND/Dngio7hNxYiqdkhX1GGPGSMmnSZTnGTUlrBv2ZOBU0dr++dCc5BwRS3M27MofvZJEcEgAYNF5GZk2vypOau2ZUSFHywzzRqZQuFj6AULa5N9TnZ7Mq2fLyB0NQS2isAMZJralhITJyV7+1RzRxiIEcnHFJq5dzPFu0dsikb1zkAdatpYlyJCN2VxirlgjC3kd48heeRU8C+YiFF+U5zVJdGS2ZDWQZHJB+XsKpmCEqBjjqa6O4tZYAXSMyI3U0y3tIpPnKAeqHPNVboCaOY+zI7YCY55ps1nGqZAJz2rp7qzSXLxBIyM5Gay1iIQ4kR+ecdRUt2ZL1OaaxEjn5M49as2toA4AGD36GtxLNJCScfWo0tzFI+7+6cUhXuzOa28qQ/uzirVto/mIJd4AbI2nrUsU+JMMRzxWqpRoYwEA/h/GqjsbONrGXD4eZZR84k9hVi7spIIySQNnYHNasdiEcZkJJ6YPSi50wEiNnJJ55q2tNiXvqZMFubgAkYz3NSLY5IycjPPrWq1q7RAbMAVTmtGTMofGB0rO1ikyCdY1bYBwBVWKxb7R8nIJzV1CHYMwzVu3QozugyBxQu5TdkV1h6KPkJPJqbytsYAxnuasG33bHzjIyajjZfPCg5x1q29DNaleSTauzJzUkduGQADj+tTvCZpxgfKKlWIR9O9RvqzQIyGJB7VZjxuwDUMQVjgnFSIm35gQRWbZZZS2RvmYZpkigPgnAp9xLs2BD8vGarS3ADg9qmViVFstIyiQZz7fWpZbsK5yo5rNhulkuHB4A6A1MfnXa+OvBq4smULbl22jtrhwskRBYc+hqu1v9lmcQDzIyeY+vFIIhGxdZ2Hy9O+af5yKMg5JHEkYOQfetTLZlaSzgu0Ihfy3B/wBXJwfwqh9o58iUb+cEHtVq6iuWHmSRv5Z6TCoJFDrGZcbhjDDj6VFuxvF6bmitv/Zzxz2c4dSPmjbqDTvOikLvMBG5OTxj9KzmndJELfIT0NWPtsU10i3XI4GcY/8A11OjBJ7suaVqXkO+x/kB7nk1Yl1e/bIjciM9MGo2gsYXEoK+V3Cdaka7smH7qOU/yos0rXJdm78oyX7Qr4m+8RnrUbgtEVKc+tNRnuHJd/L+pplw8qofL54qG9NRj44Si5HftQqk8g8+hqvbSzMfm4HerZ+ReeuKW5bIJWZZeBSzSfIAOtDTDgDr61n3fnGbJ+6evt9Kyl5DSuWHdkXcQHU/mKfCVZt4xmmQ8KA/QjnFSJHGEJHXNVYhvoW7ZznPc1K0QlcEffHoaoICwwhwauWbsFy3XvTj2ZjPuSNIUXD5oj2HknrSStufjpVchgeeBV7amG6LUkaKRt6VWmLl8MAV6H6U/wAzcgJP0qB5CXwcZbpTTuY2sJKeDxxUttHsQg0yMEjBHJqxsVEppdRSf2StPIEUkDk81WtmMmc9asThXwRj3FVRmOYZ+tXsi4l+3hCKT29qcUIGeSDUUdwBDgDDVctvmRD1pbsxldbk8aC3EZROTgkCryFnZ2Ay1RLErEDkbTzUtuGQS5Py9citjhm7k7q0kBB5U8496qyRTC35A2A8ccirSXgRCCOPakN2Zl+fgD0p2TRirplmGIzxRFONqkHFSXM7BEUDJ7fWoLLzRIUGBHIM5z/KrSoPOC53qAfrVpXWhL0ZkX74BDLkkVVtECR5PSrupKGfAFVISCnH3vesanmejQ1RMsjJknBpiPvIGMjOafD8i/Ngn3pYkAlz90HOa54bnVJ2QkJBlctwMnFOj4lDKnDZzimr98jt2q5FCVjQoMnHNa7lR0LFvIkYwRggd6V5y/C9O9UJXLSkE96mU+X3yp4zUWudPKtySdQ/KjFQCcrJg/hUryb4yBx61QV/McqT83ajrZB01PYfgVYNe+IJrxh8tvEQD7txXvY9a85+COhnTPCxuZFxJcvuyf7oGBXo45FfYYSHJRij8zzKr7XEya2Wg6iiius8w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uu4U6kPSgD44/aD8FHwf4qku7eMizvz5qEDgOfvCvN7GRmQlvvDrivtf4r+Ao/H3haax+VbqP95A5HRgOme2a+LtUsJNEv5bSaNobiJyskbjByDXyWPwzpVOeOzP0rJsd9Yoezk/eiSRsGznvUpkESew4rNimdnweAentSXF2UJVjlmPGPSvL9T6O2psidTEcHgjOT61X8pZULH3qlHM1ygBGMcYq/GhRCMjOBxQtdTKfuoyrsgbADk55zVO5b5ABjmtC7g8qQu3RvfpWPdzs5A7Dg1m3pqcs3cdCpTOfrVa8wA5B/CrKuQwbpiqN44O8+9Kxmtzn9SkKvz0qPR23Xm8kBcY+tSX0fnHPYVN4YsJNS1mCygjMksvCIBzmqhpJHTNL2TO00wgIEYffHynNX1QPxGnMa4JB5GarW9s0KBDx5ZI59c4rasn3TzqyYVgFzjivZjqj5Wb10M+2224jhkORJIeOtRM6R6lOYsbVABx05q35QkcnkqGYDsfSoIYlS2uRIeVIYEdwOlBK1dzJ8TRxJOgiwY9pH/AjzXOMys4XPzKMV1WvOmo2UUoiWOSMDOzv2zXJC1zfkIf4eR71jUXvHbS2FYiOPaepOetW7HlyeAQDzVO6B8sEjim212F2DqK5bq52pXRdiiMu8ioPuzOp/Gp7Z8I4fkHmmzQb180D56nbYpaMpqVMjgnpxSXEfzcDIzwfSkhTzHcH1p3zBeT0qepTdiPf0A6gYpyHc+Cdnpmo2O59/Qimly8wyMEflWjWhcHqa9vgpgdBWhGrGPcMZrLthsVCT1FaNu+cg9DWLN9dyeGaScZPVTg1pxOEQFjzjg1UtY9nA6dTU0mQ/YjvSTsh3uWipPOeDTfPWEY7jmk8zcmOlRKCMsUyPWq1Za1JWu3lXdjilWCS6QIPXrQGWReMJ2p5k8lcA/lQ0kPyQ3ypYuBz/SmtDO+CCAB15qZZsDn5iahuC3UGhWGrkcgZmwCOKRTKhAAO3uafGzBMkZ560puVfKDqOwrTR6jT6Ei4XBL5J7U/wCRfmfkHqKrxiOH5mfH19atC6jKEOA4p9dSWJJcpGU2IEOMioHkkuJgNvXqalSWKabGPmHAqSRMZI4Oe1aXdidEXNNVo+GO81PcSrICOmOlU4ZguwkfNipJR5i7s9+aTVkZ21uyFbjdwRVO5DvMOMds1ZkhKuCOnepUT7Q+zHzVOrVjW6WqKZgBAUHBz1NPv1wiD+7Q8BC5B6Hmmagd8KBGy/t61PcSs2TEhYQo5JGarlvMwh5I61NDZlIYg0hLfXvTHAKEjqM9OtN3GrdBRGwBYHCqKdbykNvHK9KApKICfvDJqclbeMKo4pdbkPsRXMIRw6nG7sKiuE2DdwWJolJkbnIyePWpnjGAcjJ6+1UktbC2IUUyW7j14/Gq8dpufHBIq3AMwue26rEUSom8fxcE0tW0LmsSiMLCEQDkciovKZISoAApuxYn3Enk4Bqy4jCYMg+taRdxBavObbyHHyE8VHJZysCiJ25I9KsWxYYw42j0q+kRK/JIgLDBrTczlKzMZ9PSO33mMliOp6c1kJAtr5gUZwM5I710FzKkcXlOS+M/jWXFIUOCAe3NTLyKV7MoS2YiUEvkvzj0qUW23y3KdRVhrMzoXySfSo7aUojgjLqSPwpLTQFqVP7GhMxlJzITwByOasxxOkiIY9kZPPtUgkGMg/MMdakS6aX5XBGe9TotjqTbRqW1nCZQI3zgZOfWm3bqnOwHAPI61GjiJMcbscmq3mY+QfvNxyeelW30MOW7uNnuZJIXGMEDNU7eQyBxJ0rR3FgUAxnuaiNviTbj5ccnvms3vc0RBBYLMx7L14qQOInCIMYqxBCySDZg57GoLiJzPvKAKOpBo8yd2SJHIcg4zUWnRtK05CDPTpUsU3mtg53HrWitotrCjpxvHIpvXUTly6MqxRDYxI5Heo2XjIqckqxyBjFVi7bSMZHSouaR11G5Ugjv7VMLdo7YBeC3OTUIiHyY6n+dXJpDFb4bIZeeam3U16lM3G35JRn6UsKrK+4glKgf5wxI3k9KtWcbpbnjAPTJqUaOyQ4QIGyBSTTYcAcewqcDdb4IAPTNVntgqc/eq9VsY9dR6zCY7CMdjipYLQxSEpJsyp4PSq1miwFyyl8j9aJ3mALR8MORWke7IlHXQnk1G7hf7NKnlqfu+hzVCa1mjf5xw3QqcinJrF1cJ5s8YdOhJ6inNKxXekv3uoP8NOyY0miVriMxiCcKccqfSpo5YBAUZBOe2ahbyrsBJUDuBw44qmbNlufLBMZONpPTmpd1sPR7jLmM5HyFFJ7dq0IoZxAjwSx7T2J5qOSC9thtKB1HdapCRkJbDJz6VnaxsnzLc0S8hfMvWpIpVjGWNV7V/NfDgnr061MIoWkId8D3qbO+hD3sWhcxSxDGAcdc1VnlIXaHyxOKfDYxlyd4x25qtkRP2IHqaUk+oklfQjjdlcE8E1fDjAD4NVIbiMZJ5ParaTxOyDGD3zUpWQ5XFMalCemagOUYg4INWZEJG5eh9KIohJzLxVWuZPuRQQuzE54pZmaMYBq4AYj0yKja38/eW4HpT5b7GXNdkMcx8rIXLVJKxli57+nakhAhBBp3mJtP9Kvl0M3uRRME4J5GOtHzOuT1B4zUF0G++PapbecHAPXH40loiJLqTncBkCopJiVwBuPpUqSbwfr09KjeIjL49+KbehmrLcS3UMMng1DPCzOCKdaybd4Y9+KklYAZ55qb3RWqZXdW2YOQfWtCykbYFOePWqaEO2G5+tXIZAGwOg61UN9SJ6ouksr5HX+dWln3xFR19qqGZZNgX2BqxGvlnJH19a6bnDPYsKY2jEbAFj6/0ps8ZRXQL0weKddMIjEw45GauShZ8knGQPrxVWujmvZ3HR/IkcnQqMAfWjzi2w9WboBTY1d3QocAYzUatGLlwUztJ6HGM1SJsV9QYQtGoOSM7ue5qggwoAJHvVnVNvkmRwNoOKy7aRGGEct/Suare9j1MPH3LmlMRHHuOcfrUlqfMTHrVMzqY9h5xU1pKVVCBwTWcNzdr3S4sDb8eo61YDNFGUI6jqPUUI5ebB6EVJIVDFDjgVs9CYvWxkyMwuAWHy/4UfajygJAB4z2p7yJK5A7d6oyqw3kDIHtWTTWp6MLPRl6K835UEdK1vDGkPrmuW9mg+aZwvTpnrXORQCXk8E9T0r374C+ECkb61cjsY4RjH1bP04rswlJ1qiueXmOIjhaMn1PYNKsU03T7e1jGEhQIPwFXccUClr61K2iPzFtt3YUUUVQ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kV4n8evhOviKxk1vTYSdRhXMscYGXQdSPUivbDQw3cVhVpRrR5ZHTh8RPDVFUpvVH5xO7wTFSj5GetShxJsbHvmvoj4+fBCPy5vEWg2zNLktc2kQyDnkuo/mPxr51RHgTZKpT5sV8fiMPKhPlex+p4PHU8ZSU4b9V2LkYGzI46Ee1X0kAR3b73c+1ZRYojgckjIqVXdowAfl28g+lcydtjabuPunDorDmsWfYznHGcnFXGaRF8o5wRisx7nDYP3hSkY27ClyUIBAxWfcSndgndkVaz5mTnZn3rFvWkLkA9eM1FrBHfUjuWGCCOa9f/ZL8LDWvilFeSDzIrC3ecgjPzH5R+prx0wswA5I719o/sh+AJPDvg+41y7i8u71Vh5YPURLnH0ycmu7BUnVrxXRanFmldYfCSd9XovmeW/Fbw0NJ+IGuW0aCKIz+dGAMDawB7e+a5yFHAMxw8cfOEPp3Ney/tE6GU8XQXg+7c2mMj+8pIx+Rrxm2gWG2lhz84JyD0we1enUiozcUfO0Z89OL8hl7PHcTiVHwNvyqOhJrAzJ5WpxgjfHtx3HvW1MY3WO22bHDAqwHasr7OumXmp2zu7JJ86sevFYyVzoi+hBJG5tnJIKBQWI+nSuat3X+0mJ+82R+ldlIi/2W7JyJI1PPUH0riCPKnSX9fSuepo0ztpu9yY85VgMAkGqbRAOABgdDirmSySO/Q85WqMEnmuecCuWSOuD0NBVDxoFJB71JCSZghI5GR61DATuAHWnBHW9RwOgwalN31NU0kQmJoLyRPcZNQEMXkGeM/rVm4nDXhbpnr+FROytM5UEA07JDbulcgdMDJPPpUtuqHDNxionkUOAeRmpGTKZHHI6Cr6DiXIpY5G29wKmjk8k7T1JzWdBERyDgk45rTtir5Vz84rBs67pEiamyvggjPFaFr5ssoI+53qiLUNKHYe2atxXQjbZ2GKj1NLprQtSSEOSRhRxmlUmU5GFTvUzTgw/MgINRKpEoPQEdBVXFFlkRjb15pUgXhj1qIsB1NPScvhShTHehtbAyVrhBGQOv61XQtIPnFE8yR9sVXWd3wc4FLbca7k00mE2jOSewzTLaAIzlR8x6mplnVQUIG71P9KYGYNwOO2Kq66ivbQsCBSoLDnPJ60ySOASod77sEEZ4zSqW2Z7n1qGaMeYj9SOTW1tNhLcVwFk3Hg+oqzazo75OXA55qtcKZoWABJ9veoIHMMOO44PrxTiXa6NG/DbnMZ2DGQar2WoPs2uckHBNQWt288RDAgipo1CfMExnNVbqO1lY0LqXEWOpIzUNsxfLpkHue9UTeBZcP8AdOBitCzmRnwowKndkyXKiF3eNJAOS3TPWnxRHhX++BzT5YXQlyPlFV4pC94CehrPZ6kXuXVYuSM4wMUlvAY3OfnGabIuOnLE9qvrjEYHU9TVWuyHKxQvJCjjbyTT4Bvgy3Ld6nlgMpHHA/WoxEY5CASAe1OzTuHMrFW4jAljOe+TS3KCPYwPLdatSRoVB5qG7KsgX1qWlqwUrjoIgDzwuKnYgIUAJBGMCod26NARjHXFWIWIxnoapPoRbUcbdZYgG61ImnptQZGD1+tRn5X4zgnNT+YsSl2fBAzVKwnfoPeJbZcbORzmmnCqJEfEgOMU4y/u9xwS/So5hhw331xVpiV76lC9kDPg8k9fWs66BCBI+FzknvWhPKXOBgc96p3AYJgnoefpUs3WhXgvdjCFAcdSSeM1aS2PzkcE85NOtGiimzNFmNlIGPXFQHUNjFOcKQKH3ZLTb0J1tPPbYv3uM9K1rKzW0/dzbSOcdxWZHCZNkp6j860bWGZk3EeYq85Iz+dNIlvSwT6fD5ZfncOMU5UhiijGBkDk+tQzGVmQLnB9KjDvGfJfBZjjJ4pK19CldjnRXcFeBTzANgI+Zu4FSIiRLscgt7GkUsM8Yz/Kh2QNkP2grIxCAH26VC8pdOnFTMmXwBwepqt5bLKSxyvai4aEui2yXGqx+bxF3rTvzHHeFE5hUnAzzWfbIIpjIpySDx6UxnO8I5yxzUXsrEWblzErDzXJ6KaSCPE+CMjrTSXVRjpUttPh8kZOKFqa7LQqMD9r2gcZ4q5cBnYK/fvUe9DcuxA4H60RXaGZN3r17VOhWo2WNY3ESjKgcGmTmSNSFHSpbxkklJjPBquylUBJyD60rM1Wu4+0csoLnIznmp5yGXemCB2zzVAxMELL29KlsJxKNpI3dCTWivsNrqiEXDxPtCct61DJcys+E+X1zVmVkjuBu5IPaql5NHECxOGY8U1fuWtRraiUj2sEJ74HekglF7kk+W44A7Gs7yJpX3B8DOauW04jidXQOw9KL33HKKWxJLugfADh8ZB7VastQUSA3cZ8s/xDg1CbyK6hwCd4GCD61Bb3zWzIJY/MjB5DDilzWaMt1Zm6mqCBXe2Jlj9H7VTOttczbpIEB7gDimoltcyGe2It+hMeeM/0rSt5LWYI0qCORc5wOtU7vqRdLoUWKON6Hyn9OuaqRpcyuf3ZfnrWrJZm4kJhIA7ZxTZJZbFNhAB9Qa55Re7KjLsVI0mXeGGCOlPk2shyMHqfWliuvMYlu9SNMjpsI+bPXvUN6FXdyskCMu4HANPFuYxkHIqxHAgT5vrzRIRH93p3pJdRc19EJEW2EHkVXa5KvtY9+KkFwWOFGM1IbBbo5YDcOho16C23Jbe7k9cirAmLfWqPlmLK9hSwXA3EVcZW0MJJPVDr2CUy+Yp+UY4qFSxbnOa0d7MoJG5elQPFnocZ961t2JUtCMHfkHvTdojOTxjvVlINmCeuKSe3+0qQO1S7tGDkiKAenerhI2YI69apW8ZgbnqKlhlL7yfrQtrGb11IYot0pYDjNSuu9Hx1FOt8cgDr3oVNrOPU5qlHQu5DbxFnB5z0qzEm2Qg1LGp28AYpPLG4tnioV0zJsnjPlkkdavbCIw7H7wqgzBjkenWtOVlNrEQckLzXVE5KnQh1FfOS2ZDwpG+tKOM/Jkc+1UIrQsQp67Q496v7jJCHAIZCAPwrVnM/IWzmIlkjCZH3cgZqNovIndkQyK5+4amDugEqJywIIX+dTqhW286Qr8wOMHpiqirkXsY2tiBbRxKDtPCnPQ1zVvIYncKR061reLJf9AV1/wBXu5+tczBMf4M56VyVXeZ72Dhelc2VZmfHUY5NXYbjYoI5UcAVlWrlztYnNattGjPGh+961EVZ6Gs9DWid4yhfgEcGm384NyHUcLjP1p91OhijiJAaM4qC4Zd2AcnHUVpJM54b3sUQywzSE5x2xTkmimJAyD0NQ3SO75HTvjirOgeHL3WtSgsrKMyXEzYx3+tKKk/dW51ynCEOaTsbng3w1ceJPE9rp8MfmJI37xz0Ve5NfXWk6ZDo+nwWcC7IoUCKBXN/Dz4f2ngjSY4kQPeOoM0x5JJ6gH0rsB3r6nCYf2MNd2fnOZY761UtH4V/Vx9FFFd54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IDdeleF/Fr9niHxHLPquhEWl6+Wlt/8AlnIfUehPevdvxpDmsKtGFaPLJHTh8RUw0+em7M/PbXNDutBvDbXkbW80Z2FZAQwI9ao/aSN4I6DBOa+7/F3w80XxpbFNQtUMxGFnUfOPTnv+NfPvjf8AZj1XTpDcaPINQg/ij4V/y7183Xy+pTbcNUfZ4XOaVdKNX3X+B4PcX3yjI3gDFYjM0r78bCcg/Suv1/wXq2h3nlXdhcW/++pA/A1zNzZTW02HQ47Ada8qUHF2ke/TqRmrwdyi1wq5TOaayxNDuJJfPI9qtw6a9xPsERJbpgZJr034cfs+6/401GIz2j2GlcF7qUYyP9kHrVU4SqO0VcyrV6VGPNN2M/4K/CO4+I3ie3SaKRNJhIkuJBxlR2B9+lfeOnafDpdnBaW0aw28KhEjUYCqBgAVleDvB2neCtEg03TotkUYG5z952x95veuhHQV9fg8MsPDze5+e5hjpYyp/dWx49+0DYGXT9MuVGTHI6n2yua+bZCq3/mucRspU59e1fXPxg08ah4MuSBlonVwfTnBr5Su1TzpIHjDxeb5Yf0zXHi01Uud2Blekl2Ma8mjtniD4dN5AkHXOM4qjdxJd30dyHzFIDEw7g44NM8YSJY3FvCTglyR9RS3MkflI8SYb5SxPSuHyPTWyZK9uY7B1/gQDn/ZBri7qLM04UjaW+Ue3rXe3ZihFzFJIRlRx6ZFch4gsxY3MSh8q0QK1lVWhvRZiLKyIVbgcj64qKJQiE0+7wfkJxiozKFTDnJHU+3tXHJHorYt2jFzvPY9at+YSwITqetZkU+0AJnb1FXbWfe4K8gdalotrqMmj2ucgcnrTeN+AR+NTXkbyvkdO9UJmxKB1OKY7hI26XGcc1KWO0AdD0qARPnJ5BqyoyAvp0pPbQa8ghDiTPPWrwi2SiQn2xVMEiYL61PM7faAB361hJm8bs2YzuhwOp6U6yt/my/3jzj3qpaSM7gdqtyq8cmN+R14pKVzRdibdngDOOKUvNuwV+X171EHIwFwF71cVmkiBAG0daTsXew6GLL5OfQ1NuQHBojYcYI6DvQ0KsSSeDQn2Iv3MXUBLNcgJ9zNIdw4P41pXSpEQDxj0qlOxlxtQLV2RtfQI/NdQeSo6+9TW7TI+SflzxTYN2AM8A1cktjKqkHYoOT61oodUZuQ2W6zkrywHNV5JpQEc4606+jAYEPhV5NVZ7xSML85PcVtsrM0hrsXF1BRweMUSMNnmEjJGarWxhngKsCXbOSe1TPatIIwh4HWkrop2TIbaeRrkps+Q+lbHlxva4zljVa2hSHOR+tPWMKTt6DpVapEykpO5AkKMMsP3mcCrhjaPy3UfLmlWFWTB61ZVgU2HHyijSxnKbZDe3DPJgcJtGcVCkYXDCprxlkdGHAHBqCFyyYGM5IGaxd+YzvYmjIWdD1Gea15ZIlQY6kc1zrF92FHHrWnDGRDl881pF3Ikupdgk3oASM5qScI14wAHzCqcEZTOB0Oc1KLjyZ98vII6CmS99CC9QRIFHaovLWZBjsauXaC5tXlA5WqMKNMoKc+oqHuVF6EkzqiY5zVq3cCIAjPvVaSHziCRjB7dqWFtmYzzmmty9GiwZkV8EdeKLkM8gHAQiiK2DSjd0qeeALbeaCpw23GavWw9E9B8MIEJON+B3NUp7t0lKEKI9vJq7EVljUB8OTzjtVfVIUEYRfnJbrVbLQWz1MSC4+1O5CHbnqeK0Dbr875AYDp61aS3iSONCgC45qtenyASEyuMKM80cvLuDlzPRFWIGQ5Zx8vvwKoqh+2SA4ZT71amuYfsbvGDGwTBHq1Jo8ZuYwkpAJGQcVGjaVyr2u2PMzr5SEcHjPTitOK5e2GIj8rjBBPaozpkkloCmMg460tvHM/Lj7vBqrMjmTJ/KkkUMMCM8Z9Kzp4PPbD/wAP3TWxbS5jMQ5U+nY002juSShCihoFPlZVs7FohveQFTz1/pTmuBvwelTXELW8AZz8xPT2qi/zDIOCKTVtENe9qyaS4jjIJGRjtUVxIrogHfpUbJuI9PanQWxaTcfu9qzHZIlgUxuhKcN1pEUtK7kcAnGamMjvw3RQAv4UyTOCf4utAiF9/JPTGKis32ynPccVaF0I4yChIxz9ajZo8IB1JzVdTVXsDJ/rCeD296rlDIR8mNo5ArSkJazTKdO9VI97sWHG3k0uVMcXoRWbqIpAQMk8UHceCRtPanKoQvKUGTwaEUO288AdKErGl+pHcFwm3tVeE7Tirczb8HsBUCwpNKSRhe+Kbu9hqVkOFuJHDHrVfUIUusEjhMAVfJ8tcrzVDUrgxp8mFf09KqysEG3IobnjfAQbMcHNJbFGlJbIPPem2Ll3kV+mOKuSacoi+Q479alJvVHTKy3AKx/1aKXB/OpJmd/LLR4K+lVwNkqbXwRg+tWv7Qkj4IFD0OSSZTWYTO+35JPbofxq1DaXM2CRlfY801XjkkyY+/JWh7ie1myN5iPQ+lRZdQuacenK9u7x3Plyr/yzk4pVt57m1O7G0cZyM1kfbneb5xkY61oWscrKdsmVPYmodnshWcVqx62kaxDnJ71I9qq7HR95xyKhkDFcA9+aktmbIz1Hes9L2B9yfzPMUBhg+tRSIY+DyKmcJIcE8mnCPd/tdqLW3M72K1sqlwSlWirIcj7vtQ0YVsjAqUT/ACZI5IppBKV9SpK2/knmqzo0TFgM98VYj2kkFMgninFGEoJGAOafLcXNYhhvDswR+FSiQS7cHkH1pskag5xzURdYFLgYHetb2VmZuz1NASEMSTxSQT5OQc+1VTPujJP8Qp9uWKD5Me9K7uYNaFiZ0CEt3qjMwjTIwB35qe/fKIn51myFpcg0pSsKKNCzug9PfcWJX5STzWVHHLG4KgfjWpF8ygjmrTcjRxS1LEcu3AFMnYqhUc0O4Xk1XE2+QrjIPf0oa7mL1Ltp/qQTWgEVkQtn5hiqcKAYX0FaLb0hBGOmK3jscU3rYsWcnnuhTllBSrwQraEkcZFZdnc+Q4kA6cYFazstwrgjKk8gHitUzmloyG0LWuotFvMit09BWiVRYpwIvMwwA47YqszLHcoiDGVxV+wSRpRbFCWJ3AjvnjmtY9kYy7nC+LXEM1tbSI8cVwCRnjnoMZrllk8h/LY/MDj1r6s+KPwfTxP8OrRLKNf7YsUWaIqPvnGSp/DpXyfeW93Z3zxXsD293nDxyKQQRXLiKcqNS0up7eW4qnXpWT1Wlv1Na2cFA5wM+lX4ZjuyeK56KSRU2snP61q2syyIEaLLH61kjvkjTvJSOA+T65ptnPIXRWzhj/KqUhlaTCR8AAAHvXq/wu+Dd74nMV5qYa308dQRhn9l/qa6KdKVaXLFHFXxFPC0+abOc8M+C9X8W6lHHYwFojy8rfcVe5Jr6Y8D/Dmx8HQK6xrLfMuHnI5A9BW34f8ADGn+FtOjs9PgEEK+nUn1JrWA4r6LDYWNBX3Z8JjcxqYp8q0iKBiloorvP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9KWigApCM0tFAFO7061v023NvFMv/AE0UGuZv/hR4V1GYSzaLa+YOpRdufriux/Gg1DhF7ouNScfhdjl9O+G/hnSnD2miWcTjowiBP610iRrGgCABQMADpUgzQRz1oUYrZCc5S+J3FoooqyTJ8R2Y1DQr+3IzvhYD644/WvkHxdBs8gCPD4ErBe+DyTX2hIu6Mj1GK+Q/iDZyWXiO/tMY8tZFx16tkV5mLSVmevgJfEjzfx/oAns7K8EhE5YSBvbHII/rUMjobKKIAfvFXmul1EQ3elWkc6ZVI2Qc8ZIrmdEgJ03y0fe6gnnk4B9a8x7ntxfuj9YH2qC5lBxOsSjrjpjNc94nEgNu7nOYwBjqBjpW7f24ubcMHKbsE8fzqn4zgVYbDZ1UDJHfisZJtM6KbSaOP1BUCxMP40yfrVORAYck/dqzqm1AhGOuKq4WZAo7889K5ZI9KOxf0+222uTzkE0lqxicnB5OKkgX9yig52g1NBCHY468frWRd+pCl0xkwf1qC9YG83KMggc025TFyQDx7VE7E4HWoj5jsi9EQ+FNRagDA+5entUlohfn0FV7qfzJ9h5NU2EdywGLRcHDVds0LkuwBYjGapFl2Bsc9wK0LZvkAX8aydrm62L1pAsfyA85JouJwXBB5HBqPftwCfmNWILQffbk4rJrsbLuSWtvvTeehq5HH5nyBsY9KZBukARBwOvtWjFEtou7uetTv6ENkD22yMgHByOtQSP5acHOKnuN9xyDjnn6VE6LAm4nJ5oS1GvMoSyC5JL/AHQe9VpbxRgD5AnHFOdDOSWOwZqpMmwkBN59K3iaXTLgZ7hAYvkXPNaJd1iGDnHUd6o2kirGAU2Ejmnx3qLMEBzk1t8zPcFvN+VlQgn1FTfZoxBnZ16GrMqqww45IqvLby7AVl+Regx2q07aMtMihSOOXAB3Hj0qzuaPBX7vQ1HC374B8Zz1qSd8OVKEj1zinbS5MpXYyaTHNS2MwdiG+lZA1OKWd4BncvHNalgB1PbtUJ3ehV7LUvxkxHD/AJ1HckD5h3oupgWAzgY71C9yrIVA56Zq2Y9bj5CWQBR06mom+QcHntR55gxv6Ec5prLviRyRz0qHqPoWrctKvQVYbdLGCGO5e1UYpvKx71Yiudz49a0jsRc2LRl+zPI3GMcetQzshwcdRVeNyYsA85phkB5zn9adrom2pdicC1lDHhhgCqNnK0KZGNvf1qxFMkkJQ8VHFHtygzjNYvdMa0Go+Tl+hPFXSkeA3frVGeRS+3AAXHSpEVgowePemtDW1zQtmRmxJwp4zUc6jKiI/JnFNtU5bJBfpil03d9uKkZAOa130Y7a3JoLdYMFpNruDjPpRewYKIr736kjpWhLbJefvZTj5SFA9qZY2IuIMk7MH+L0FO3QycurKzQFWj8w5CgE496z9Shinf5M47YNa1xFHGjjOMjtWdLhAgU9epNDd1YIb3KVvZxiwuA6B5OCM9RTtMEUEiLOMxkdutPsgrzSgnerZqu5aIlAM4PH0qXZWZq1e9zZglEUbomSf4fWmW6Izu0u4dsCorObyxkDLgYJNLDeSNfZJPToQOlU3sZqF7mraWUMBDI+M9MnmrlxCJoNzcMp6jvVXT2aZHDgHnK1JdSuAkeMMffinsjGUddzH1C4wcNkkcVUjhM75GAvUitLVbcRSg5ByATiqMcb/PIMdAMZ/lUO99Tqi1yiJArkIOBmtSfTlhhjCv8ANtyc1Us3VHJYD3pZpAz5B359DRbQykm2NmQbEIxnpRG3lOXIB4xiqzzGN+eo7Vbi/epvHXrip6jfuozypfeGQDdTCvTHBXgVelO5nPAqIwbfm4OaSN1IIbjC7G+bFOMe5N+OBVfyz5hKjGRipJUZYgmeDTTE7EE7NKm3OAT+VLH9xEPKrT2iKRY9aiC+UMscDtSbSZXNcXaORjpzUUEyiZwATUm4SPkMCfXNQyRiP51+91zTF5MkuGEYyOuM8Vz960k02Tl88fnWxLK0ibs5pYIzH8xCHjg9apo6acuQxYIpDIqADPHetRx5Y+Z8gd8014naUvGAS3FUZYJd5DuMKOmalaGzamNnvFfYEjfA6sen4UlrKDISXJX0PY0JKEhwVwmeg4qa0ltwjjAyc96l2bRE9FoQ/aglxkHA9qvW2rMh2sQUPZqy3gjdnkB2eg71Hb24fh5D0OD3rN3i9DGyaNkHZMZI8OD2qWK7ETY6ZPTNZqW8kSgLIH/GrUUTCQC4QoeDmpbY9C4Ltd+DwanikZH3A45qvNDE2FLnJ9KDC0brgEjHWs3oLRl37QruN341Msg425wayo2zIOvFaNvKAvzL+FC1RnKNieV1Rck9xTTKD0HWoJoBOwI61et4dyAY5FNN3Idoq5XS353HpmpJj0z2xVgq2zB4AqvKWlTCdhWifYyvzCzRqY8g5OOay4SJFkR+nPWtKHGCCRnFUrlBCxYjrT6XFe2hFDIgG0ncQcda0YGDRcHk9axbeLJcg5yc1pQt5BBNTFkyiTTx+e+PTmqcyGFsA8GtKSVFheRQN+MVVCia3DvwabjfQiLFt7cSx5zmnREo+CKdaSLF2z6UydwScnr6dq1XQrUbdncRg4HeiKNVY81VMmZfYVdwGtzgncR0oupEtWVjQspVmG4dOlXZlDeWOeR0zWRpe9Idpxwc4rUE379GPpW0djhqfFoT2kAbIJxgg1oQeYj5j5VeemSapWh/dyED5ScHFb2nKqI446YwTzzWsdTkm2itFA9zeRuiZbfzz0yK7jwvYrcXlmFQed5iqT/wLmuTsmWCXIUYJJBHX2r0b4U2K3uowSNyEy/49q7KMeaSSOGtK0Wz26MbUAxwBXH+MvhboPjYiS/tQLlRhbmL5XA+veuyHK0pr35wjNWkrnzEKk6cuaDszwDUP2YxCxbTdTMoPRbpRx+Iq3oX7M9vbnzNS1DzJP7sC4H617nzR9a5Vg6KlzWO55linGzmcJoHwc8N6BL5qWYuJezTndg+1dvFEkEYSNQiL0AGAKlBpa64wjBWirHDOrOq7zdwoooqz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rCvAPixpMdj4wuJWAMV7CGOezAYr6Azk14x8erPcbS45GFK59eelcWKTdM7cG7VLdzwlbfyl8pk37WwCea5LS5mtNSkQIqxOGVh0PJ6iuoudRMV4QgyxK/J2JziuXuYZBq5LLsaNypx0znNeK3tY+kih+ozI0PkLndE+xj25HFUNdAm06LcPmSM4PuKfq2IYby5T7vnq5B9OhpuvKX0iSVXBVSBt9iKh7M3jocNcgXFspIyQOfrVaFGhPI3H07VYQ74GUfwt1ohXzM1yPU9JPQlViy42duoqeCTPI+Ugc8dabE+1wCnGCKZCP3p54zWDVyyJyFmyw5z3p8yhl3oB15pLsb3cjkHvVi3UfZnzyRQl0G3sQwzcYPHaqoQ/wBocemasBVkR0Iweo9etVlZnugO4HWloUn2LO8+ZgDJrdt7Yvhs4YmsWLb56Z55yRW7v2plOw4zWUlbU0V7WL80Ee1cgFgKfbpvyHGxe2KpwMOJZOT6ZrUtLgSrwnfiocuY36FiKMQR4RevX1pfI88fMxB9qcFZkOOtKrFAN/FQvMhaEUsW1ME4H61UjjDOWk5UVYFyJ5Cg5UdTUV7KsCkAZPtTXcpdilfTRFCAAccAd81n2qzSs5IHHQE81JczDfvAAHpUcM580EjAzmtlvcNtiYxsoBOfep4bdCd+zLUyNjJNyQd2BV2OKWG4OSAnQDvWm5PNYtx3CPCQyEnpgioCY5VBAwRxilbIOd/4VEyyNycAetaJ3JViCSEsSc4x0INakUIeLczgvjnbWaAV+YnIHWporlNrgEg9eK2hJLUJ6ozL7SBHefaUTBxj3q3YyMrHd7Cre9bhCr9ewqDzQnyBMY69qxdr6E8ztZjiXll57dDTY+XfP3hzTkcMhZeo60hG5944FJsLkd3OZINpPIqK3c8HtzgZpt5GWbg85zin21uDCHA+YDkUutzVNWLBl3Lu2fMPSrNo38WMk4qvagNJj07VafETBhwDjNaJkOxYcOHIHQ8020XzMkdelSvIuAQcnvU9nLGMMSOvIo6kc1kNCLAwLj5W5pfOJyR9OKfe3MbrhcDByM1FAUkfIPWi3RCTurtEc0A+/wByAKmS6A2AgYAwajvQ0aFQeapfcjy/AzyRSd09Eaxd1qacrhScN26021vI7SWOTf8APnBz3HtWdb3UcnyNyDnmobgo/wAgBBU9aE+ZXOqCWzOugmZ4fMiXKK2cHtmr8MLyBzwmTux061y1nqHkxlfMIXjIrSn1ph5QiG/IAPatU0tzmqQd9Ce7+bKY+dD8x7VnuwaIgDJ6Vp6c8E19tuT5aP8AePXmongggScjeRvIHb8aHG+ok7OzRi21v8kjxI+8k59aqyGczHA+Yjv/AFrd0uVorp3VMhDjH+NWoNOF7ctwAxbhOuc1PLzJJFupyvUoaSh8s5+djnAFXtP0WW5E86nPljkVIjf2bcSQugRlJUjvUum3zWqyhZsRv1A60ctrXMnKW8SW3t2j38ggfeAp48p3dgcbfu56+9R/23awvI5T5nHUdPrWK2oJKXBfYpOaLolRlPVktxLukcseM4p23EaEHGcnFUftaOjnPfipXvd8QOeRxUG1uhGRMXDqMA9D9KbHvV8njOSfrVpZgY0JfOwcLUZzKnQBvQetO3YbmRrEZcjB4Oc1ZB8uHHHHFMtzIFcHApGd5OCB71Rk5XHqoKgtSbVK8dM1G7s3ygdqcRtwpyGx0rOzuP0HsuFyBzVSWYFdpHfrUxJ71SnjduT+lORUSdGYvyeOmKddwpLaEB/nFRJuYZI5Apqnaece9Ra43voZaQm0uSckg8g/4VeMhdMMPp61UuFffx070+JzGgDcinF9DeXvIjDeW5B6dqlhuCoyBxTZD575AxgVKkfyntir5k9gUlbUckzOh28DvxVdrfdLnGcmp2kQLtDjPemTzgJtX7x4ouUipcARybSBjpj60+Cx+QMAoJ9Kmt7NZcvIcipmsyCRGTt75pW1uOU1sZcsD7yZOVHFU54RbOHD/KetbDCFAUA579TVO9jge22xZ3+lTNXWhlzMihuPJcEkMnbFarXKXcIDHOO/eucAmjUI6AADr61bs3kjfDp8h79qwTa06Glk1c0YmVJRlg4HPWtBbkz8AbV96rWWyB97RJID1z2q6IQw3IMZ9KTXYiTK5dEcjGG9asxqGUdzVeReoePj1qSFYgflY5qYvoG6LSx4OR+NTRTAvgVFATGcnBNPZN0u5ODSvpdGT8y6Yt6Mc8jtVfiMdM81IJ2Gc9+uKpG5PnFR071cZGKTI3LGbaD1NOu4xInHQjmo5omDhgDtNSW5x1OQeCKqPZlPUybdiZim3GDWgFyfm7VDPCEmyeBVlEBjyPXmlGL2G2ClGjIznHGKnjIMG08AdqzpVcXbkD92Rj8asQT+ZFgc44PbBFWtdCLXHHiUgdBmo2GGJY5PalDFeoyajeXOR1PtVwtsMjMG6TI6k1aL7ExmmxE5Ax83rUcxBfBPPeoStczerL2nM3nEdiK0N2LlzjleMVn2JC4ccjpgVZiuBiU5+Ynn8a6FZKxyzV3cvaQ/yyZJ/wBYAPxroUwlwRuAPmdPXArmdKYRyxKxyGcE/XtXSOFtdQjdwPvEHn2rohsjhq/EapgiWX5X3fh3r1v4N2IWKefuAF4/OvE1lZZOHyWbp9a+iPhVaeT4eSUjBkPP4V6OFSlUPJxj5aTO3HSloor3T5w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61wXxh0xb3wxvb/ljIrD+Vd8RzWJ4vsv7R8O38OMloWx9ccVlVjzQaNaMuWpFnxzqSiJ7ZgilfN2sehyT3rlfEW+K7kKnkPjPrzXUa5ZtLbSk5EiS7hg98+lc1qO6aQBjk8tnHJ4r5tn1sLFO8R7vTbiIcoU7AcY6VOtuj6Xb7xvSSEDHuBim2c4IKnocg5HQ0y03zWUCA4Kbhg+g7VNlc2OCnh+ybwPu7j0PpSqdgBTv15rQ1RAYMMgDCQ/U1k2+7zMNz1A/oawasd8HdF2Bi6Z4yR3pZkMMiKCGDDJxWXJO8bgA4UHmrkMm/YSecj9awlrob9Lmg0aKmT/OomdI94XGSOacQZN6cEYqu6FevQjFZ9CUu5L5YKZBwSCKrWkJOXOM5x+NXIbbfC+H5FVLZXG84+UGjZIdye3hP2gFu3WtQI0koA+6VJrOgmIlwP1q/KzhAVznFRK1jeGpcjVjEP5CtS3jMaDnDVn2KMYwe9aAeTIJ6jiufdm3kWkuBEhz97mmqZL1SCSE9hUDI0kyKOferpxDEP7tO3ckqyx+RlEwPpWddyMg45yKu3AkkfKj86rw2+6cCTgDn2ppX0L2MjyyWG8kmr8TK7bJEGfcVLfQxy3RVD8mOD3qzHbp5WSRkfrW0VbRGcmQPaZClcAA0qoyMFdzg1KiSNkdAO461E8QLDL5HcGq9CSZlyNy81AZHSXYU4P50+PfCv7vBT0qrMTv3mQBx0q0BZyI0BPOeoqIrn51ByKqtK/Jzg+tOadtm/qDTvcGiyX3PuY8+tDRNK52c8etQIzzIdoyOpp0LhWA6NjoKS1M2xjZhcg9e9Sxktyv40lypmbLdfaoY5AqOSeRRYd3bQtMM8n6YqaAAoSGwe2KoRy+croeGI4/ClLPEvXJ68UBfuW0kS3nGeuecVcDgsQxDbq5u81ABU6BhWfe+IGVUCdutaJWVi2mzsbmdbaPPUdaypNZjTJBOTXJXPiSSVuXwOnpWfHri75Fc/Tmq5S4QsdlJ4jWVSjDB9elIniby+Q+MVyCagsuWPpiq8WoJyjyAkHGKbjbU1jBS0O3m8UNOwYv171PLqm6Dk8Ed+lcENTCn1FSjWMxYOdo9KTTZTppbHQvqrQEYbjse9M/tx2bcXI5rkrrUy/Iqu2ps4xnn60KFjrjY9EsdYzy759q0F8QIjAh8fjXmUWpvCoOTn3qePVmZ+TUuLLdNN3PWLbUvtE0TiUEHtnv711GnyJPDKHcEgcEnvXilprPlYwfrXSaZ4tWKMx5BY4wc81cWo7nLVotrQ9L09jFcnCAkYJGeoq1dTJbXJmQmJsbgO1cInihWQSh/wB4P6VWvvGfmR5MnzYxgntV8ySOZUJSdzptV12OWQylss55OapjX40cFHwQOlcDd+IA+SHxjmqx1sD5y3BFYuTvc7PYWidnqGvAIV34JOayTrozjfu9q4678QCVyB+tNgvPNbcHyT6VzuMpO5pyKKPQ7TV1KAE9fWrh1uF3QDgKMVwEWottCk/lUpusbT0/GuhJ2MHFXPQo9RiPOevc06PVUaTAfp6VwKaiccnn606PUZU5D0pXMXTR388sm0eXJ8zelWobsJEiscsBzmuAttflJ5fnoKtHxIUwrcmjYhw6I7YXPmSgpkEVDLKzvnfmT171mad4giWAhsbjmmQanH9p3F+D6U2kkjJJ3N1JGKjfzjqKlLgoQOtZ8F0sjAABj65q0Rg/P3PNTq9RXsM37nxzn1pDkKwJ5qRzhQFwSKhkckgNS2RadyEHc2DxSyRdzyaCycDPNOYhkxU3sO/YgztYEipFuFIxj24qvIC3BOAKkt4SXyTxRGV3Yt9yCW2IkBfIzUgRVGV69Pep3jSR978kcDFR4Zn4Q4zV2SLUrk1payupUjCAA1buLd47b5JfMJ6iqz3zp8i9Md6prPLM78njqKaaWhPK5O9yMp5cweRDzxxUF2xfKJhDz1q2Z22ZlHyD9KibyrgBwN4xwRRpLYHcxp0lRvnG1sZHNSxyuVCFsA9qLpZSSFHyDvTrWMynDpz0z3FYNWdjWOxcglFsMZLqT1H9a04rpdowceoquubF8BA4Yd+9SJEJOeEz2qXpoGj1LzXCToAah8nDfu8AUNZJEAySZJ61ZtlZkPTAHNRZPRk6JaCW7HdhqtGQNhe5qrkOSBwRTYZGzgj8c0vIhxvqXtuE5OSaptaskvmg5HcVN8x5HPNSN8ylfWlFamWxHHL5nynpVPeIGOe54p4RvMIHJHWp/KA+8RuFb2ctiXZFW7OYdw+9SwTjydoPzUt5kb+/FULI4GTnGamUrSGtUXZZsphvl9KhtmKM4HRjVkASbMjtjNRz2oikBD/KeeKvzC6WhJKqmRsHgiqoQh9xOamdGVAxPWnlf3Oe9aRVxXHRy7tgPYVWvVKzbu3Wp7cbeW71Hc/vzx17ZpPVWMr2ZLptwzZHYen0qxbREyOPXmltYfLbIHUc/lUkEoglO4EFuBWiSSSZzy12LFhG0k8QUZdeeK6Brhp3JkG+QgAY7GsuwDRXCOSADjHsK2YSs8jmKQfIV49a6ILY4ahLfs0WoQIPkCgZ+uOa+pvBkIi8NaeAMExKT9cV8vtbtqWpW5f+JwOPTOK+stMjEOn26DgLGo/QV6+BT5pM8HMJJQjEuUUUV7B4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UU0YkjZD0Iwalpr9KAPjnxpaLaaxe2zRukjSSbXT1BIxz+FcJqH+i3Nk8nz5BRiB0PrXrPxhsZE1rVwgw0EplB9mAryuaWMWT7wcrgvn+HI7V81NatM+vou6TRjzbgjlnwQSQfXFLaSEzRuOhy2PrVTUJBIkyRAkKAcjOM1NoSi4XyzIEdWAwT1BrBPXQ6empl+KbUQxwBPnO45Ye/rWEtp5KCQnoTk11+tRLG93bn70eGAHIrm5I90Lo5ABXcOayludVJ6GTPH5+dpyQecc9KkhAEYIfBH+c0kS4fI4HUmnswCYAznvXK99DpeuxZSRo3BJ60vmiWN1A78etRRBmUDr71IkRjww+9UvyKH26PCjuXwAOlMilEkWBjPJ69qW4ybZlJ+YjNRWq+X5a88jqeKaA0rKFWVyzYK1biHmK2D9KzRI0b7Q2c9a2rKDMaAVm+xtEsafkJlsZq0flanQgJzge1EzhlP932rFqyNU9QgZi5I6etTtKWGO47VQ83DYTP50pZ1bHIHO40lrqVYszODkiQggcmqbTSzPnIwBge9NDedNtB471orbRrjkdPeqimwfumfFEWcnHzYqKbzCmFymDgg8VdYq0hKqMVWuW779pB7VdtCVdsYbpim1M7h1AquZJJBuCYPQik83znJTjnB7U7e0SlScEjmtEwtYT7UYyhJOe+KfNcRzcsBuPQ1Vf5uM49M01w8WCcEHpg809h6BcSMH+UZX696dFcryufl64J9fSomlAU5/OqT3GGJB4p3JfY2oJ1TOePp0qcpHKm9Hy3cZrnhqI6HpUsd+F5U4XNWl0Zyy3NGacRrtY9OlZ5uQuSP4qhur8SKQenqKz7i68lDLFID7VVtC46LUvy3rK6FOMZyabNr+xTl88VzF7rIdcgkE+lZU+sEnBP61SiaKN9ze1HVd+XBwMZwDWBLrW7oTjuapzakFbJfg9hVCS6R946Z6etbqBtF20Ll3qPy7g+faoreZ5E3sTx+HFZaO2cHmrkV4qDacHI5B6irUSr20NqKUeWozzj3qSKwd3L7+DisdL1WiBB2MvXnrVqPWggBJ9vSq0Hqti3INhwc5zUb+YBj+HFQx6ujs+/7p5BoOqxucIN59jU6FpssRx+anOQegNILV8Eg856ilt9RiQYkxtPHParEV4ikkOhU9KenUNWU3RwuWGc96cGbaMN9ammuVVCeMGooitxb5GN4PbrS5UzVTaRYiLFeWKcde1RrPLHLwe/ao47racMeBSmQ7wwGKlxTNYzZvW1/Ls45IFQz+e7l2+7161npd7Pmqwl8ZBk8kj8qXIg52tiOW4YYznH1qFrlnXr6GoLq9ECE4Bqva3ou4dyjA9Kq0dhuo2i0FJbA7+tWUDwgKHC+pqKBllwG+TPSpbiyLoSHIPrTsuxzuoS/bWRgBye9O/tBy3P5VSSOXA2jcPU1at7F5EZ3kRMnpzmp5bmbnYc2rkAgA7hUT6y6pknk8YParn2e3MmDJwBj60sttYSRkExlj70/Z3RPtPIhtNZ2jLke+KnfWlkfK5wKpPa20T4DDb+lEQg3+WnIPeo5LD5ru9jUGtbYsg8+5q1Z6m6RAM+SeTk1g3diYCCHB74pi32SAf4etJ009y9GtD0PTtbEex3PHGBmtOLXjcvlz3ryxtadGwuMfWtTTdewgyRnvWMk1oZez6nqtneK8eHPzGpZ5VbAHGeOK4K014SOnOa6K21PKhieaha6HPKLTNY88EcCnI5zgniqYuQYt7Pj0HrSLOTzUSQkzRyp4Jz9TT08tWBaQY7gVQExIAFOZ/mB6560WGvMnlYZ+UfLSPKwhwmd/UU+Fo40JyDUSXOWfHGeM1nez3N0xocOhJB3HPNSh9oRN4+b72KmiiB77xjJ7AVBdOGICqOPStlp1NL3ehalkWWDyto2niqNwkVtABEgwODilgLhHLOBgdKqZZ32E4Depq07kctivK48pNg65J/GiO2nJ81MuAMtz0q/5MAiRAcSK2OPpTJhJaTuYiCjYyayqJL4gi+xPbXCuoRjkkYwe1XTp0QiJScOfQnmqEKjZvcbMnitS3it7tQrSbBnrWPNfQqWmqKTKnCK544565qx/q1GyQnPXFWxb20cONnzjI356/hWYUnim3hMxHjrWLSi9QT5iWWfC8AVLEcxZPeq7fvHwUwD61MoG3A69DSi3cGuhZSTBx3HWhXAbk9eaSOMjnuam2gjBxurZLqZSsQsoEgkQnORRLIVfPDA9adgrnP41UmmBQEnBB4FbbIzsJdE7Dj0qjDG6nDHvWjIxa0JPXpVQknYSKzlHUIliEHp1p93IIyAx9KdGNqo3506cead5A6VdtLE9dSmGMiZJ78Ut5cBUBU89KJnC/JjJNUbgF3ANUnZWKNFZsIg7nmjYT8x7elRIwRVJ6Yq5APNwB3otqYyViaKclEI696tXA3eWRjHem+UECMPu/wBamC55zwT0FbpM5ZMtQgY3N1xitCxiktpiHGxcA/pVOCN2jlkbAVQMVoWM/nSl3ORt/wD1VvFK5yTd7nQeErY3ut2SDOBKmfxavqqEbYlHoK+evhXZG68WW4ONqL5h/CvocdK93BRtBs+azCV5RiOopB0pa9E8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Q9KAPnj41wmx8TXbzr+5u7dduBndjgj868EaIxahew3XMTKCvtg8V9PftAaeTb6fehN4TfGfxGea+adZX7TLGQhRnAz2/PNeDiY2qO59RhZc1KLMjUSbOSWJerjA/AcVi6XJm7kkByUA3fWtzxISty+4APhWX144NYumGMz3yAcMNy/UCuJ7nfHVF69G/VSzcrMg5/CufEIZDI3JjYqR6AdK2pZl8i2UofOXgMTywPQ1n3ofTWuYzwzjkH361lNI6IaGChV3fAINPZAyDjDDjNRRuS2eh9qmCk5J6Guax2DkU7gvGR1xVlkIix/GDkVVdCXAA+VuvtV2NSZAgHpioaDqUZJfvg9afFgYB5wODmoJo2eSQdGyaEciOMkYO7GRTWwS7mjACy4Yc5znvW/YqQiHGRjpWLFlVcE5Yt1rXsWYLz0rJrU1jqX0Ky5Bz6VJ5cZiIH3qptcCNnPX6VPHKHiVgMZGeaxbWxukNhtjGNzdSelJJFI77c8H9KeLkM4QffxWrb26xRB3GWPekknoi22jNjsjFE5VCR3I604TM78jhRg1fMpjR0TOG4OKpyBwoAQ5PqK3SXQe+5EPJZXzwe3tVCdA+dvJB5xWk0GVIOQ2OCKzXdkL4TIzgmntuJJFQyqr7RncOuKZM4XjnPepfMDvkDDZxUdyjqQQPMU9fahtA0U5rhsgEn6015GaPG/eB0zxinurPxwDVSZzFkEVS1IloNYyLzvJz2NUri6DIVMZBPX61Xv9QZFyh5BrnNS8SsqEbCW7kVpGPcyab1NeTUkgckkj2NV5dbGNynj2rj5NR1C/ci3tHkXoSakg8PatfDLDyCe2TWiQNI6ga/GV68+lZt74pii++4A6daox/D7UJpcNcSfQcVauPhisexbmWR2b1OT+NaRVykkmYV74ptpiSsmxj6f0rIl14A8kfUmuyi+ENmw3BH+pJqZPhZYwIXOAR2J61skkVbscLHrBl4BBokvi2CCeO4rvLXwZZQcGADtnnIq3N4ftYI8LGhJ9qq6KtJ7I80k1SSFclHI9aZ/bJfkxyEjvXc3PhyOR8mMAenWmxeC/MyY0EffJHFJvsaqNtzi47+csD5bYPrxSz3UrDKjn0zxXdx+Cwqbi+fXiqlx4dVOgHFTfuaKFzz651bVLUERxb/QE/1rFm8SeIopAwtIgP8AYJzXq9v4b81/nTP4VZj8J27cvET9O1UmDpM8jg8fa9bP+908SoeoxXQ6X8Q7W5Qi5tpbKT6HbXoMfge3kyfLAH0FRv4FtfNz5aP+FDlccaTMGLWopE3pKHB7f/Woi1hVl4fAPauh/wCEPgh5SMD6UxvBccx3PGM/SpuaKNihFqcRfBPB9Kct7sO3OVPvViXwTGOQCP8AcJph8HSBQUkIPfNCdyrLoOW9jVOo981BLqaR87xirKeGDEMS+Y49jWdd+FHPKPJim2Fh9zfwyx4HcdTVW11GO2O3INOh8KsUwfMz044pJPCGVy2/270rmigWxrsO/cMYXrmo5vHMEXyl44z/ALbVnz+D/MTmR/qHNZ0vw+t5DkoSe+Tmk5Gbos2bfx9ZwEgyh/xAFTS/Ea1KZEkUYPfOa5k/DyAHHl5P0pB8O7ZuTGc07k+xe51MfjfSZvmuLxemOOgqZfFvh4n5LlXJ755rkh8PoRkCPj0pP+FbxvyBjPp1ouJ00jvk17S7gAJNGSfQ4NXBcQyIPKeNCPQ15wvwzul+aKSXHoD0rT07wnqFquPPkH+/mjUjkR2Ukyy7i0h5Hase5uzbSgCIuD/HTodK1GNB91x6806TT7uYjMBcqOic0zJuxn3OsGJN5QjPbvTrXVE2hy+DjoetOntLhht+yO2OvvXPahp19uykDoB65Bp8q3J5rnaWniBInwHGfWuo03xQBFgS814ncWeqzRnyI3Eg6E0lk/imwbd5YkTvnNYygVdS3Poq215So8x+D71aTXQxwjcV4RY+Mr+Dm9s5Yz0yASK6XTfF6zgYkAHf1rncTNwW566mqk4JYEH9K0Ib2IxZJJPXrXnem6rHIQzSZ/Guls7tJMY5GMYrKSaJtY6mK486LgdualtmVfvEZrMtrgMoBwg7elWY03TBg/Hpms7WKRrwRiVuTgGlewV489GzjrUFq275VyPerYiEbANIa0Ww766Gfb6VIgcyycDpjPNNaGOU79hPlnrWjc3LJkL8wPanW1yptCpjGCQeRzWsHFaDbe5RDockINy9TSSW73IyBgdelS+UZJSFT7xxxVyeD7FGEDnd3HSpkufVk3s7IhW4ju4Y0kGJoxjjuKrzxFGBjGAepHTNFqUS5MmMjA3ZrVvYopUje0Y4xlgegPtXNy31ZpflZm7pgU3/AHT3rSSTfD5fYc1BHFHJFh+D0xmmXEZs8qsm4EdR1FT8Kv0G0pC3MLBN6io7Y7xg9QakhumdtjngirDQLn5D07iko31QO6VmM6dOvenkE4OOKbGTty3Wp0IK4q0jGTKx3b89V6VS8giYj3q3Jm3kPPHaqxZvN3fnmtbprUm/YnukC2wYfQ1CEDICecVLfjzLbcH7j5KYuNqgdCKd9WZxY3cW4JpRmPHv0pfLPJ7Ukbbs57Vnd3Bu425AUbjzmqmzOHPAzxU11N8uAKrvKQwI+6O1aaPYtbEwVZm2np9a07QiLAHTFZ0e1yCO4q1yqYFaRVnoZT10NNSvkkrzipY3A+c9DVDSn/cyq+Sc8VdVcRhD6VtvqcUlbQ1Le4VoHTZjLCr2nwxRuZCQVyBj9ayYAyW7oMPJ2rY0yEm7dHGVCD5MfxVurnHPQ9e+BMDXV3fXbJlFARHr2qvNfglYm08NOzKFLSnp7V6TX0OGjy0kfKYuXNWYtFFFdZx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F/FbS/7T8GXwC7niAlX14NfJHiFpY5QsQDJw39a+39StxfWFxAwyJIyv5ivjrxfo8+jTSA8C3lML59zxmvKxkbNSPby+d4uPY5bWZ4Lq2gnKDEjFW9TleRXE2xexuyskbRlgcb/eur1G0MekyMXMjRyBlJ7AntXNeLlkt7u2IHDAEED1ry5dz24WvYnuAY4oHYf8s+PxrM1yR5trEfMYx+lahcanpkEikZVtpPsKoXyE+Ww52/KcdKymtDeO9jndzvGjAYx2q5bqZIi5GFApNQhKS7VHoad5zRwbOxrkemh2XugXh/XjFSAkyIFOPXFVUDAbwamibMeQfmFTuikrEcsbJeOPUZqOJgbbBP3WOR71emlTzRIRlsY61mRkZcHpuzVx0FLsaUzfvkK8AqCfyrTtbo7UU/dPGaxzJnDY/CtGHDQ4zzWM11NYM0k+RiAc5NSy3CImGPI4x71mpceVJhsketXrZUvXL44H86wle2h1LTc0NKhLMSfvNV528s7V55xxVaIfu93Q4xVqBdgGTvJHWpSaVkO2tyxFCVwZMAdc1W1C7EmFByc4HNSSSGT5Twp4NRz28QbaO3etU3ayGlrqU2WQNkPkg1TuxKXK7CjdfY1adSrZXp3PpRLKQmfvkirQnoUfLI4kQZPPFNbYTjPXrVhi7dBuNRskjceWBU2EyjNFEnOenrWHqEwbf5WHJ6c11v8AYLTIXY9Owqm1lFATGqDefatUmtybJnDXGlTXajB2E+tNHhNSuJvnHfFdk2m7OWAyvenGFTsx0NaqVgcTnLfS47ZQiINoHPHNXVQDZsQbgf8AOauTRCOTI+6eopsPyzHKUnNi5LagF8hhIR81SQ2KTF5pOXPTNSGIsNzHmpEYCMEkEDt3oUiraDsIluVCY96zfsC3Unzc1ekm8z5VBCirdlGgbLD5u1Dm72GlYxLrQ/KXcB8oGTWU9jyW2celdff3HnR+Qh69aoraBWAIBxWikbQbW5zQ07+Jqb80ikKDt9q6O5s0lwitktkHHammzjjjCKgyOpxRzW0Nr6mAYHdQC3GfWoDYpuzjJrohp+Tgdad/ZG2PI6/Sq5+hSMiPT1XBOAcUy6tVAGCMHtWqls7Lg9fWo3sXkdcjJHApTqFJWZkKdqH0A7UluVD4bjPFb0ek5+Uj656VZTQljG7p9KhNs0TRTg09XUPjIPQVdj02Nl5QAnvV61iGwKOgFWSiIOwrdSMGncwrnS0TkAcVQuI06eQAw7iuguYnmhJTDdRisl7CVcnoau2uhrFLqZ0dsruFKcZwauJo8LYOzrUkdmycknNaNqpCVDdtypJNaGXJokSDhP61QlsEbIKAGupnhEkalSQSOazzbgMc8n9ahzWzCHmc9/YqbiTgZ7U0aHG3zd66U2yYwQMmnrZgISMdO9WkrXNL3OUm0HuqfpTY9J/vopX0ArqnXZkdjUMsKHlcbiOlJtdCXdmJNoUKRo0fU9R6Vny6aivgoQcV1USE8EcelRTWhZsY+XrUSkuhnsZFiqwOiyYwOlW7vSPM/exEEnHFWm0+N06fN2+tFtK0OEkPTjg0o1HszFrW6KMmnMIcgc+1RW9qyKHBxIP1roY8S9Twabc6XtAdCB7VupO1zKy6mVLbR3MPmmMA9GxWbd6OhYGQfI38WOldFbQlHwy5UnkGr7aSJY3aL7h/gp810TyqOhwn9ix2FyGwJI27j+db8Ph+3vIN6Jn1GBWxZaUnCOMrjir32QWqYixtPUVhzvZktLocrL4Tt5o8GMA/7QFYNz8OrWV3IjCMOhHH8q9NEAbnPXjpSSWaAgevWp5kZ2PHZ9EvtFbdGhlj9O9aWi+IC5wT5bg4Oeor0m4s41Tayb8nHTNcvq/hFDL51sNjN1H+FS0nsLn6SNDTrwzj5j710Fi6kY53DHbj864axubnTpdskYyDjPWuptdWEqYAHNc9rF8t9jpVudqbN/HoKlRwy/Nnis62aNmwwyR0qx5zD5Rg/jSv3FZFuO5SLJAyc96kTZJKAfl7kCooljZTuwD6mpluEQgxpk45NaJ2Q7EpzHOChxt5qKWKa6lLMSec8+lTp5ciksdjHuabczIEESN1OCQKpvTUS02GJBHAjuRkDqKkgvQkbrF91xjmpI5UeIxEAsvOcckU1rBbgjypTEW5x2rJpyfulK19SKbTJraHzzJvU+nrSW7LcKS4B3DHNNMstoXtmPyDk+/vRhcbhj6CsbJO6NLXWo5rVlkGOlTYLHb0OO9QST5jJBwRTLZzI2ScikrN2RLTaJg5yVNSx/LyelVbiNlyRRHI5Taa0S1sZNXQ+6kBO7tUNyMxAqAM8f8A16aU3Ag9Khb5sE8AE8Zq7u1jNhNNth29cmrVsuVA9azrhlHlgnhm7VfgkABPXA4qo63TE1oOlPz47Yqu7gpgcYNRPcfvtpqdxH5WSe1QtXYErIqofMfntUc0i22QfnLGiBt75HSqOpGVpRj8cdaesVc0t3NODdyf5Vogh0z06cHrVTT0820QsCCRzVtAvGOfr61utDnluWrFfLtnI5y2Kln3Odw7Y70RRGGM55DDgVOqh5IxnAbhh3rbc4pb3LenStJLv2ZXGSB14rf0SVJdQiOCFlkLNnsB0rLswIQSmOmBj3roPCdjLf3XkkEyu4RfYZrqirtI4aj3Po3wBZ/Y/DVquMFgXP1Jrpj1FVNOtls7GCEDARAv5CrlfSxXLFI+PqS5pthRRRV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wjJr5q+Nfh6SDxNfnpBdoJgOxI4P5V9Lk9a8u+O+im/8OxXUSZlhlCkjrtbj+dcmJhzU2duDnyVbdz5cmKH7fZv1jgH455BrktdtpJdPFx5mZYQCAfTpxXbXVjs1VJ5U5ZTDIPp9a5QWL3E19auT+5JCD15rwmmfTw3MvwpIs8VxFKC6KSSB2JHWqM6sS8Sgk88egFS+FWaLXJ4mGFc+Wc1eEHlalKjfeOcA+orPeKOi9pGLdQsnlu5zkcfhVOaTKcjntWnqO57dNx+6TxWY4ZkK45xnNcktzqjqhyOWXYBwfT3oCm3bb680lkrBRup+oKyzRuOhAzWfQ1QkqCVeO1ZxAS5cNyDjFbhVGAOPlxg1i3sapeZDjHUCqQ2XonEmw5wORk+1XY2BXd2IwevFZ8ahE7Adee+akSfERIJAzilNXKplmdyMIHNbWlxs1vjOMEfjWDEx85Aec1vaVJldh7HNc0lrqdjehsrGyKFbqalVWiUDOeKiLmRg5bkDFSwyGSYJzjHU0mhp6Fq3UI4eUbwOcGieW3dncJljxgdqLiYx8AdKrxhQnypz3NWuwWvqMUIikAcnrx1ppcMQGTGOAKlmk2AEDmoFY7t7cD3PNaJ9EFivLukckfuzmn7CqgHB9SaLq3LyoyyjZ1NDAiPAOT7mp1TKSuNYsp+Ul8/lQ0QdNz43j86crlIgSBvx2qrK7M/HU1V7CsEin7qryaruBEMHqeKsRuY0O7lhTTEHYk0+moMomMdT1qtt3TEk5J71ekXZksck9h0qAxHBwOoqG7MLAcsv+zSFQev/wCqnxgImW4/Gm2qu8j85Bq0LYbG6K4A4qw8jBMIP1qtMgWTjjPWpkk2gMSc1O47ggyQGGCTzVu7t0S3yOCBx9ar2y+fNg8nuKS9uHjfaO2OKL2QXdxNMs8K7snB7mrjW0ZwMjnuahNzsiTjZnBqaLEmHz8ueKtOxd3e7FgtlMxLfdx0q0LZdoB4zxihYV+8TjjOKeZQWyfuj0rS4Xu9CvFpqs5JwBTjYY+YD61ciKsOeR25qdZMw5wAw4ppoV3cqR2SyLjHJNXBooZAFzmmWpcBye3NWY9RdJRzxVJoG30C38MNj068VDcaA4lwqZx3rXOqmRAOIyBwRUUuqgR7A43j+M960vEyUqlzO/sRljI2HIGTVUaFJcW8k4izEh2lu2a0X1SebpIu3BB4q9od+n2QwOf3YJJ+tXGSbsNymk2cRd6Q4fEeU5qzb2bIApHIGDkda7CbySwLJlUO4YHU05hbJIHkTAbr9T0qHuNVpNbHKCzw5BT86ifS/n/1fXvXUyR2sc8Z8wFWz2pJWgXhMO+Rg+1TyJu7KVSXY5N9GZwSARjrTotOkT70ZxjtXb6kLT7NE0ABlAwR3NUPPxB5TJh3OAferdolxrSa2OQuNJMiBjwarwaZnk9R0rs5YBBGUkjBf2qC3slOcDkCoaTehp7bQ5IWJR9wQ5BqdrVpG54UgV0ItElkIxwOv1p0djEevOOgqLITqaHPS6SfLOOKzJNKaQg9SD2713M0UccW4dapC13jdjg1MmkZKb3MSPRniCEx4bFWrfRHkkLM2B710NlGs8eSQSBgA1BIixOWHbrTcraoz5m9DOl0tUjORkjuOtQKrQqEUfU+1a/mKwH/ADzPWqNztDEj7nQGplLqiop7Mqy2xByOB1qIKN5BycVfSVTkHmoWiwe1ZX6lpMgW1dJgScgnOOwqcwYV3HJz3pyvubB7cU4F056r7VbaJ9QhhW4TJ4NUr+MQEOoynQite3jaUB4wOe1RzRh9+R0603exlpc566sEuAWABZRkEDpVCGwWN8y/I5PUdK6c2CwfvB84PUVHPbmNMoPMib+E9RSkr7jTtsVLRQqAE5rUjhjOTjGelZEQjU4OQ4PQ9K1LfdIgy+w1lYb7k4iRGy5z9Kmtp1BwOvpio0tjNuJOFHBPanQyLDLtRwT3qk7dCt0WzD5hDk8elSwLbh/Mk+6vY003CyqCXCKoxTLiJ7iJFTAYn86L9bE8vRlnMfD24345681PZTwXbkTRlJBnBTrVG1gkgmw8nsAPWr9pYiG73mQR5GcnnJqlfewpJJFO4h+03JUuM9ieuKpyBUzzwOKu3kamV33EMD2qrOoIIesJq5tFlTJk6DjvU9vlP6ZqAv5eccKTTnkMiAr24NZwigldk0sxVCSeDxUEEwOQDznilOCMY+tUlU+e+DxmtNmZtXNZX3/JgdOtRXkOEyMZpgnKKm0ZORmlvNzAE8Z6ZrRPTU5XozHuG/0hM9FzWjbTZQGq626iZGbkVYlkAmREAAPJxU7amt7qxDOjNNwOaS4mKw7MfMRirUiKCgxzjrUF2u3YfX0pqNrsaZDZxkAIPxNWWjRVOcE1XhmJMgHGODihpBI+H4XoTWulhTRrWACoARkDrQAPOIP3eaLQK+CCWXpxUUqN54QHjPPNabWOXqabXKm22nIZSPxq5ZwxXEmWwcAkZqGaKNrV5F6nvVjT41t7GKX+N2IPritoq7OKb0LGmKFvNpIKDrg/lXrHwe0VpdeEsg5OZMdcAdK8ptP3jxyeWFyxZsf3R619DfBjSittcagfuuAifTrmu7Cx5qiR5OLnyU2z1McYFLRRX0R8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T2rN8QaUmtaVc2cgyJEIHse1aRPNBx3pNXVmNNxaaPjbxr4dm07WLiJ5dm4MxHTp1FefXVtJMbmfeAj4YleoP9M19KfGvRjb6tHcCIvFNGeQO54Oa8IbSvszokgIhIZCh6kjpmvn6kOWbR9VQqc0U+55vMXtb5JojgqQ2fUVrzyfaNRE45UgEnvg9aryaeTqdxAMYVCUJ/OrFpbN5EZY5yGiPsexrlSO5uxn6gpSB4nAOxjgj0rBD5lx78/Sui1sOtu+4ZdQvI9PpWBFCGcOevSuSoveO2nqizHEvkuRwwI/KkvphI0eOmAM0bCMjJwe1RGPaUA+bFZSNYl9VAhQA8jJrntVhbzkcfw8V0XW3HQNWVfwsFOR+PvSQ9hNy+UgyDlQMioraEJMQT8nWqsWTcgZI45FWXJDYJ5NW9yqehoW3z3ABPQcVuWQKcjqevvXPWKmNQSfmz3rpLNSFySDxWEje5cFzlcE4IHNWopy0XDniqKqJWyfoeKQb3uNg+WPue9QzoikzWhLXIIHr1qRAbeYqelR2sgijwD84oup5JwAfvnAzQlyoOtkK6l2z2PpTHlX7hTcalCmOHrn1PvVF3bJA+9VgtdBsg3Dnt2zSqwCZkGBjpVXczHnrU0kikfM/SqXc15SMSFnc4wD2pzvkdMe3pUS3IJx29alW4HKDBz3qkrlNFfzTznuacXP3jx2qOZfnyMZz36UMQnJOaRMkmNlbb8xTdRFM05XI2AcU+L94pJ6U6MKjYHFJLS5lboR3C5O1Rz0otoCpz1qYJzk9KWV8fd420Ihoz7uImbI+6T607K7ME/hUkgJ5fgGq8wBcYP1o2BRC2JSV3Bwcc1H5waYlj361JE21CDgd+Kh8vKOaGkXp1JZHWR8ggrjnB71YgvBFCE6kelZJxGCTnmo1uAG4OapLqWkrHRQ6gCSM8gd6dvJOSeKyEkCpkjk1aglc4NR5Mdrao0IL079hPHpU0t5lkCjPHJzVGUBskjmoXuim3HX1pDtzHQQTBoJDI4AxVB7xTwvQVWS78yP5u9J5gKELgjpxWyegJWJ7fUJP3iv0HR6jOrcYHLd/Ss+SYrkNxnpVNwGJcOQeART1toaRSbuzorS7kfDbwBzxVqC/MTEKcHqaw7aQRpvL8Y4FSJqsagqRvbpTvYlwuzel1B5o2LSYUf3fWkkv0YBMkSDk81gNqahMKmKktJ2aXe4388Zp3uyXTt0NZZ9zFm6KeMmkkv8AdNkZA9arG4GCGAyeOKhk3K4I+7ik21sCWuppS3r5RlOSTip4byWZMCTJDYCDsa57zX3jB59jV20v1t+SBkHLYo5zTl00Ny8uZm++Rkj8amtblUh3se1ZDahHMfM2kZ96ibUGlbYGBBPFHMlqZON1Y2YL1C0m4YB71DNcLjch/GqDEbOKgDsWIFZuTCMEaiAzndnjqalLqMKOv1qgs5RMAkCo1vCrZPU0uYTjc0DL9ncEd/So3k81H568VGZt2ASCccURShTtCc/zqvIlKwturdCcj0plynbsO2alU7nznBXpVd3LE8/Wh7F7u4hiBwV6jrQy7+B1HGaIpc5A6dDUjABM1OgO5Xltw5QAfU1btYQH8oOMYxTY0J5zg/WntGVc5PvVxXUmWuhYtQ0H3D3NLeBZW3gY3dccUzeUKbelJ52x8D5yc8VpZLQ5+XW47zEGwkZAGMetSTxpGmQAdw/KqnzFM9ielL5u8bWfnPSlc05blK/sd1s7oP3icg5qtZX8c9vh43SVTg461ucOmMBCB371mzWJjuUki/j4qWuxcFe6YhhWXmK4boSUJrQtrFVg3uDlh96pIbSOdMzERNjtwM1agD26PD5nmRtjg9qOXXYcn0RU+yQtGimTG5utaMcccc6IXzGoAyDUTI0kjhwMDoV6U+3tvLTrvB75qbWehO5akEEsymLB2N1J5qxrMUUbxEc7gGJBqG1t7f53lJz6Cq1zcRvgoMjpyecCiXw2MuXUqSS7n2A7hnPvUU8yhcN94dakVkjlL4+Y9B2qtOxuXJAwc81zyukdCSY10S4jOOvtUKkw5IBq5boqg1DcTLtK9DUpX16kLsUHuHZXKj6mobdW8x9xyDVggDIHeiO2aHLscqelaxi+pMnbQuRxkohx06+1SXOJdiM3AoSQLCQOSaoea3nbSenXNXotDltdimPBGeoqVFWV947U0DbwTn3FETAMQOtQaEhkAfJ5PSqdzI0tyM9Panz/ADyovTntTliQuSQflPH0FXG9x2SYx0SDICEEjk1EuHAx371aaYS5P8OMUyOAIjFRgGrsm3YmT0LVo/kYBP1rRt0WSXew4rMiQO4OeO9akbiKMgjpitI6nJUZZnUl0iUHbkZ9KszziCaKEZ4U84459afCwR43KAl+cmgsLm5KlcMjADjjArptZaHA5G1odvJNcW6gj5iE4r6q8HacNL0G0hxhtgZvqa8D+GegtrOsxRBPkiIdj7da+lIo/LQIOgGK9nBQsnI+ezCpe0SWiiivUP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KAOR+I+iNrPhyYxpvuIAZEHfgcivlfxJOBdxvNlI2JTvkOPWvtN13DHavn34veCVstYkmgtw1rcIZgqj7rjrivOxdO65kergqtvcZ85a9pqoILqBy2WMT54Oe2KZbruQxFCIyM89SR1NdNqNkNgjOBEz71z78ZrnIIimsGKY/JG7RnB/vDivHa1PeT0MrxCrReW4f5HQqcelc7DjyyTwTXU3FvJuS1lALpuUA9Mdutc3OFDGHHPWuWotbnfRelghYO4JzwKikTyJMk8Ec1Japh3XGflz6VFcKbjAPWuaS0udcVqaDQl7DevPGarXGZtM3qMkdT7ipzmOyHbAxUboRa8fcI5prUGc20u2eOVfoRWmQHYMR78Vmvb+ZKCvY9q0U9D06Vra8bhdbFhZPmBHbFbNlOXx/dFYSp8w5OK0IGCg5OMfzrmkdEEmb0Fz5/yJ1HtVhrYooOfm9QazdHBWQyHoT+fFbDsGOUznHORWZqnZkaTFWx3qSKQsuSeRmq53LwOCe+KjDlASSTz1ovc2SL32kuvlk4XqT71C7gr3z61AszO2c+1LNNjg/nV9Cra6CHjIGeOtQFTIxUZxinQsqglsHn1pwbYxKjBPpQGwxV2NhcEe9NJkjOVxt6c+pppba5HrTw6h9zDPH4VfqVcZOxRwhA3EZ61ArMXweVqY4CF+54qNSqxEnr/OnuFyymWXIJAp+4E4A6VTiugz7QdoHUVejCkjA+tFtCGrasc8yqowCTVYk4yeXOasvCN+F6e9RyoD8oPPQmla5GnQrhjdFFPQUyeBmO1cluvHpVmCIR8nmnz25D788sMU2S/IzyfMY5GB04qCdzD8nritNoljGByT3NVry2MoDHkjrQ1oIybtyzIMdeKiSNXIPSr8lg9xJuHy46CqtzA0LAYwBTRSZYkbK4PrV+zkQxHPbHNZcMpbg9qV5WQ4BIBpNa3NLXVjXurpGTA696ooN7HPSs8tI02cmr9vIpTDfiaXqWly7AZisuwdu1XUIbCk4HrVRwp+fv600zHaOffGalEvUW6lVOA2eag3bUJzkt2oG1s5BxnI+tOltgyoxJ46gVa7lp2IxuIw3enxqc565FOkJEeNnqc96La4hEX3fmJ5JNGjL1LaInl/MBx3qe1t/OBYcD8qqpdBWGwZQ8c81Gl0yyOANgPOBV3J1L5VogeB65PWs5p5Vc8nHrmpxOJYMg/N6EVDBGZ+o+aocddBrTcLfdLMXZzwK0cRnhUHuazAnlOQ2Uz71aORygzjuDSaG9dS0YWZeRgY7VWD+S+MHinQedNEXL4xxiorpijbSMHvUtW1JW9i9HeOF4GcVIkxMxPXP6VBCRPHgDnGKlmgZU+QdRz9aPMm6vYth0kYb+OeajEgeQ56dqz4lffsc9uTVqNCGGeR6mjVrQLWL8OV+frUjqGl3HIxUKueCDxjvVgEN8pzzz1oSezMZdxjHKnHNQSMwXA71JcS+X0+lRKWkwffFaaGsVpclST5cHFK7MXwRwahYFTnHSpo5hvD45Hb2pOIW6j0yRmp9pECOefU1Fby73ORVwBTCQehPHtW0FYlopyyHeP7tOgfEwYHBzjNJMAyZBwenNRLEQu4nJoYrKxPIpByenOD71X8xRICae7PtAPNMK/IQRnPFJ76BFGgiRuYy/3COe9IFUuED5QHr3/CsdZ3t38s5Cn17VoKhkTdEeT1NJSTRbjbUvs8cKFH+dfWkNsI5A0TnaR0poQqit8hf0qRpjkHkNjAxS9TK1gYzycKmcdh6VL9md4CYyVfP4VHHNcQXYU8K3Q49fep53kRzvGV9RUaasNiQyyQ2+wx79w/1neq0s2GGU+tWY751hKkfKecGqs1wdpwo6VEvUlbleacO+MbSefpTIpj52Ng6daYZBtBJG4+lTpGnl7wfm9Ky957Gkvd6CmQAkkc/Sq8yiU5q2gBBD/hUE7qvAHHXNWlpdmF9TPmj+UEfKc1ajJZDGemKhlUyEEDNShjGmTjPpVJky1JEwBsxz61nSLm/cdu/1q4sR8suT1z3qvAFd2cnJ61S6GaWtyNJGLvngDAz61ICEC4z05qN3Czcd+amkAbZg0kuqNOo1Yh985zSzSiRCqjkelKqgAlnoXb5W4HOSaq3QXUYI8KBinvhbYAdTT1YhM4qv5gZ3BPHQVVrGbdyzZNs+99a0fLkljkc5KMAox1rPs49pcufkIArTW9CSCOLJ24Jx0rWC7nHUd9i5bzICCckQoBtPWtnRrQSXSbzlVBkfvn2rP/s1HwwQ+ZJy5HYdq6/wDoP9tXMFtAM+bLsJz0UdTXZCLk7Hm1JpJs9w+E3h1dM0j7WV2yXPzD1xXoI6VVsbVLK1ihjG1I1CgfQVar6WnFQikj5CrP2k3IWiiitD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3rnfGnh0eIdHkhUDz0y8ZPr6fjXQng0EcGplFSVmOMnCSkj4w8W6dJZxyRXEHkPGzDBHbNcAsfmzFjx58fy+odT/hX1F8cPBSyoNRjiLxMCHA5wx7mvmrxZB/Y8oeHJSMhwB/e718/Vg6crM+po1FUgpIyNYyPsdyBnJO719q5a7cf2iGH3X5A9BXVXs6XdlIw4ZAHI9j3rk5ozN85GD2+hrkkepRYoXbKWT0qJnPmIMYFLJJ5bkE4OO9Isbv8AvD0FcUux3RLskwa32tyvSpFQ/ZPL9RiqpdfKwhzznJqz5peGPaeeM1KVmU1ocyUe3vCh+5k55qwCc5weTxS6rbvDctlsY5pLR+55Na36EssRTfKCex9KnEpkfLcg96z448SSFvuZ4FWFfCALwBWUjaLRv20mCNz7EGGFa9uScknr0rm7OYz+WCMDPWt2N16CTp6Vk0bF87WIOMDoaqzbMkA5NPaZmXI5UHnmqMjeYxOcfWpZrHzJiQnAI9TVSRgz8HOKjlmJ6HJ6URRktlucVdrm17Ey7m9celPFwzNgAZ9aXO1OOTnGPeoHkMbdBzVWsFrk7wF5NxNNlkEPGCW6CozNJwQetQB5DNvfJHSqdrFxjc0FiaW2BbIGe1ROm/IAAx19fwq2tz5sKRpwPSmRKdxJPB6Cm0iHoZrqscoKjk9au27+YO5Pc1XmdFU49aWBigz0zQS7tGluDIMVC8LdeR70qEIox93mrLDzI+OnArNGexDEQcA9R/OoC78qeSeOeDVl8Q8Kd5xzjtUAG6beWx7Vdils2IsG18n5mNPcMASOQPWphKo64JpJHBwAOMdqq2hDI4FBBHes+/TfIgPbiti0jPJPXqKhubcPMzkZB6UiVuZC2ZZiFHOM00W6nk53CteNRC5YDjFIbcTDKjnpRfsXcyvs2H5A5GevNDLs4IGDVoRFXckZIAFSLBv2gpx9KTVy+YoGI+UQRx1z3poiCkAcnv8AWtT7PFJ8hJBXqKh+y4fKcmmrC5jPhR5J9pAAzitFIPkcnGOgPvSpZ4Y8kMc9O3FVDO0OYTlx3NVZIfx6DlQFsH5/UCoZol3sVTYD2FOgIaXfySOMCrTxGVC6jGTg+vSpXkbbFGOQ7fKQ4J/DBq0un/NgcvjnnPNSJYRD52kyx7VJbzi3cjZ1BxT9RN9iG1t03mNs7+mPeo5Ilt8gHnPY0jjExcE5PcVOsCy27NvwaViX3Kc0W8b9/PYVNCNvBOMgfnUsMaC3wfnb2pGaGW5BOd6L07Ucoc3QVMxOyKwPHOOlK6id84yR1pskjnO3jNTWh3IQxwx6YpabCbtqTWsW3kVcY4RicYIqOJGAxjeTjpVjylD4fpjof501EyvrchtrcHJc8DvRu3KQuM04wMXGDhOcik3KuBjGc5P0pKJaFSNxFlsYOBxzzTmmC/KATjg05Jg4Kjio4WMcuSBhutOVgsEqF0I7etOitiFQF+KuLCp780TRlVz/AA00r6hzPYgkjCYwSarK+64AYfLVrHbOQRmmrEH68c4+lVsWi0sAVWI78/hUZLEkdqsKpjGWOe1IELnJ+UYyBijqTcqSR5UsPpiiFtuQeh9atLEjIRg8GofJAkyBx0p3JvcNoPela36EOOe57UuzDgK/AqYQ+flRnpx70txbGdsR2YMN5z1PerloBChBQ47Uz7JNHKh4Cg81MGeeby1AGBljQopI1drDyS2HKbffNP3fMhkGe+RSOHXAUkj0NMFx+9CAjPcGk2RuaaLG+MnzFHT6U7y1XKHKbjnr0qCHerfNjywP4SM0NfqI8gZJ4znmhmdm2DRtHMAP3inj3qO7wFKLz64qKO8lfkgj3qMkMCFfDHmsHrsXy2ZWmVAwwBnHJoVzwE4FD2chYc9ac1i8aEB+p6f4UWbG2iZXA4J+YdBTZ2DpgjHuKrKxjcqw5PHPWpHbK4pbKxm1qIm1MHd14qC9DMMrxTpJ9qBR65NJJK0xCr931J5qmk0ZvcSKUx2rp1z1NRWTHpnANOZjGCByBRGAU46mqiQR32Y03Dpjr9Ko2skstzkH5R/Ortwu2EJ2JNV7dNjHZwB1pa3NYuyL8LlyQ5HSnKqxcDp6VVaRgcD+KnGT5sk9KEzGxcmkAiPHPPSsu2+afJGW7+1WHcE43c06yjJuSR6Yq73Zm9LmpYiV/kKbxkflWpaqs+oRJgKryZPsBTtNgK+Wo6KNxq1Y2ge5EuSNoYKR713Qjax5k57mkUL6iYoXOJDnIHavevg/4VgsrVb8RBCqlFPck8k//qryjwD4eOu6rbw9cHaSOM+tfT+mWUWm2UVvEoRI1AAFethKV3zs+extXljyLqWx0paKK9c8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9KD0pG4oApatYRalp01tMMxyqVP418b/EXQEj1e5soNrjc3zg8cHrmrv7Y37VkfhKwvPCfha8/wCJiV2X17CeYVPBjVvX1Pbp61578CvHln8TfC1xbOmNU0+MrJJuJ3ELkEZ5/OvMxfK7Jbnt4KLinf7ivawpLEAySbXRoHPYY5Gf6VzOp2klnHsGNvRXx159TXWXWbazmjQneCX+TqSD/hXP6vKLuwiI+4suc9+R0rx5K6se5DRmNc2/lujnnKg0yGR3JB+72qxcybN8BHzBc1Vt51UkH7xOK5Jo9Km7onS0Lo5D4zU0AZnGD09KjtpyzumQCTmn2smyYE9O9ZG+titqqFpn5zkdKy1ZcZXjHWti8dZLzcPusD0rFuI/KuSAc81a1MmiwGO8E8jPI6U+QDdhPu9vWiEKyZPGODmmKS0xx0FQ0XFmpZqwTKHtyK0rcPImD1J6ise2kVeC+Dn1rVScxx7wQAO/1qGl1N4ts0vM8qHA7CqbXAdcdzUbagjW5B5Y4xio7Vtq7379qlam62uyTbk5NTxvtGOKrsWkOScD0FPWQHhulPfY1WoqTbpCCMYPU09gpB3DOelV3bc2F9asW6LJgHHPU9xT1sWyOJQTk5xUdxIpZlBwRWituGQYHvVZrLzps4wOmKb2KjJJ3ZFYzh5cDuOO3Sr2MxHHFMS38n5gmDSzOdmBxmncqTu7opOjDOBU0W5kAzjHP0q0IFKIW5A5xnmlj24cYxmjQggklOQF6AVNFJlBuPWozGjZAPsKZGpXfvBGOBTFYt52ocfePeoZUeVgF7dadBLv4c9O9EjBRkcZ6Urk7FeeYqR/Ftqa1n87knpxmsu+cx7yDljT7EuqAdjzSUruwOKaNzzggAGSe9MabdwOTUNxLsiAH3jVZCZsEdT1xVPchRTVy20wAx39KElYrx/+qlhiUAjGWx+VNjUpkMR1pW6hYW3ZzMc8gj0qcTImd55A4pbVlD5HIPFO1GFY13sAN3SrRD3sUrRYp5nZ5PLqSOZYzsDh2Oagt7Uosr9+oBp9hAQxklBznPvVJKxo4otWrHyzv4cdzVKW3jkJLkjJ6it27e3nRE2AblAyByKoXq2xt/IUYdf4wOabjbqTDfYy4omt2yr7+ce9WbiOdwGVDjPJzTJYgpUJnt1rY0+xa9tncXAi2DO096SinodDdlcyZoREgZuB6k96gunaVUA4x1NalzANQTy3TK9CwOBVafRwigo+Rjkd6Ti7abCT7mVIGZ0I5APzYNWJZwUSOJMN3Oa0YoreBEjCHcfvZ7mg6UHuQvQyd+wp8vYTkupnwfIhdh1NWPJVDkp1HJqZNLNpvUnfyetTW6echB4+tG+hDd9UVfLEyYGRn2qaGELgBDwMZqa2tni3hnB5q3hQRwACBmoS6ksqICHIB24x+NWBEXicvneegAp06CDBPcgfnTZGeKYOOnTH/wCumlqStdiJHdVyU74NJInKHHzYobdNxyig5rSsLdJ3AcjnuTSUXsjS/KrmZ9leIbh1PTNPtbaR9hft155rQuNpjcLwEqrbXTM5BQ4Xv7VbgnuHvNXLc0W5ODsOOCKfcPG1gkQH73pmkadJGBHAHapbe0Nwxxz3/Cna17GO2rM9YyDkDPPNWkIwCcDPWppohG2VPA6+tRldrE4ypPH0qXoap8wbfM+nanshEO4+v6UhJRBjPzdfaldfMQkE+lAmMjJZgTxUc05ixkAjnNWVx5akde9QGITNzSvbYSsV4j/pAcngmtAP5bbl98fjVeWAbAR0Hp3qSKEsUCn5u4NNeRTs9Rhlklzhc7evpSBG8zI4Y1MYfLYgkgjiopyQwOMeuKOmoDpSTKHPBBwfSoLiOIv5qSAkkZxSLdBpQkicE02dFiiyh6k8VLZSViUogO7eUBHQUsSmX5E+fI9aitZw2RLHlQPlJqYTKFIQeXgfnUNJjd9hksk/lBSpABpkcRdSc/PirBmlOAT8vb6VWllA6dfUVLsidRzFhgB+lNaV2AD/AKGomkJ5705X3J830qbmYxxk7ueKe53JgHmmPu+UIc0AgRYPLetSS2QNHlmI7imvP5Ee7nrgcVJIPLbOeMc1FNiSEIOQx6VrbSxDYyIySxhj1POKtiPYmfaoYiI5AgB21aul8l4tvcfNVxWhO5UkXLgkZHQUBAvI6HOamZhI/B4UdaiYgjr1FKwiJWi8zPOQOKkCbkBIxnpTBbhn3Dr0Jq3LDtjyM4x1prVaomTsQwxjfjuasWCorOX+9nH1qvGTvwh4AOavWMKlQCcnjNbQSbOab0Ons3PkkRjMhUKMehrW0jTZHgDsinYCQCfT/wCvVSC16BMACMKr54ye/vivRvhX4VOt6gkUyl7WEBixHX2r0KcHOXKjxKtRRTZ6L8IfCw0zSEvpo9k8wyoI5ANejrUUEKW8SxRgKigAAdhUx4FfQwgoRUUfKVajqScmLRRRWh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6UAIeOa+b/ANrj9oZfhV4ZfS9KvIk1+7iYsBktBHjG44+6T27+nrXcfH7446b8GvDMkrusurTo32aA84wPvsPQenevyg+K3xHv/HXiK8v7y7mvbq7jMjMeScdv8PSsalRJW6nbQp6c8vkc14y8S3GrXl28sjXEs480tjLEjnnNevfseeIX07WNTmD+aDCGaMnsD1OK+dobyxmaOXUzIdo8lP3vBI4we4zX05+yL8PyfCviPxA8YSOMeRB5ZO11z69Tj1rzqysro76DftL9D3DXbT7RqUWo2z7LaXA2/wAIB9xWBqVtHd2EgWIxOrHJ6A46VY0e/jn+06TPcmDeQ8WPUHlf/r1JfNCtzHExypJRwOMN1B9q8/oev8LOMvke3eOSdi+VwQByBisWEPFcux+6TXS6tbMLm8iIyyLvB/X+VY8qiQRsTwVya5Jx7HpUZC2cZmuSM4Jzj6Vp2EZLYcZOcVkJLhk2A8dTW3pbb3y1c1tTrbdincw/6ZgDpWTqUTC6DjgGtjUJzDdg4znHFVdYl8+AMExiiJn1M47j35BxT/N8tDz16+tMtpEkjJbIbpk1DLIC+BzjirdgXZkq3SuWJJ4rTj1RPJAcdqxfs4Zz5Y5xkipbVVdxu5GahrQ6U1saiq8gyPkGO3FWIcFADkP05/nTmAaNSPSoUB38tkVNrG0ZFxpCqBccCgb3XJ4ApxZZERF696l8n9yBnPHOKSVzZOwkQK855q9brhgTwOtZmwqwA7+tXbdHGMn3/CpTszVmiM59qljk2cjBPvUaktEAePepY4vMOFORV9DL1IZi0ynHX9KhWMptJGWAIrQEZH3sY9qgdeoI6UW7lJkCg4JPOadDHuVww46VLaxq4wR371cltBCMsMBunNUo3ByMwWwG8g8dqZOCByfmxV2aDbtYDjuKha38/JHFHL0GmV7a3aZ8ZAHqTTpo8KQT0/HNTQQMmOPlU81XkWR5HAQ7e1Gw3qZ0kKtJkvnGRirMEPyqeuDT2sT99wBg/jzTtjowVeQe4pWUdQ3LTRCdMkcAdqbaWwVAT69KWPO7A/GrcVu0gGDSvfYyloCqsKksOccVTniBTeCQ5OcVa1EYdEPOADUlpCkiEsMkdKdr6CjorlO2EqoDzU90xmwJOg6g1LFGbZDIQSQTjFMjnM586dMluMdhWkYobd9UK1uZ/LYAIoGD71AJGWd0OR6YqzcZnQJHJsb26VXgsZdkrMQWQcEnvVtFLRaksjF5sAA471PLCzQvvKRM2MHI5pqxtJFtI/eY44qOSLdhJRk4yCfanqUrPQFt5ud0e8D05p0M0ccMiOhQycYqvb6oXlMRcp2yKuMYZmEUaGTHc1Kaexo1bcpwo8ZEcWTFyWJPSpFQzrLtnCBR0PrU8X2W2k8pS5YjnOcDNWk06ESkxYwTlyP51aj0REn1KFjZO9nK8hXIPB707z3nXYg/eJnr7VIZDFvt4shck57dferMrQR28bDlyCGIz1pJK2hm9zNa5DwjznxKOKikVvKHYnjIqZrdBLmUbwehpbcK0xRh8rHjJ6UWNFpsKkEkWA+QWHyjPB96v2sIhhxL87dRUfy3E23ptOASasGVWkwowF4xS5UmYS1GKQ8j7+hIx3qpcsN+0fgR2q+rl3dQhBweaz5oi82FTpzmpSCG5NZYkd0kICjnNTBhbzEIA4PTP86jEhiD7EzkfNgUJAbhYwPkZvWm0V1dxssMk0mThF6tjvVUFldlUYJ6kjqPatkQIr4yZCOD7Uw6e7IZhhwh7dqduxSmUc+Q4J7irkM7wYLZGehB7VJOBKQ+AMHPHrUn/H7MgRPlx1J71K7EtjcbnJJ+8BxSqhD4PIHem48qbODuHGPpViOVZMgde9DRO2xBcZ2ALzRbzh0YMmOeadPuVExgdqYFxES3U9Km12PSw9ioUqDy3eoZXIVFAGVPJFQnKKC55zwKcGI5A69aLNoaViZmV0AA+Yd6dI+QhXtnJHXNQc78j0qbaVGSKLDsiQlNwLn9ajmYMrimjEkuXztHpSxANnHehhZIr20Ikldz1Hy1NKimPGM84+lKwMeSPxpjFSgU8N1zmkuzBu5Sj3biFOCKkIeRDuxnt2zUJPLoX5J7UStKsJLD2GKlq5rYeC546Y461C5569Tjim2khbrxnrmrDABccH3FZqNzN6Mr+Y8owMccdaDJheTz7GpCirtAAw2c1A9oinzQORgYyaLaXM27liIEnevTFJIy9BwaWO4CpsAwCKZtUvk96aRi/MaG3Ng8juaCwVwD2qEZizuPBPrVSaf95txyaabuTa5ZeQ/at38OBWl5qNCSx+maybRSW5OfbvUshYuUHVe1arTUQ95vLfDfID3qGCcyuSMFfWpZ022jMxy3pnpUVrEm3cDx0x71nsyk9CySIsAZJanmbdE4B6YGKjIB9/SmGMjGehNPUykXbewPlF88vwO4rZ8P6cblE3jMYYqT+NUoSFxAR91d3HrXW6ZpcljptvGcI8x3D2Brspx6o8ytOyN3SNOS6ktrOBDJIzkrGvOe1fSXgnw4nhzRYYNiCYjdIR6n3rz/AOD3w9SyuRrU5ZmCbIg3TJ6mvYQcL0r6DCUuVc73Z8njK3M/ZxH0UUV6B5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g6VxHxS+JumfC7wzNqmoyqjkFYIs8yPjIAFavjbxppvgTQrjVdUmEUESnC5+Z27Kvua/MT9pT466l8TvEMl3LKLezhcRQQ5O1EJ7D1Pc1EpqO500aXM+aWxx3xu+Luq/ETxFJqF7cm4e4Z1UJztU/dUDsK8E1HUGe2EjoEkhl8tzI2MD0AH51d1m/UtOhLxyxS7wA2Mgjk469K5jWJhLNIiGHy513bxu4I9DXKk3qzsk76l6PSX1J3tYns3HnKUEbFmYEgAD86/TfwH4Pg8A/Cew0u3iER+yiSRR/fZcmvgf9mLwmvxD+NOgJLaRmztMXE2wcYUcM3bk9K/RfxLdhvMVOEHygD0HFcVZ62OiklZHz54mxa38F7bS5kiILIOoI7fjXa3OrWWo2gv7eAus8AHUZVwO31rh/Fdl9nvrsMWCkFhs+veqngXV1/e6YxXZ5wZCTgjvx/WvNUtbHuuPNHTodhqCLdNby/clliKyA9mxXGSTmJvKaPLRkp+tegatYRzNcRb+sXmJtPXPpXAz2zOEZOTjJz1OOtTUXUug7OxNagSITxzVixld3yB6giqFptGB0OORU1tceVvU9c9a45dz0o6mrNbrdJknBHOaq6hEklgcc561Ms6wW29jz0I9jQIiYiQco46UJifc5C3lMcpRl+UHGSau7P9YGQD0NQ3cKw3zIeAelSi7WZNhHzA9adgaLFrCfM3Agk8Uwqsc5B4OePalEggwcnd1qjJeMLvefm7mm9yo7mzBu84IzbPxqYAknPAziqUF0Lm53dgKvlh07k1ElY2i7Fq3ADjPLHirkSjoc9yaz1l2uB3HetGzw6Zb61L8jdPqIsW5x6frVuO3IJZjgUqRKOT+FTqAcgdDWbNOYslt8ACjb70+GIwAAnr3FNtUw2G6UySYhyq9AeBTBLoi5IAyYX7vc+pqvKgMe0Jk5696sWwLLufp2xT7iSP5AFBwOT71fmwWjsirFGwXDDBpcljyC2Kme53qq+gp8ToiE4BJ/nWlk9hvQrsg2Eg89DmoEQtIAB7VddflyOc1Eg8uXAH1NJ6MOg7yt3A4A61Etth89s8Zqd0BIdckg9BVpyLiSNQNgUYzVE3sZNzGHTcRwD1qHYrnKgkkfrWhqrpDa7Bnd+majsgIow7DrSdm7FJ6XK8cODg96uMpgjOepHGO9SQIJHzswCeBVksnmJvjDBfWlFWM5SuYskMrMWbn8aSHzV4IP4VfnIkkJGI4z+dOAwuU/OrUUNPoyBLnfujQ5buDUl5ZyC2jCYQnrTo7Nt3mJgHPPqadcTOuVkGT0PtV9NR210KUiqqRnH7xTyQadbQyZkMv+rOT1qYWa7eMDPPJqWE7VC4z60I2S0AXG2PCdxjNUmeVWJGHI6cVeChnOTkDsKeYv3SYBB3fpUt3GrRMuaEXUIdk2TKOqDGaii1Ge2j2vBkZ645rdkgQEA4BJ9aa9iqkn5So/HNHK73RakrbFJrg3kSSpbgOcA44q1HqMOnoVCEtINrE0ot45UBGEZfSie2NwUVIicen86butSJWe5F9sjkdFXbuHUH0qW6jEYTIwG5FRtp0YcMRskA696uWweRx5wEqgYGc8CiLezMnbdGVHP5s32d0J9PSrU2n+W4Cjpj61buLcJh4oyWFRxFnQvINjnqDVJ9GZt31RCqB8ocbsdO9JFcp9uEZjCE4B/KrbWKOwkGQw9Kbc25jlR1XLYyal3WoJodKfLm8p32ZPGKetmjO6K+zd3NJcf6THG5Qb164607yMIpbIHGCetHUnYsQSIbN7c24eQfxqOaiiVQwJTDLxWjZBEQuOjDn1qncRqp3jO0nGaepKd2yuci5dl+TIxRG5XIOcN6HrRI6JKEJLgng1LFZOUJP3QcgmoemxrolqSPDEYEc/KX6j0qJf9FZCBwaluYSsAOTj2qIxtJ5Z/h71PoQmS3QeecOkYDdcCoGUxzBscnqB61e2sPnJycY4NVmZ5pk3J5eOBVsi5K8IDIDyCMn2NU7hWbKp+GavZLZLVGI/mO78KNHoJNmbcQr5YJOSO1JEAVUAfjVudAzlf4e1RmJYJMAk8dKk3i9B8agjOKlEkY4Pp+tPRNiZHU1XmjbfwvXrTYr3ZG7FjgDofpUjkJsJXBpkI28n8aa7M8gIJ29KnZFbkx8vbzWdefPyDyOKstuCFiMgelReVu5IyD2qXqCVik8m2PON7dKilkkuCCxIA9KtrEGV8DHtVd4RDywyCeRU3stTVMaQFwR070qSfN0OKZK6PyuQvoabFJ5mQDis21fQUloSx5kYg8EnjNKx+XBPGKkAyhOfxFU34YYPPehIwHPKy4IGT/SlWcgBmTI/KowAyOSc57UwRySY5GBVWszOTuFxIJ0DDjnGKrvHnnb8w9KsSxjfnPTtQq7cOD17CtEu5FwtLYwvvJ6jBxViNUWZ3OSSKqm4JJx+lX4Sqw+YB1GSD71WjegmQyy7o9p7/nUSAAjaeM8imsvmSIxH0qy8YVMgHPpUNX0Fawm5UXLHjHc0lpcpLMhyCoPNQ3VuXXcckelNWExxJsHMnAFaJWMpWsdPoFsdRneQkjcdqYHfNeqeAvBsnjnxDnzibKywjOOmQOa4nwdF9jtC+wFFXy1Hcsa+mPgxplrp3hNfIUea8jGZh1L969bDUVOSTPm8bWdOLcTt9PsY9OtooIhtjjUKBVo9KAaWvoVpofKttu7Ciii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PSgAzxWbr2u2fhzTLjUL+Zbe1gQu8jnAAFGua7Y+HdNmv9QuY7W1hUs8spwABXwD+1F+0vP42uX03SpGttEgk+QA4adhwJGx29B/WolOMVdm9Klzu72ML9p79omb4jajJb2sht9KtkPlop5P8AtH3NfI/iO+e5mli899roJ0564rT8R6vJc+Qk5PkyztGznhsepIri9R1OOG5E8WPIglMafacE7R/sjk9c1yat8x3OSvboVoN8kySs8YFxEyykneVA4JbPQnt3rAub6Se2jhMvmR274RCuOD0JNXr682i7tkuAYgRMnlRkgt7HGf6VkSnzGkEdwUV1WTaUwWbOMD1+tXtqS3fRH23+wF4Nez8Pa/4ouI0/fsLS3kHXaOWP4nNfRmsSkK7Lz14rm/gN4bbwX8FvD9hIgjnmiFxKg/vNyTW1qWcHafr615FR3Z3U46nlnjhxFclwOZBtI+oryaR/sOseahwyENke1et+Nz5z4K4cnH5CvHtVG29JJHoa5JHu0NUev6VdLeNaahbv5luuEkH1HTrWPqFiLO5kU5RskH0AJrm/AWvmzmksnz5U5CgHpu611uuSz3MO2ZBvZfvD0HTpT+KJNvZzt0MSRQjoR90MBkVfliR44+MNjt3rNgfz8g/6xeoz2Aq/HdEwlGGMDjrmuSaO9N2RalsmMCfP2/HFOtJGACEE7eDTdOuWLETHPy4FSiZbWcOflV8HPvU2L8jD8R25SVJBwzcVnCNnjB/iXqRXS+Io1uLYSqcnPBrmYWkZTjOD3z3p2Wwa2uXMjylckNxj86Y8GCHIwGqvG5L7NmcEEf4VqTIZUGOg60Bew6CAphvWrc0h4UL1qlE+w7WOeOlWN4cdOccGlI2iXreMFQW9q0VkCsAPTmsqJt4QnIq0GO8kHJqGbI1EkfeMHmrEYw+fWobRQ6bz1HBq6xXbjIyO9So3RrdbFiKUY2gc1WKjzffNCy/KDjoagUSvcblc7c9B6030LSsapLRQgE5B5qur+YxAHNPLb8A0kGElAfjPODVPVjWg6ONdxbk5q9FFFtJPPoKh2qzkL3p6AJ1PXr7U1oTLUbMp2A5wD2qmJw78fSrcqvKmQCV6Zqvs8jAAxjketO2tyo6GhaQlsHI/GrclkuRs4Pc5qhEZJF3npmrf2pimPuDpmquYyTvoLPb+ZgECqsqHzhEvz45zinFmdtxz/wDWqOaY7wkRO1hgnvVaISTHCdIUdCcsepHaoI4SPmZ87j0pEQRucjJ7065kEHHBPTg96m3crl6IV1AbBHAp/nKuFwOKprcDnJJY9/SnxyY+ZhwKqyL5C4s2CSSoznkdqpXL+ac5zjvWfPqDNIQg47HNWLeZJEHP1NHxGyhy6lqOPevJOa0YrURWbynpnueazoXaJwSMqc4qSSVpUKIefrxRZILN7BCxedE7Ma1prf7FDh3UuQMYrHhc2p/encR6U64nx++5ORjmjRIbjdjp43nYPxgGoyx81UTIHerSRE2wmbIT19qqO8jOGiT86NCkX9v2RHOzeWGR6/Wls75xkhChbvSNdSrbR70BdRg+9RiS4hiMqx4VuD6c0+pla+5aS+i3MJk8zPfOMUyZkaYtGCIz05qgwVnw+QTyMVNFcJB8rZx9Kb1FyJaovo5SMr696iNosiAlxk9R6VCbnzOF79/WpI7jYu1wOfrU7kODQ0PJavtXDqR3GanhuHuMlkCEVFuzjNCqyfMvWp2JcSaB1t5/3o8xPbt71YdEul+XOMEkj/CqvyyRj+8etRxA28p5O01RPKty9aB402AEqev+NRT2zRu5yXjPY+tXbfa8CMCfXNRzYkBDHBFPS1iE9SpNAJYUAGHT1qeDUdhEco4xt49qhlfAyHx7imTouxJFO9+9Z3sab6Mn8wyM6LwnvzU0cC7OXz7iqwZk+cDkjmrVmhuMZA+lC3sTJWVyN1ZYQSTjPHNQ3LERJu65rRaHDYPQdKo6jEVx1wxwKb0M4u7sVkZiuHqwnzDNVogTwRkZ61ZVti80XKasMk+bLEdKquPnD5yvfFXJdpOB3AqF9r/IRQxrQatyZMhfrUb3TAZK5OcGospExQ5H0qK6yMYH51N+xokSJeJk7+CfapIJBtyMHg9RVaC1MjguOe1SzWpi5D8elFnbUttbIf8AafMBQ8AmlzsqnF98gjkU83WOMfWlzaaicexZj8sIc9WyOOtZ94V2HByw7USMS+VqG4kOzJ696zlqgSsyiZmVAQOTUin5lPVccketOxvGSRz6VIWQRbT9761mo2Kk+hCrNEzBT8jevWmC6XJGOR14pjxuikq+QOeari6805Xk9DiqMX3JhI0a4HBbpn3qVJSqbS+WIo8lpnRg5GBjip0sxFtYkk+9aKOuphKRXkSRUJKk8VXd5IyEJ/Krk5dHwxwtMjKXDbiOnGaUuyEn1Eto9x/nV5pAU8senSo5HEcWQPaq9rua6MnO0U9tB2vqOkjeMFjyO3qKdZTPNCHPX3qeeUMOmfpVVt8UJAGBnPFCWpLfu6jrl3GwDleScfStjT7AXl5ZJF8+z5mx2NY2ist7PPuO/AAA9MV2vgmzFnfzXs3+qiB4/DiuyjG+r2POrz5Ub88sfhvw+HYB3YlY1zzuPf8ACvev2fxK3gCKWYkySzOxJOe9fK+tazLrt+8rYSFWKxRgdK+svgcMeALMf3WYGu/BPnrN9jwswhy0PNs9Eooor6E+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D0oATP51keJvElj4V0ifUb+URW0Kkk9yfQe9M8U+KdO8H6NNqWpXCW9tECck8sfQepr4S+P37Sd/44U2cGLfSkkLRRJwWOOCx747VnOaijpo0XUd3sU/2h/wBoy9+IN29lGfseiQSZWHdzJjoW9a+WvGGsF43lcj94oKGPsC2M1Z1vWXnzLP8Ad3r0xyTXCaxfi+eOIuf3sDfTIJOK5bNvmZ2ykorlRQ1m4aZbuEpIBDIJlOOiEc/TNYurXUMV4DDPaiO8hIdYxvdT0Oc9M+1XbybEOn3pdDC6mCYztwWA4yo5OBzXP3crWubYOm+2mBVo4s8Zzkk89OlaJIy2IZb/AMyKDzZJfM2eQ7pHgKueAP8A6/NdD8LPDs/jn4jaDoB2OJpliztwVjB3ZP4DvXLXt/GlzcobmXy5GEqPIo5b0P0r6R/YV8HReIvifPrc43rpcRZZB3duOfp2rOo+WBVP3pH3Xd2i6faW9on+rt4liH0AxXOaocAsOTXQ6k5dyO3Oa5zVhlCVOO1eRM9CHc828U3G2YZxuPr715Nr0Ci8JXuWz9a9P8ZKXjlc9VHFeaXy+c6Me/8AWuaR7WHasZkchtXSVOCjBh68dq9Q0TUj4l09Cg2CNGUk9eBnmvL5QFz8uR3ra8Ba8mkXlzbyvJi4jKIAM/MaUXaR01Y8y0L0r/YZvNOSWOauS3y3CZHyMDz61nT3LXFyYn5aAqC3TjPNXbiOKaZyhzk8Ed6mS01Lg9rk9vqIHykYYHIzV0SrLsydwNYF1EysCp5FXNPlkCjIzjpisH5HU1pcvTI7yCPaTHms6/jNhJsGMZ3D05rfubhTDEyckYyKra1YDVI8xjkLx9cUR8jJvuYNtcqZZCByeauxMzKCTVaC1Fkm1wSAMZ71Yjkd8NjYoHA9hVMnfYsOobgfepyvt2Ie1QCQFc9xUy53gjn1qGjaOmhoxPkgAc+lWV5fgVnxTbeT16VKtyR1PynvUm8dTXtZ9mV7n9KtxMWyByT3NZtsoI8wfSrtpJ8xBz7c0ramyZpxHYh3dDUKzbZAE6DvQrExkdh1qtbufOI5YelJ7lxV9TTGScZx61YOC4zgmmRANy9TxwA/MwOR0FLV6CvYlQBXGMIcdTTGkGXD4yOKSYZIJPQYzVRuTgsN2entVK44o0I2SNFOcjqRVOVnnfLcAdAKkV/uK3Cinpjqenc1oPYkiiaRgi/Inc+p9aUjDbTzg1JbSh+AcfSors+U25SNx7ULTUjrYa7buBTI9tuAxGM96FIjTc/QcnHeqct99pZHAIjHQU2Wo30LcjB/mHHrUUWLnlgML71WuZz5eEYg0kUvmcD7w60+pXK7ElyVj+UcE1XllZ+o4+tLcI8kh3dAMCo4X81CDyc07WNIxZFJbB5eH/AVMbcQYC5APWrNpBufBwMZ5bjpT1USvngr696NTS5Gvl3JCMSCvIrQhiihgLPKBheg61BFb4feOEHrVaeA+cS2AucLTsTZNl7TSsrvLKNgI6tVhY1dCG+dAcZHpUOnwea3lOfl756VNIBaOUDjjjg0yXq7Ed6z+QkaP+6TsKp2xaedmR8qOMZpzXbJLsdN4Y8YqfR1jXzGkHlEtj/CkkX8MS2kBKZJyjHH0qNyYcoZC65FSXL7X8sPmMnjFHktGQSMis5XvoZbbjAqScjpxyaqu7JLsVBID69q0IFEMxEsBkyDwnBFQzRrDcb+UycfQVN3YaepEFdvmx0/Sm3a7cMpOO496uYRhiMkj8qrzJvBHJHcVWyAjhk38ZIIq3BcZJBHPY1Skh24dB+Bq0oymT1x0FCd9SZJCOzhztz17VdiQSQ/N1+tVY5guFcGpYbwKQuKd+hEo6aF2xm8siLA29j6VYniLcpGMdCT/OqJdWyc8ir0Fz5oKEYYD160eRytNO6KM+mSR4Y859KqplXA/h6GtSdpY48t69vSq9uqXBYr1FK12ap6ajooN6ZJyR0NW4IFTkdR1pDCYMAHKnk8VM7bQNnRhg5p2MZPmIrlmZcJ1HrTHYTQguc44qOSRkkwTx7UwyhYXHXBpDUdBssQROO9VAWd9oHTmrHnEoCwIHSlUhOcZHTFSty9iOQ/J71A65GTz9KuABxkgZFQP8u4jpTlqO5UMGyXOccjrT5GXIB5xz1pZWym4jpUPmxuwb8OKNtitSUPlhs6/WniXehUj5qh4PKcDvVU3DQyHNS5cu5NrklxIowO9VVYb+efpTpGEnINR7zAwB70mbICeSe1JI3yYI3inod/OMfyqVIhJwemKErktmY0EiDJwR/IVCrnbjqPWr0qHzCF6AVHLChGDgZFZk8xXYCZCnOD3U1BbRRQM6LuJz0P9Kn2GPKxDgjrViyjjKkv95eODVxWpjKRC77QJC+wrxsHQ1XOoM546VZvUhdQo+/9e1VEg2LhKHF3IRYkkMtv81PsITGpA5UDJqCQOigE8KOatWSjyR79aVrsWxKQtwmRnYOKamEl2J071YiYL8oOEPXFQN5cb9fyrS19RX1IZrjbKQQDUaXR84BwNp5qOUlpXYjAzT8blQEc54z1pxM5vQt2lrJaSGeKI/MeR7GtvU9aXSLeSwR2864Klx6ADp+NSWSLa2H227B+zQ/MR2ZuwFcYbiTVdYkuXJAfkDOeK3nLkXKupyQipu72RuWOWmjwSMkYr7F+A8iv4FjUHO2Zwa+P9J8uW5jABDA568Gvr34BoP8AhBEcfx3Eh/I4rsy/SpoeRmtvZfM9Mooor6Y+R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grmPHXjzSvAGiS6lqkwRF4jiH35W7Ko7mqPxM+Jmj/DLQJtS1WcLgERQqRvlbsFH9e1fnf8AGj426t8Q/EEt7czusauVtoVJEUKAZwAe/qepNZSmoLzOqlR5lzS2Nb48/HXV/iNf3LTTtbWELYS0Unaq5wB9T3NfPWreIEneRCZNwL5UdsLxTNV1uSS4cSzmQSBQSTkcnpXPz3f2ea4GPvCRC57HHBzXLaU9WdcppL3RmsaqsbpbOhe3LRsxB5Ukdq5fUpRps0lylyUW1ux8pbkhuPl4/OpbzUDeAZGBLCOnXcvp+VUr2789g8RcQ6hAYnSMjfkEDqeBkgfhWhlfqUb3y1vL2FJBFDOnnw+biRznkAY6Z/kKy7q+W/W3unN24kiNvMwXgkfdC/1zVia8U2Vv5kkVtcWc3lN5KbnIPBdiODg8AVl3z+W1xHDd3EsaSB4yIyo6/eI7e1a6oXmI8RAjcXAL7GiKTx4wAeBmv0C/YT8Hr4c+FF3q08Hl3WqXBIOP4BwMexr8/wDRrGbxHrNppUJM7XNwFCnqSSBX62+C9Ai8HeBdG0aOMItrbqpx645rirvodFHa5PeOWJxWLfr5iZ6HPStmcHkdqzbxVdenIrzX3OyJ5z4rsiYZQ44NeSXWLe5eNz904B+te2+Jo2WCQN86txXi3ilBBqTqOcgc1g0enQlZmTcxCOXDDuaoOximjljco8bblIq6cyuN3KjqelQSRAkk9DnmsdUeqlodArnUGtJQ/wDrVxIenzA8Ctr7LFbIACc455rkdLlBzF5hHcfWt+S3kgsdzSjfu5BPNaPWJi9JE4Bkk2A7z0461c02J4bnBQ56Y+tZWnzmSXJ4Hr71vaVhXR88E8muax1OVkSupYlQOT1FSx34isymMOe9MuGPnlgeD6VUliDHJ6UbGbVzPnm81+e/AzUW+RiV48v0HWnyKhnA5AHp2ox5bbg2e9Xa407bFq3jIVGIxnkg1I0h5A4PrVI3siBiejd/8Kcj4wSd46mk0WvMtRuGkUNwM4qwCZGCj7oOfyrOEimTAON3arluTwe1S9TaMuU1IJtoQEHBrQhySNvesxcAIxOa0rX171mze99TUeUW8YU8t3pkA3yOABj1FV3YyHnH1p9pJhTtBJJpJmsdi/bsfOAJOOla0+2FCVOWx2rGRmzkDhauo5Zcn0yapW1E0KDvQ7uhqh5cq3Dvljj8qukBnyoyveoLp9mdoJGOcUk7bmiHRuZ0wTg+tWBGFQKTkCo7OH5N7jGP51JKWCEEdRRcfkOVxtJHQVRlujI+9s46D0pyO+4gjC8U540cnHTH60tWtB7MS1fc/wC85XmmTqOBGnHNOVo4Mc84ORVc3amcocAgZq3okaKN3dDrhXYDjjv7U+2jCpvHU9aie6x+76huvNaFoAIQMZXpVp3B6IguWIjyvUjrUFtZBhkucn0q1ORNOIwNgq1GIbRCZx8mD0NLd6hqZ3lvyHcbc4Aq3BDt5RxnHIPSqyN9pdFAAUdCOwq3M/2f5VGR0yKFqipIlDKsJEhGSKZdRRO6N/rCBwB0zUCBCdz5LHt2qWYOqjZ19qq9ibWZLBqP+iiJAPNz82eo9qfLa23lZeXEhGcVmW8Wy4Jd8s3PHrUl1vZ/mIOORRe5Tir6DWgaeEzZIEZ4PerenDEIdzvVu/rVJI3ZcHOGOMVYsrloX8p/9UM4470XQ2m0W7mR1XKJvGRz3FTJcPNFh+vWnfa/LiIFuj57n1qKKOaZfNHCqeVHH6UWRluizbSuA75weh3dahYzXBxIeB06VYtlBXe6ZA7HvWsBp9/bRlB5c5ByPemo30uYynyvY51WeB+BgHih2YNgjI9RVu2WN/NgkHzZ+Vj2xUTW5iyhxkcVGxrcj2EjcSMdMd6A/mj7mCOM0v7xBhcZp/2x9uJACTjOwdKL2D0K9xFI2CD6dfSnGEugI4YcZq/taYbgmQB/KoJJVkhBQEOOo7Umlcm7ehGkmGAcdKtGTIDg/MKzRMQhL9ehpsTEM5OcfWjoHJ1OjtroXKFSmDimQ2/2WbcRjucd6z9PudjgDkVs3YMsKS8bQO3ei11dHNNcrsSPLHPGQPun86r8qoyM44GKghkDLt71MJVjbD9sYoMuWz0K85JfaRhqktI1yyvgEjv6UjlCSBjOevemRqN5ycjtST1NOhGweMOowfbr+VQmYhcNgE/hWmVWSLcRyOPwqpcRAYYjj0osNPuQQs3OO3NJcFX5JxxUhkWNSQOtRTIskee9MfUhyHUr+RqJYFHPSlDeXkMOKZKxdCwpal+SJwSE2qMnrVR4A5+cD1pkV04PJ5xUskwIBHWk0miWmiCaFVYEjkUiw7sMe1T5aXlqqYJbYSWpWuF9CcMkkmCMDHahyq5UHFVnPcAg55pZmDxAnr0o8iWMYmJ853gVTvJvMTCKXbPJFWGwEzjf7UyKMRPgJjOScVLiQ3YiiV0jD55HWorlSoyoy564q64Eg2fiarygJNtHfmrXYm+pHHbbISzD5/U1XAJcHOTnnmrJlCOTv3rVcfPIS5HJ7cU2k9BXLKIJCFfnOM1M86wl0H3expqeSuQH9smo7yNJVwH+8cYFQ49hX1HRXSyoSDUUk/zHd1FRPa/Z+T0WoRKWyTxn1prbUHboXAgmlQA/LxmtLToEklKzHg9O1ZtkwRM9cfLmr15dQJZidcpMp2gZ5PvXRCKj7xxVPedkS+NdcWVI9LtCBbxAZx1JHrWJp9sSrgnBqm6F5DIT1JJPrmtSxcRqSRxjFYX5pNs3jBQjZGxpUOyXf3AwAK+xfgWhTwBa5GMyOf1r480hiWAHUkc19ofB+Aw+A9PJ/jBb8zXsZbG8pM+dzd2pJeZ3FFFFfRHy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HpSbqAAketcB8Wvi5pXws0OS7u3Et2w/c2qn53Prj0rmfjV+0LpHw0sZbW2lW91tlIjhT5ljP95vp2HevgD4h/EvVPGd3c3uoXUs82ySTez9geD/8AWrCpU5dFudtKhtKexqfGz4s6l471q5u7+72F8eXbDP7tSeAB2z/9evFtT1IXMjiSXYuJMFyfvAf1purax5l5I9xvlyICxHp65rH1i4WTUBGMBPtRRieg3DiudJt6nROdyhc30mxGG4xG3XJHPQ881UvpZN8jypiI3EbHucEdqFbYmxpQQYZICRz93kZz0zxWfHcrJhHy811bZBz0dT/gK2S6mTXcjmtV09BM95C7Q3nlNbhudh7n0zn+tZsthJM+p2kTh5rRjdKfN2xqg4PX72OOnU1Nfx29/fRP5kSRXkBUiUkBZRxuJ/Dgd+KoJI7iC6nhJWFvss0k8n7sDHygKOTgfMSe+Ka2FfXYp6hcR3d1vM4C3cHMdpDgBgPuAHjt1rO85xsAuGDPEYm80Y6dFH+Jq5c3ZiQQpfxgW9xmIRRE5BGdxPXgdqpX17id44rjz4/MDgyrjJxyfbNWTdbnsP7I3w8ufE/xp095vLe3sFM0jqcqDjgGv0ovS3yg/dAAz+FfLP7BvgxbLwxqmvSjE11L8jHuK+pZw3evKqy5pNnbCPLFIzpB3HeqlyQVIIAJ4FaDLuyRVWcZXDiuVrQ3TszjPEELCI4GVzivFvHds0FwZQPlDYJ+te8avCfLYLypNeT+OtPWeO5UdMfyrFqx305WdzzxVIiQnk4yfpVecnnPSmxTEwhT95Tj8qm2iVH9TXO77HtRZVhbbISqkMDxiuit7pbq3V3J848Hf2rmyhEwx0rQspvJfDplWHB9KqOgTVzRWae13kjAGeDxW7p15thRwRhhkjuK56VZZLiN/Myu3v0NX7K9VXA8vhRzSlHqTF30OnjRZogVcZ7Cs68uWhd426j3qut0Y3U5+UntU2oBZk3Dow6n1rGxulZmZeSsJgQRtPpUJvNrbHPbj61Ufcr4Ykg9KnTBUkfeUdD1PFbLYJaMtZVmjV+retThvLbaeQD+VZ4nM/OBuwMZqwJwud4O41PUzbLkK4m3EBuwNaFu2OqYBOMn+dZNgzTOcghPX1rQiLO7jsnX8adtBqWpo2+ZWYjOCfWtK3LDgcjjNVIV2xg8YqzaS7XfAx3/ABrmkjqhLmL92oVUxxU1iPKidiAQc/hVRrxGIDcmpTcjYFzhaVtTqWisacRDJlTnuasySfIOmSMcVmwzbEA9astIjomOvQ0+lg6g10Y48LwT6UkbSTOARx3zTJXUYIFKty0jDHTpWcr3uaLXU1VuBsEZA25/Go5SJGOfwqvEfL68/wCNW9kaQOzkBipNbLUjZmLfXQjfZnnjJHp7UtvqKFMD5gOtZN+jT3JwSPm6irltAkGcjkj9alK7udXKrIkZ2un+QcrxSw6eXuNxHzHk0+2nWN3AGWap0nKnODmr0YXa0RFMiiXBHIq1DclEHORVdoDKpckf1qeCAINjYx7e9NJg2rWF8qS8dpB8p/oKdNDJPhD0C5OfSpIPMU4A2YOM+1WTCPtki+YACOT70+RMlSIrKNRFk8J0qQRqXEQHJ6EVHNMseYwMIvf3rQsmUWEkoQu3AGPfvSS10FJvcqGzJQgRgkfxd/pU1rYNMRHnliBjP61fkMZ0/aP9czY49KbbWS20wnmJCquSAeTxVW1uZ87sU59Ojsb/AMokSlQM49/Q1XvtNfUpUZIjGAc4PetLTkjL3F06E5BwO/PQ1FZS3ElyZ5RIYFHJXtWijGxKk0VGgK5tz/rEOCQf60txaxQBA7gMT261rQRWikzs5eRz93296ivbdJpvLjjx3LGs2rFc7b1BPKtrdJVPmSZ/1Z9KjkAif7Q54bkxp2p0sbKAEK7R1xUyNDOyRmMnGCzim9UTtqKl1HLDIDGI1I4NRQObJ8CNJEbv6VPLdRSZtdmFUdcc1Xt7uSGJ7cxqYn/jIyR9DSvZ3QJXQsunsZAMjc+WAz+NM3+TdxecN8eRkVWlmMUow7b1zirZeG609N+8XAfJ96ej2Ld0itc7Tdu0Q/dE8DvzU1rZGWQ7QX7kdOKdY3SWzkyxeZHjBPpU05TzfPhJSM8A54zSt1JbadiOIJMXVJNhTkIT/KiKCKeGQrwyZJOaryW/lXR3dSOoPrVqxnhTzEPGRyPWoWrsDWmhmbscMm/d2pRERgEDnnFWJPLD/IcnP5VJiPyUIzv75/pQnoadBsVuEmjGcKxzxU1xNLBMIMu6seAOlQnBXHTmtO3HmRBynzrxn1o6mMtNWMgi8rDsMVFIxlfeOxx1rSMm9THgYYflWZLEYZCoOfQ0NGK3LDwpIgLfI3cZqEqqKQpzzioZ7hgwLHp6U6OXHzcGo0voXbQX7Sd+M1DcvIykZ/WhXDyHOPQ0lxudPbtR6j0TK4dgME01JWdDnp2qNpGAw3NR20xZypHT196TdjRrQk2s34UquSHRh14FWGiCImTljzTGTb1PPaqv2MOa5mgN520jAptxlXGPlq5JFk56Gqd3zgZ9qnl7l82osV7glSR7VGblcsSef51RlZY5AWODn86dHKj78UXvoNpWuWzOOvYCk3h1BzwaqPISpQDk0sMmyPaecUk9TIllYrjnjNRqzK+WfPvVa4vfKbBwWxgelRfbN2CAMVbZDXU0t/mgsXxgdqhciUFvaq0bny8A4J9PSozcKnG7OOoBqtyHqQEhWEjPhc8CrQaMqGA+tQPGt1KAeDU7YihxgcdT3qUrXH0HJ+8QkD5ulSRbY1+Y/N7noagiO3ocE1BPJuGN/Oe1XYlklxd7uD/n3quhM78njpmqTzRQ5RXL46896cLlvIUR/fJ6g0KJlJ6GzHIA0aHhRgnHGahv5/tkwMQxGueO9UTcMYcE5k4zU1lGWGM9jmnKX2SIR6sRJTkjn0rXsQrQgnk96ycBZSMYycGtTTFPOfm9BWNzolsdBpiASxAKNxOfyr7a+HShPBWjqvAFstfE+jDzblNzYI/TNfZHwy1OM+E9MgdsMsQUV7mWWTl5ny2bxbirHcUU3OeKUdK+gPlB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60YAoB4qlqep22kWct1dzJb28Sl3lkOFUDuTQNJt2RPNOlvE0kjBEQEsx4AHrXy18fP2po9Pt7nSPCkw80KVuL/wDunONq/wCP5V55+0P+1JqHif7TpXhozQaZGHDtGcPOAcbj6A9hmvljVNUu4/OeR5CVuYYmRzkDIz/WuWpVtpE76VJQ1nua2s+MJdXvjcXs7TyyzHJJyeF/xrz3UNSF55aDIRrOUMTxlgcgD8Ki1S7/ANJkKniPUTET7sKoJcusNpFKPkhu5LXI6kkcfzrKMer/AK2NZTvuPvtRSezOwAyPYxnjsQapahG6LcJLjIeKdjz0OBn8Kg063na42GLzIxHNbFhzhxyOKgur2S6gERwUubAhmbOQVJPHpVpfymal3Kd7YLBdSyHKLHfACPOAUYdcVVeMaWXeU5NneqjITg7G7fT3p87Ldu8szgNc2YkU5HDLx/Si7SPUHgDyiOG+si4mkkOPMVcsxP8AKrW+hNr6lDV4kFvewQxJFcW04uocSH7o5wqnrjqTWVc2FzPeO8oijjvoftMdzfSYww+bdke/b6DitG11sPPp9y5l8uS2NpKQVLEDoAp5GRjn2qn+/t9Mjle2gjNjdBHN2fmIPQBD+dVaxNlYyH1Ry0UzXsQeWExSKkWNqgYwD2/n71RmM2ov5SeVKzhUGBgjsMfWtG8Mi/aYkvLCRRMJgIxnc3op/nW78HfCsnjT4saHpoSMk3Ykk8vlSo5OaUpcsWwhrJJn6R/s/wDhCPwX8KND0xwUuPJEkmeu4jvXoTrt6HIplnFHFbQw4wI0CgDrwMU9gF6du1eTLuegVmTIyO9VJQdpVvmq+6KVweD7VWnjKjnkdTWTLizm9Uj+TCH5f615p4sh3wzuEyDxgV6nqkAfDDrjgA1wPiGEGGUEclv5VjI7IHgM7G21ee36ZYMM+hFaCkGHHc85ql4ziew1+Ob+F8qfr2qeKVZYSRkADvWEz16TuiFQFmBIzSXMrNkIORjOOeO9JNjZlugpXQIN/qOtQ9Dqeu5s3eqw6jBbJFbLC1vHtbkky+pP+eKqwzvaAuoHluTwTnGaoI7RMGGB65q3JgogyHRhkOOv0NaJ3MGuV3RpRXwZCBz7Vq2cvnwPG3JPT2rj1lMRIAOfetrSdRITD/pUNG6akiX7PvdlbANUSRa3JV8kL79asyTmSZ2B5zms6/kZvmxls+lNIUrluGZJZgOQvUfX0q0r5cluG9PrWbAGyJAnJ9KtyTeXncmWJqraXM7voX4rwkbipRR1xVqxvBKzFuQWAz7ViNLsj2g/hV7S5Yw6EggDrjoTRZtBtqzq2uY0CAdD6U9ZPOwEJA/Ks0T5wxjO1+QTVqCQbOOprCS1Oqk7K5fSMhDzntnPSp7chTk84/nVVELqpDYz1q0OD7DFYuPU7YyuXFufmBx7VMY3lThuOtVUAZs+nNWvP2KAOM+tM0FQOPvdDViM+WMAYpFXeue9V0u98xi5yBnNJjTci9A5L8njPSpb9G8kN2PFUEnIBQgYJ/l3zS3E/MYJz3I9qqO1h8upGY1fBPWluCRFI+PlBx71XluUjnAPyDOOtR3WoF/3SDcoxmrsbJMktFZ5sE89qufbFVNmwEnjOay4pcuhjJQHg+xq1FAN2/GcUJWFLfUuJdsHxg1bw5QMep9B0FVxIZyhP8IxSuxj+bJI6Hmh+Rm3cvR75XjhUgZPX3pt0jR3jwg5KjG/rk1WSco6Eck8Zqe6IikQrncyile61GlZkkIJtyjgEseuKuLcLp8sYU8EAMKzLG4MrlSCGDYxUj2/m3md55PSjm090La6lxS5d5Oe5GO1WIVa4Vt8v3eWz71LpjKYZ1Yb22kAntUzaUsWlO7cvI3JHXinGL3MZSSdmRpZPJMkCOAjLknParc9tcRad5cUg2lsEL3FMgtVML7f9aQEBJ5Ga0otIks7CMwB55esj/wgVsk7aGMppMopog+xpLI+JGYjI6AVal083mz7JJ5iqMM5qhqF1e5chCIlHUCr+iXoXTZPKwUzlyeufai0W7WCXNy8yY2Xw+kV2kAfe+AzYOcCpWtYYvMjtZAkiD5g3FXFliEcU8EZ85h8wP8AOqur+REvz5QTKBmPnkinZLYwUpSdmU7y2mh8iQGM7usg7/SpX0uCSEyROXmI5QdAazZ1nghiggHmRA53dRzVqe0msYI5oCxl3ZY9qnvodFtlczXLwyjzo9jKCCCOal0KSK8mMTkJ5hKgvVnVZjexxvc4IOCzqMke9Y+qQJZ3OYHJi6rIeOtK1tUdEfeXK9zWXfp13LakLOjtt6cnJqnqH+juVIKW4bHJ6Gn2kv2y4iCuNz4AJ45I9aZfRNbxva3ab5jkhs9DS3RKVpW6krxCe0WVMOM9c1T2qMl3wDxxSadK0aBHP7sdDVS/uFSV2TlT69qylJLU1itbFm2O4SNnH933qzsZBG4fcGJyprOt59kiB+hHUe9XxJjavIORgn3prYctGAOXdCuGPr1FX7e7b7H5ecSLVfUrbybwNkcgE/lU4hjh+cnIZeMdjVWa3MZNSROtypsz/HInWqvnCXyyenGadAyl5UOM4J/SqMTh8nPHpWetyFFalq7t9zBl6fWoZj5MPH6UhlHlvg89qrO5cbc0NItILRt2WH41bmcbBz1rOtf3R2g5q1JIuzke1IcrNkfmoTg0wgJKHTj1pTEG6dKa8a5HJqXqtTOVi1H+8fJOMioZ38tsg5xxTlf5eMEDisy/uflIGcnoKrRGa3JZbwyHAOR3NVJpiMsenSmQT5hUv8jD0qNm85COc5o1bG9GVWlLzc5A7E1JHHsffnt+FNaHCkHgD9agnlVlyDnbwKSjYTkNN3J9sIONoqyzryRnJrM37jvIwQDUEl+0URB5aqtYl67GhcKpwTyV71R/tFCTt9SMVALx5W2j71MKIZc9u4q7XIbtuX7W4aR8DgGnbxLNsxhBwazrq8jRMp8jdKk0+43oXbhcZFCRHmaBIilQnOemabMN/WTAGOlVJtRXhR2qpLdyPukfhRwoocbi5mXrjUPKTA64wDVKO6aQOAfrWZLeBpd78n+EZ6Co21BYgfVqaRMnZGi7YO3HGMk0kEjbiYc4UZJ7E+lU7YtfuE5RccgelbdjbLbwbOMH0zVP3VoYr3mOs8yr5rDBPOD6+9WUaRH46jmmwxBxtPr2qy6CICsDrRLBbbzuYkk881e/1ezZkEVDaM0ioQCFP0q8kQEmTjBFFuwpI1NIjaS4Dg/MRjn1r6QMNzaeCgtpI0N3DbiRJFOCGAzXz74TtGvNVtogOWlX+dfT9vGoQRNypXYfyxXqYRWi2fOZhL3kiz8Jfi3Y/EG1Ns7CLVrcYliJxvxwXUfzHavSwc1+dN1rV14A+IWpxRzSWc0F6fs8sZwwJOfyr64+EHx107x9DFYXjraa0i4eM8LIRxuX6+le9RrKpFX3Pnq+Hs3KGx6/RTVp1dJ5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IelABjigDFFeefFb4xaH8KtIe41CcSXhA8q0Q/O5PAz6D3NHqVCDm+VHT+KvFmm+D9Jl1HU7hYIIwcZPLEdgO5r4L+Pn7Tep+P5/wCz7MGy0iOViqRn/W7RncxzzjsK5L42fHjV/H+r/adQkeG3juRHDaQk7UA6AD1PUk9a8QvNXluZ7Rku94aWVDGmCQSOAeMjNcs5uXws9GFNU13ZoXfiT/RpJTKDutdzhc5ALZJP4VxuuaxcTy6osc+yLMc688kcc/pSrORLaW0gUi6t3hIUgtkHjNZcdhPcSWAKEC4t2tWBz99enX0rKMUvUqTIdVuvLmv4gT5izxXYPqMAGpNevDam/G8Bo7mK7h2kZIOOn0qs1sziB5yCJoJbV2LAHco4757Vm2jm6clxvMliUIPZ19a0Se5h10LJuXs4bmdruQ/8TADcjHChhzjH1qjDf7Z4wgP2SC5eFgyjOG9ev4Vr6lqa29lcWgt4kF5ZJPvMYyCvPB7ZxzWTvtrxrsQxyIs1slxCAwA3qOWOAfy960VrA1tZlXyvs6RxvgrBdNBMxPG1ugz2qK+08W9pLAzlJ9OuQyDeQdh6Kq/qTWhLJFNFeReY5F9arPEWk48xRyx/oKpwaxDf3kbv5skl9YmF0jYNK7gcHnpk4/AVKvcS7MyLq22veR24ICEXUfAd2B+bqOmeR/Sobl457+V47aKBL6AMZb+bcxcdHHpnHT6VYjmSOLT5Gl+eQG1uYLTiXJOPmY8deB7VR1C1NnBJavpb29zbyjMkzfOEP8JU/gc9a0BrQqNJNNHAQLV9sLJgAD/vr+lfSn7BPgdNT8Z6rrksXzWUKpGfRj1/SvmJ0CORPHEU3hmeE4OD6f1r9Df2LfCEWgfCiO9HyXGpTNJvPXYPu1y13ZWRrSV3zH0RE7AAPHtxxmjaDyKegdBtcZzRtHYV57OsiK561DIhXBAytXNoxg1G8R6jpU2KTOf1CAOnH3vSuE8QQFUO5fmz2r0m6hEq4PDGuR12ybyXU889ayaOiEuh85fFDTfMs5JwxDRtvH1FYOlXH2iyjI6kZNekeP8ATQ1rKoTKkHNeR+F7wiKeB+CjlcelYSV1Y9ahK2htXimMZwMEdqf8slrGDyccVJKodMdv1qtEuEA6YNY2Z6K1Q0/6rn6ZqXT7ny5BCw+Q8Z70rbCvH+c1DNEsMef4s9qS0ZDV9C9qFr5L7wfMA/udDn/CoYm2pnfgUumXak7JchMcZ7EVcuLKORC6Nx3IroVpambvArLcNGQASc8VI+PKOeT9aI4WjYAjp0+lEse6T5g232osLnvuQRzeXIUPXGVA+tSnzHfBOcHP5VDM0KS7hkHoR6U+3dFYiR+D0I96VtRPuPlZtuetWbS5MSBBwoOSOvNM2bjx06iozhGyePeqJ5rnRWVzJLGHYgL2rRtLvGSeh/KuZt7wxGMdVz68Vqi63HkBFJ4rGSO2nI6e0ucxgEgCrDyqMKOSeKwrW6B2ZP6VowoT3yc8GueSOmL1NWKRYDhuRSzzlpsj7vHWs2LMtyVcnaBV6UqRtUDjios2dKLyXG/j7uearriG5YjndxT7dP3YPcDmnrEucnhcVTQ07MlwFXPpTbiMyAMOg4zSvx1PH6YqN5kMJy2M9KcdCk7ld7Te4ckkUz7J5WHHRzg/WrcdyFOSBj0qG5lDuSmCB/KqfctSew65jWCFY+Bk7iadBKBD8x+bFVZC1xJGS+Vzg1MYlbKA4YY70uVt3Dm6D0vjARt69s1Jp93I33hv+bNVLqMxug4zjPFSW+Q24Pj2Bp7aBa6NqSZZnzjyycYAqafcYUJxx09az1mV5UAPPerz4mZADyBRa9zO5GxVCGH3uxoW4LyAjIP1oe5QQvE45zwfSoI1yvPAzj0pSSWponoa1nctFwD19a25L9swL5eYiOfX3rlTcbUBSQcZ4NXoLs3cRJfZIq8AHrmtE+iMZR5ncvTu8d6JASI3I259BW3davc79kLmO0wFYjvjvXPW0zXcJhlOJE6e1XNUWextYEt5Q4lXD45Iq07RujOSV0mWNSnnt/LR3It5Rt9c5qylrDYNBEgxGwyX6ZFTWdgb+O3XUMOEAIweg9azte1OWG/jtY8mAYCkiqeiuyE+Z8hpWGrLcTz2+eB8i4HQfWn6r5EemvaRfv7naSG70af/AKG4ktxHJNMh3r161PH5ctgWu8WxySknH3h6mhLSzMXZSukUNA3w6DcWd+nkO5BaY9VX8aZHp8iTIDdmW252t3P1pyXbG5EVzJ55mGBxxgVBepINTiWJyI0P+rH8VPoupor8ze1ySOJrW7kQxebFgHPbNVdYFrfpK3+rVAPl/wDr1cuvEEweW2ggQF8IcD+RrnNWtpbu8+yCQwA43nPSoclstTWnFt3kVVjmgcpG/wAiEEEVq6gLeREdZTJIVBOT91vSqOqhFvLcRcxIFVj0z65qnOHudSEaEiLI5FS7LSx0/FZmms3maaIWOX3ZBzyKqG3iltZA74l3cfSluplgvBH0jwBxUIbbc5YAx5xWMrMS01JZFLwpIAMABc+tKZJJYxJ2QgZqZmjTzRINoA+Ue9Qrch7N417tkj044p2uwTvqWrmTfL8nz4AOfcUs18skUSbiSPvHpzVaV0S2jKH5zwwz2qvPLjA9cc05MFqaofym3A8kY61AEEaPjjIqrG7twDkDqatFv9H5BPb8ai19SXoV1lw2G/HmnGUK3Tg9qjBHKlOadt3pilcGTQuoOT17Ukj55PFRbB5eR1HWiRS6BR1pXJurkoPHGQPSq8rGMYPWnQ5XgtyKq3e5rlcdKrRojqEdywyDkA9faoZXkEvI4x1pd4DFD09aRpdxOR8tJIzb6kJX5RmomuliXBODVa8ufLfngdqqTSLs3N1PSqVzKTJ7m8BGN9UP7QA+UdBz+NV5DhDk/P8AzqsrlfndCADV2bJbRZn1ElsBKqXF1LcZAICjriluZ1dMkYz6VjrdurOvbOKpRuCdzVS4KMgDZJ4qV5ShGOFPSspJHZvkGDU0UrIQXO8gc07ENmoIIhmSc5J5Aqvc3yK2EGxcVm3d8SpIyM+nas7e7Zznj361XKRfua0d3mQk1Bfapt4BJwOlUXn8qDPdj3qm6PcyZHWqUSZSSJzceaRIQQT2PUVo6bZNevhYy57kenvT7HQ/MiDyYB7+tdJZ262kYEQwpxnHek7Ii7loVFgGn2WFA3MQtaNsokhxVO8+W5iB5C8H61owxhIsjjI6Vi9bnVGKURtucZA4IPrVuM+aXVgCRTFxycjpzTrdGLlsfKeM+9c7dtDRI0rIqAR/DipYxvfPUA1BBGUTnBOcEVcghUTZAwD296aZMtEeg/CuyW58UW4HIRS/5dK99h4APVu9eM/A/Ti17f3gydiiMH+eK9pRQowete7h1amj5LGPmrM+Rf2mdANp8Q3uDJ5EN3Es4ccDI4Ned+DfF09jc5Sd0uYTmOZTycV9A/ta+GRf6BpmqAkGB2hfHoRxXyJ5z2T5wdy+hx3rSCs2jmbtZn6C/A39pCz8WR22ja1KsWpD92l0xwspHY56H3r6DVsivyX03XzA/wBstnw0Z3NEDg9eq19gfs9ftQJrK2mg+Im8qU4jtr2Ruo6BXJ7+9enSq8/uy3OCrQu7wPqqio1cSKGU5U8ginjpXSee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6UtABRSZ9KM+tACDFIzBRWXrviPTvDenyXupXcVnboCTJK2BwMnHr+FfHPx5/bAmvLO/wBM8L3C2lubZn+0Bv3si9Dj+7n25qJSUVdm1OlKevQ9j+O37T+jfDDTrq206SHUtaWMlY1bKRtnA3Y6/Svz/wDiR8U9T8WanrGoaxPLLeb4nwW4CnByPQe1ctrXia51OHUbqeUbxbKU7kgcnk9a5/VtXbU7m58wGQ3mnrIp6khRziuacpSO5KMPdiO8RaxcFNTljtGcxXMVySZOQhxk1malcm1jvL1MI63UU6xg9Ebg1BeazBdvvthORe6f+8SQDllHbn/Gs2a6aWKNBhxqFj5YOedy9D+nSi1kS973ILmf7A07RyP5treCbJbjY3pj69aY1w4u7m6eZ/MtrgSxxjO1Y2HJAPTPtVJL2SaaISW/mNc2jQBSTxIoxubH8qkt7mU2sEk0ACXELWzmRMlnA4HNXa5mXZtQsrgEAOgtrtJAAQNyscEikihSwuSHTMkd68TYycBhlSenr0rFVri58qV3RJXtjHxjjZ0yMe3fNWzFNLYXBuneQ38C3CzAsxLKefyp7MHrr1CJnSWOW4wUtZ3s9jgAsx6Zz26fSiS8+x21lLJcRZt52tJgCuSrdAMfzqm8cJhu4m+d5I1vYmJ4UqOeSfbtTksrbU2vIrZFSWa2F2mXXAKjLOcDIz2A/KnbUV3axWM6WroHlw1ldLEo8zqrH5Qo79ck0lwrRvdi1gkuI7G8LuI1XGxupaQYIzkgCo223JkVoi7XNisgCMCRjqx54Jp9pYjUnt0guAi31oI5Y2byoVdemSeGx29z2qhRTsVrtoPO1GylnitIwPtEEWnx+YhcDhQ3Xpxn1yaoXIkkigu5dPuLmO7jCrJNJnzJBxvz/SpZ9RklbTxNIIkt827i1iG8jpksOuOgrNv4kjEkJN+ZLeUmEyHCrHnPI7Z6jvSQrNFcaeNTvrWzggkjuJHEJWMlgzFsZxX6y/DLw9b+HPA2h6Yn7o21qi/jt5zX5ufs6aB/wkXxm0O0QNJGk/mvG4zgAZya/UW3SCTCsChXCj8BiuCvL3rHXSjaNzTQMAOdw9aVRk4ao4UK5AfK1ZjTJ561zWNxhUDk9KbIm1dyElfSrRXauDjBHNQyxqy5Xg9MUmgMy6IOFbhj6dq53WEKROCN4NdTOCMhxknv2rD1KBlQhRvUnk1LNo7nk/i/TQ6SAdOtfOV9C+h+J7qNxhZTvX8a+pvEsIbzSRwRzXzr8VLIQX8F2ByhCH3Brmkj06D1Jo5Ee3D45I/KiLaY3LcH0rJ0663xoc8fWr8cuGyec88Vzvc9ZbC52E7s4NSSoPJPOO9DDegI4yeajdwrAHkAYpMu1wjiygGcde9CX8tm33iYzwRSpKruD26cmkmAKcc5601foS13NoLHdQo8TgsRx9aiErjCOgDgHcKz9LuGgLgJwvP4VqvILr54hzjkVunc55Qa2I2gjktHLg+cD8p9R71TS33K4AzkdO9XkcsUEoxjpjn86WeAKAVB3nr+NWY6lZMBkjZijpyBnr7UtzD5gYnv0xQ9oz4zuBB4x1zVuHJxFL1IwCelQTfsVowGhBHJWrETvJGOTnpzTWtTbPxnaeRRGrtnByODik0mbU5mxp02Ew+NwPrWzbXnykDrmuPWaWGbB6mtu2kPkgj73b3rCSPQjI3Y5g12CucEc5q4syrPnqpNYlrNvyP4ulW0LDn0PNZbHVF6m3v4wDg1cGDCcjnHWsOO7/eAuODWmk5b+PgcEetKxb0GyTnaEIz7monlyiLgZPXmpWfzJSAMAdB7VEyqXyOtSaJjsbUycbu1Ryqy8kjn0p7ZYgb/AM6Y7FyOhq0i0MSTYuSCfYUC68zkDBz9ePrVaR284ADj2NTK5hYrk/NxV7oqyJbqQKuQc8Ckt5d/HQmq07B8DPTmmR3JEpOPlB4zWbXUEtLG/aJ0JGDmp7iYRfdOWNY0WoyZyM564pJLvzphng47VSM+V3LFxI8oyetTWd15nyMcYqnLM4hLDHAxVO1Z1m3fw96hbmq1R0Mk6Dg06KZY3378MT09aznbuRVuLDjJPI6Yq7dSfI10vFmKMpCyk9AetBu3tpwZEcgnPfFY8d+LclCivzkGp21Bp05PGeBnOBQ5JrTcrlOlOtItxHOC+ABujzwa1rTXYdfuEtphHbJ1DEDjHvXANqCLgGXYwHIxnintfPcAOvIXoU4pqbjuZToJrU7KC2TSrzdJcnG7jB7f0zV3UDFrJEUdwUtl5IJxk+1cTZ3YmOXdsjtmr7Ty3SCKCTZj1o5rrRaGPstbt6nVXWpQ2iQIIhIy/Kv/AOuqsttu338kgCEYSPPIrJtNSWFCkvzuBjPofWqN3fOsGWlJLZAHfn2qnPS7FGnrZGlpscjefPzgtiP1zUUVs0E3226ZwjEg8+lRR3YFjbhZcHbyAayL3UWnYIZMIp4H86fMl0NFFtsu3dx9tmuPKdY4gflAHOKVL6KK2RAhebpu7D6VWs1ieMnPJOSc1I5iKheu05qHct22K0m7dlzyemavwzxRKhf5zweKz51Yv047c05Y98JycYPrWa0B2aJtQv8A7ZcSOce+OBRos5eO4C/eYY/DFZzQk7znHbHrS6XK1ukh6E/nVRvzGlly2Re2ebHsGQd3OPSrTW2xtoIk7ZqGzU7HlPIFNhui8uW4ANNLl3MW+xZaRYpCoXAXGfWpzKGjyzfKKzlQSzSOSOafMfLh65yelFwepdypidutVDJuYDpmoTe7HCAipIW8xwT+NQ0pPQVrassM3l98k1BJIfvE4I9KSXCzZyDTZsO2D0wcn3pNJGbZJFKrLhuvWlRNwJNZiu3IHFWmufLiwTjPWhO+5E9NiO+lVXzxtAwTWf8Ab90jgcqOn1ovZlfKg5qibkWnHVm656itEjLoMu70y5QjBHc9RVKdSVjAfeaSe7EtzyTt7+lOZ0wWJGecCrUbmMpWIHn2LwMt1NRzzsybzjFMkuEAOD9arSXg8naflB4JNaKJi5CXErSRnGPp3zWdGrPNg8CpnkHUHmoZJdiE9z1OatRGpF9THboSr/N0xVF5QJOf51XN1lwxfOO2ahluA53ID0x9KdiXKxPcy54B59qidtkQUE7m6nvTreB33NsKHHVv6VbttPSH94/7yTrk5/lTbSMrtsghsGlI3Ekdea1NPsNzKkcfzE8HP86ltF3/AHugzxV61hCjcR82eorGUuxaj3JFiKvsPXvitBEAi5NQom5hgVJd/u7Yt3FY3NkuhnmVpp2YrvGeMe1bUMZKJwckc+1Y9osm8HyyO/St+3+bDAHGO/FRfU6ulhk0WIyOAx6YqxpwZYBuGSCc1Dc7iycdAe/er9pGRBhuCalrVjWw2ORpJgO4OTWkmyS8QKDjFVoYxk4/OtfTbASXEYGdzEL+dCV7Iio1GJ7d8JbM2nh4Hy9rTuXz7dq9BUALz1rnvCtr9m023gUbAigfpXRKoXjvX0UVyxSPiKkuaTZw3xo0H/hIfhzq8BGWiUTL9R/9avgPWJPsN68ZQPE3BY+9fpZqlol/YXNtJ9yaJoyPYqa/O7xroUunajqaOnyW8rRgdT14qdp3COsGcpDI+nuZ4wAykkRjvg9DXQ2OrRlUu4wyO4+aEHlT9BXJXkrwwoS5kCkE+3NQaXrz22oRypyWcKwORxnpXTbmZndJH3Z+zV+0bEi2nhnxBd/IwC215MeQx6I59+gNfW0cqyxhlOQRkEV+Rb3DxzfabIjzSVaSFevrlfp3/Ovsv9l/9peDWrWz8MeI7sJeqvl2t1McFgDgI5Pf0PeuujU51yvc5q9LmXMtz6uopisCMin10H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duKWgBuTS/hTS47mud8Q+P/D/hSJn1XV7WzCgkiSUbuPYc/pQNRcnZI6QZpCa+fPFn7ZHhDQpHisI7jVHA4dcRp+vJ/KvHvFH7cXiC9LppNja6ZHg4kP71vqc8D8qh1ILqdCw03vofcLTJCpLMFUDJJ4Arktd+K/hLw6xS/wBes4ZAMmMShm/IZr86PGX7Qvi7xBC/2/Wp5AeSu4qgHqQMAD0GK4NNe1LUFSWKVCJOcyNkqSepHb6Vk6v8qNlh4r4nc/RvV/2rvAunlltrufUHHQQRHB+hOK4PxT+2jbWULGw0tYFI+Vr2Ubs/7o/xr4uHiKHTPkEgkuMsPO6gFRkkHt+Fcv8A22NXe2mNzHLJcQTE7yeX9Oay55ydtjb2dOC0jc9P+LHx48QfES98/Ur0vF9lkljt4vkRF6cL/P1rxq91b7dPGqvGWuNOOzPqB0FUY5hrs+gRyztGhiltp5A4UBx0XJrNW+igfRxOPl069e0k2dTuzgZP4darl1uxOV/QbcXUlyulz7AUms2tgPVwMYPvVC0urmb+xJEnCIqvZSkH7i+57Z/Wp7mdLTTnkSRUXTtTJ2MwDbW5OPXAP5U28trV4fEZhJi8poL6CMj5igOTjB4yc1V7bGatfuUUkOkQwzvHI8dneNBPjsjcKB9aqSMdMaeNgVayv1k4fOEb+Fa1dWsYr3Vb22GqokGpWYulKZWFZgOmSMtgDHpms8NJr09hJLcDF9ZtblmJwGTox/oKrroxNN6WKlxGIZr3MgR4bxJ1OT/q26quP1NS39tfb7yyi8opbSi8RgD8sZHUZI9vf2qTS9LWVrK5vblY1mjksZkkzlSB8sjemew/WmWt1Ey2TuXkMiSWM4EZ3SEfdyD07daN9hfgZ7W6wXLmWdhbidfuFVO1h1Bxxmnyh8WcU920qwSvasvmEiJDyDj8fqale7hNmIngkdpbUxAjaoDqeM9SSBTLkR3KCVATFcWyypznfIvDHj3p3SIEt9OthZQNJFI8dvI1tKUHJU9GwTVXT9Ua1ngljgDwWbNZSERruZWHA55OPwxVu9aaYXCo6obqzSZTHHgKV6oMn25PeoZLt9QuZTFEB9ssVZdkQ4KdVXHTODk/5C3vdDvZ6FG3Y2sMVzJZC5j0+Z4rgbcAhujOw5xg4H6VmgRm2liBmzZ3IdYs/uxH3Bzz0P1zXR3b/bLpMS2wh1G0D/PugghlQdD137SPoSaz7yePxBeaZcvby3kk0YtXMxEcKyAYQD1x6nuetGmyLUfvM6S2S1ur+E6ha2kUqi6iFqC8e7qqDuM+p75rG1HV2naOdLqaeSWPbMXHHsB/jW9frLo6SW8s+nJcadL91SGeT8ejYP6etc9eXcsttOgubUq8nnFdvJcjk5x/9aruQ7R2Po79hrR31b4i3upkrILS2AHqGNffdvMknyyRhHHfvXxz+wV4c8jS9f1QEedI6xAjoQOePzr7FtJcLiZOema8mprJndD4UaMcK4Gx+9XEX16e1VY0jbhDge9XoEPQ8ioWhY4LlcjpiopY1b2Y1bVCOBTXTeMMMe9AGXNGVGDyPWse/tg0bmM8Z6V0k0ZC9fl74rLuoTKhCfJ/WpaKTPN/ENr5nmADGOua8C+LVoyabOxTeFG/3BFfS+t2+5ZMjkLXjfxH0U3dhcAJklCMfhXPJanoUpHgWi3wlto8kbmHNdBDIqqvNcLpLNZyGA/8snKnNdXayiRQTzWTR7VN3NuOQY5+lJMufoeKrRsWQEenepnGI1yeTWL0NyTywECgDjqRTnAMZHYe9Oz8ue1BAKZJH4UhbkcLFSAOh7CriMYnyvBHpVSOTEu3IC461MkocZ6AZFV1JauXfPMqYPHrzTGlaPGP1qA+3SpFPnjY4GRwD7VspGEoLoWvtTXBBBwec46U7yl4WVsN/CwPP1rNZWtnx0A5qQXW4ITz71W5zuBq7DLEFJz2z3NVsi1fC53D72e9CXG9RgjI54NSTp9sjAB3MevtRYizTuVZ2Ejlxlf8+tX7OQiMs54U4HNRRREMY3HGMEVXaOWE7B84b24+lQ1c6adTobFteBJwS/XitUSbnwH4JBrj7O4Y5SXIZT0/+vW1FfrjnrXPKNj0oyudLuDxgdHHH4VNBKVTJbOO+axLO583BY8N0xWqVk+y740LK3DY7Vnsa83Qu2t0JpM4BHrUrSIs2AeMcVkWUw+UfdPoKtGYF+celG+przak0m+QuRw1TWybiA341X8wKTg5+lXM4XIyoIoW4+YqhBHePkfSnXkkStkfw9PU06c/JknP9KrxRpfEA844J701fY0T6sqyTrKMfxeopPtKxpJHv3lR1NOurJ4MlMuOn4VUkhVo945boQfWm1YtNMkS9Dd8GtKEbrbzS446DvXOvH5cgHTIp8U0kfyjlT1pLRGjimbMt4/lkDBGOaLO4VmAJ2E96z5ZGSA5xilQYXIODjPFCEkrGq855PXnmpbWc93+lZH2slXA+96e9WLVu549abC1kb0Vo0i+b8mPrzViCG2dHR3KN9OlZ1reMYenHagmRnLgHGeTU7akbk95bxhQR84Heq8F8tu4QEpnqParMl2oh2DnI78mopLa1fY6b/NxzntUuK6FKVlZlqKROWByP1FOFw7vhfvduapZ8pCM9qbvYRZHDGhRsg0NiG6e0JYuN54I61UkleV8oct9elZ8LtICXPPanPL5IJB5HWi1xWs9CeS7eN9hOfeo/tIiGAMn1qgLneeR83rUbSvkjBqvJF6GqNXMBQuCFbsKvw3S3PIODXKySeamXByBwO9WLCeUx8Zxj9KbIlFPVHSS3ZhTBOQKqJqgTPyZ9qxp7mZwB1I4xmrMEWUO98d6jW4JJLUla8knuMRoeeg/ChDI8hUYBHWpFMUSkDr2I61JCpR0dRnBq0NvQtrfSCLykyo9KLW0cM7MQeM4zzUeQZDKcYJ4qyWDrkdaTfVmL02H48rG3sMVLKcpkjn0qEA4z2oinUt83I6VCfcRXZMSl+pzV23wYuvzHrVC5cqCR0FGn3BbJJ4pqyYPWJcnXdypxj/CqrXGxNjk55ycetS3UysuQQPXmsy5m83IJ+UcZoaUjLyLC3ihhjP1qK7uTPwnpzWWJz5p25IHAPamM5Tq/XOcGrUb6HPUkkiWS9WFCMZI4rKluVd9znk0l7MW5Hr3qizFssa3UTlcy0CmQ2Sck8moZ5vMQliAVqrLcjZx24rPe8eU4PK5/GtFGxi2Wp7pUGc84rPOotM+0cj2HSnTIsnzE8AAHFUbdUSQnf8ALVJCUr7lua7AcIrgn25oViQc96jiuIRMAfmHPOKdZo91c4dRszn0pCfYdDaGZ9q5Ct945reFvDaQgJGpYDqBzzTYIMAkHYuOrdcU5284Fug6CokwS6si2F+uSTn8KkRRIwXrjjFSBQgycHPHSpbOIjLHvWMmbD1hEaAk4PUitG0ZWhQkZLdKqoATtA+pqxEhAAUZI6D0qLlpXRe8tdvGc8cZpl7zCBjJz61LEhwCB9ap3MhmviByg6/WhmkVqWbdhEhI6kYFWldlXIPBqKNFOwjBUDHvVlYUlxn7ozxWb12NyV5UZI2LjcasRMXkwemcVQkgQlCB0OBVuJdkiZbOTUNu5SRpWwCyAMRgnk11fhSFZ/EFuBygO7H0rkWOXQ4wtdv8OTv1VnAzkBQfSumhG80cGLly02z3rRQxiwPuda1uB05NZWkIxgAPArVXngDJr3rHx8tyN8AgmvhL41gwfEjxFZQkBjMB5Z6nPNfdsoxya+Gv2oBFp3xevZmBiMqIwbpnC9ah/Ei4bM8guIVtZCk4OxsMfXIP6Vg3tvA2yeBChzk8nqMnmtq/uPtA3ofMRhgevvWW0oSNycImPudR0xXRZrUxaTViO11Ce2CS73fy2DmQH24A+ldb4d8V29xDvcCC8jhXbKehYtx7jNcStzHHD5KInzA52AAHIAHPtTEZ4GkgiIzJMsRxz8irk461ThcE+jP0G+Bf7VVulpHonimVz5I2Q3v3m2jACv649a+lND8baF4jO3TtUt7l8D92rjd+R5r8jvCfiLBETu5BEjF+hVQOD74r0rTPFMjQ7/tckdwoBhuYmKnp6itPrFviRnKjCex+owYUueK/O3w5+1V448HXMVtNqLX8IXIW6xIrJ67sZH517l4M/ba0bUYkTXdNlsn4DTQMGX67Tz+VdEakZbM5ZYaS+F3PqDJpa4/wr8VvC3jNF/srW7W4lIz5JkCyD6qcGuvJB71oc0ouLs1Yd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TtzR9aADmjNZmr+ItN0K3M1/fQWcQ6vNIF/nXk3jL9qzwT4XDx2122r3K/8ALO24XP8AvH+lJuxrGlOeyPbKrXd9BZxNLPLHCi9XkYKB+Jr4r8XftyancIY9LtLbTFYlVb/WyfrgA/ga8O8X/GnXvFtyX1DWLq7DthYmlJBP90KMCsZVVF2N44b+Zn6CeLP2g/A/hCFmutahnlHHk2n7x8/hx+teJ+Lf24oI4iNA0gPnhZLt8tn1Kjj9a+K9Q8RveQTyO5eOMhHIbnP9xc/qa5+8vpIkMsDSSRKArP0wT0Rf6ms3UlJaG6p046pXPofxf+1H4z195QdXlhgb/ljB+7UH04wf1rybU/HdzqUjvPPLISdzP5hyD/tZrg3u7k3qbbhYJCv7xJGJWKP+8fr6dTUbyHm5gPn44iiPAOD/AK1/6L+dQ1J/EzVSey2Og1DWzK5dS7yKu7y3PCqerMf5Csu5vWglTBlSRgSsMg5/3n9M9hWfJqbyQ20UREluJf3gfG+aTvuPfHbsBWpNBEBfveT+XqACRqI2wPm/g5649aFG2pF+w2xKX9xcBDcSbY1cxHkuSRgt/T0rYu9WsdO0pICBBOt+sUvqVx/jWHca22mQzSI4jks72KKXyxwycCuW1rVH1a41+KKRZBbXIuoyMEsueTnrwKvlVyVJJGxeanb7La5WV3EV88Mq7cEK3Q9a5q71RdLM7xOHksrs+WHPDRsOSB6D2ou5YYjdwxPsTUrUXMILAkMDyTg8ZxxUF5JFql/YTqkhS/tvsU5CrgSDpGoP6t/Knyq97ESl1RbnvI7CwvIIY5ZLmOdL+3YsAu08sx7nj071RmvreWXUwd8r3CC/hxKuI2H3nb+gH4iorma9gtrOSaMj7E5066YBdoB4AHUnHr+tUYY7vR9UIiiWeKwk3uZYVcCNuA7DjOOw69OtXbQm/wDVjbvbdNSuYJIQPK1eyJVG2lt4GPX5Sx7+1V7eWb/iWXMpAWaN9OunPIDjpkjrjBqij3Fr9pkSO43adcfa0DwbWMTHl2I4Gey9fam6ms7XN5ZQReYt7tvLbarEgg7iq49+pNCVtCeZIJLdH0G2uWnYXWm3ItpFkBVxCTgcHpk498GprmIQaXqEcc8f2jT7oXURBOWBP3V9R1yajurf+3ry2SGSCyj1KzLTNLIwTzU4aRic8jAwPXpRbNbC30yeXzCzKdNuCZNpJGdpwfu5z3/Oj0BLf/MZdGRkvbWR8ecV1GKQEnccchRjt3qtJMJIrySIcgR3fmiNsADhgCfc4pVx5Ng73Mcb28jWEiyS52xnoB/j1qLTtODG3t5T5UJElofMViCeSC2ePz/OkSk+hJDepakl487LtZYxlV+Vhhjg9v61asJZLXm5xPFY3vkFJCzKiN3A6d6pamkLLZg8StZsjShdoLq3GM5PAH61Hq1xFFaxhpEu1vbdWxGxx5iN1JHXFPZA9GW/tECJbhU2C3vmt1kEZwUY53seM47CoIHis5oJVjMYs7w2zCRSuUY8uxzxnoF4PvUU9kL6JJIDFGlxaeegBbJdeoXGR257VLuTVTehJId15Yi5x5xVYnTgu2euBjAGck0Ip67iPDHFYSFQJ20m+BErSfu1iJ4CoRzwck9c9qhNjbNf6haLHfahHOjTWU0eYozIfvdRhsH0455qa0MmqX+nTz7ILDUbcWr3eoDECuFyMf3iB+uBWdeS3lxZx2Kz3WoPpUjIHiBWJYQfveoyO3XPrVaFJ2IG+1W0Md9JaWEccoNq28q5345LDt7Y/Oueu7x5reJD9lk8jMQIADMOuT64rdu4Skc8At7GKC5UTIzS58sDn5T/AA5xz61zt1IZufKhUFQxROvHHFFrEO+1z9A/2MbCFfhDb3Mf7qS4mYntnHSvo+yaWJQsgEgz1IzXiX7NWnJp3wf8PW7r5DvF5hOPXmvadME8eM8r2715MtXc9FGzCI3bPT0rQtkxznIqjb7JOHTB9RWlAm1MDpSsImSMEEjrilEZKHPI9alhiLL6VMIyBgjIPeiwGbLDgZQ546Vm3KbwcAo4zzW3LBvXKZwO3Ss6+gaTIPyAdCO9Joo5XWbcSEq644615p4rsv3TkjIKkEdq9b1KJiNrj5MHB75rz7xDaiSAx+meaxkrnXTZ8XeOdJ/sLxbPtyIpjuA9CetTadclkQF812Hxt04W/l3bRcq20n2Ned6ZKQg7DGRzWdtLns0ZaHY21wMhQSOMVc2A8574rEs7hSqknn0rRjlYx53c1hJHcncuTSERBBz70CVXTZ3702Jlmj2t/k0wkKdrDOahBYeuJHDdulWREVORyO4qBFBYhfWpPNIdwfunoaelw3WhYQ568fSn4wwc9j2NMjbegBFO2sO9O5FmyxLH5657jpVKZONpHrVkSHZyNpFP8oT8jr1Psa0TuZSjqZUO6NwxJ4GMVbgvWV8LUd1CQwx2OeKgRCX5+70p3uZtG1DdLcIz4G8HrnBzTjLuxnr3rJVti4HUVcguduBIPxqjK1h0sYifzAmQDU2/gbaY0kY4JyrcDmmOigDHJ9jUyjc6ITaNOC4x5YHQV0thfkJgE4NcXbXBDAc+9atpebMjtzWDVjrjPm3NyWEI4lRsc8gH+lSwzCZ8Hg1nW1z542MCD0BoEnlPtPBBxkGs7WOiL6GtEzbyhwQe9TCWRV2HBx0welZ8V2eMDPrUzXIjbJxtPvSsXctKjSjA6+9NihNrLnOzPBpsMwnbCZMnQCo7y62ZQ/fU8j3plKTvYvGTaASRn9KzpFUyOwOe5xUa3iv19OahDBWcg5z1p7mkVYS9jDxAjGR0PSmWqbVBfk96bOBIR/dz0FTwpuwp4zwOaaRTlZFlVjcAHp7VVuXEEmB0x3pbhZbUlHBGB2qpK/nZzyfUUbBB3JrS7jluMkcjjIq5JKgmQA4z/Osq0UwYJBA65pbqQG6Qg5WoaZpfU6FbpRgZAbpirBuy0OwNg45xWAZSIQ4yccZogvWZyCMe9FmQaLSMe9Ohn8l3ck5NVRONw7L3pJZVIwPzzU8pVzUF8pBJ6emKz7m9bnrtPSq5fy0BPIPFLIVljyOoqlF2HzJMsQXOE2k9Rkc9Kl3F05cn+tZjXGMAJnA7etTRXJZsAdOSKTiKUrmlmO3Qb/n4+tVDeI75Xj0H0pk1wrrjFVPLxuI65yMmrsJW6l4zCR94H1FPW4xwr4PtTfsxREYnO8djyMVAQEcAd6dugk0y3vLSAD7vrV6LpgkKO9UYcMQByR1qdZgWxnnvUNWFcldkVzt5NWY2BTLHHb3qjckeUhQEHualtpPM+UjjvU27FbovRssigZwoOatRurr8nXpVLz43+VeD3xUtvOinJzkUbmb7lyaRorcAv1NUeRyD+RourwOoXfxUIXzFxyD2OahRuxJ2RMZsHB59aFJjV8d+mKovujlOD+IpY7t9hHJGe9W1pqRKWhKTEqZlJ/PvWfeXYbKR42+tOnk8tnLHkisWe+2Ag461UI6HNKXY0UulRCCPpiq7zmRyevt0rOS4ZkyX/wAagmv/AClO3nsa6OVbnJUl0LNxdZlAzgDrmqF7e7W+tU7m43IJX+79ayb2/wBz8dMcHrVpWMG7l+4v/NlAEnC8EdKpNdknAOPxrLe5LHjk1NZJ9puT9oztIwoHr2qrgaRuvIi3Ah8jBQdaariYhATHuPGR0/KqccEjSlEPXg4rThspF4OSxGAT15qRWH21rFgqh3yBscCt7SVjtEIKfvPUc4qhp1iIM7wd55P/ANatOCMwsWI3A9Pf6VLkkXa+wXu6Rwi/d6tUojxGMYGOn1pXi818dM9ankUBQgGKx0NeliuI/MGM8e1W7dD0PFRQxfvMnpV5Y/kzj8azZel7CpGInyASP6VZh5mJUYT3quiOXwT8uKtxgJGQOvahFpEt5J9mtgAeSeKzIfl3yLjc3tVq6cXGFLHIBAPpSQRK3GPlQYye9ZtGsFZF+DYLRyXG/jFQ211vJAU8daeiMYyQOBx1qGLZBEQchyeD7VLWxp5FxnCYJyRViNj5m4rhe1UGlKumeVOKtXd8whICY47elFrF2NO7u0t7Mux4UHOe3FejfBOzNzpMd+/Jlcsv0zXiWv3jS2cUAJzMwjx9eK+k/hpp0elaJaWiDCxooH5V6OFhq5M8TMJ2hyo9SsF+TP8ABWiD2UcetZ1mS0YI446Veid3XATAr1kfMMiuG2qeMmviT9sJvs3xPtnkjDj7EZFz9QK+3JUOc9a+O/24bHZrGiXZT550WIsOuA2cfpWUuhdPdngV1Ot08RMeIVBGYgAeB6/WsOV0SMpkZcgfUHrTil2bGRopQY8k9PU+vWqTQSxdXwuAyjvk+tdySaMfkQT7GEuAEACqDjA65qFrLyUF1vLzC3aQ7T0YnC+4yKf5FwQQ43puIP8A3z+vNLP5TSRWsfmFnkhVtvCgAfNx/hTSSSSJd2ySBzFM69GhiituO7scn8ga6aw1dtOMkJJ+ytcFSByRtXBKjtXHwXaTW88XniUhpbmVhnIYcDr1xinWWoyxWMVuiNLIlq0ryued7j/PpScebRBzNHpkj2uoaa/kSCeIAFT0KtniuFTVLyx1CWNyS6k8SZOR3J/pT9O1f+zLq4BR0SCGGJkPdiec4ro7+xs/EH2i6gIglik2LlgAx29qz5eXbY1vzbFfRPGtzZTRzrP5c+Q0bFscf7Xp7V7P4J/a08X+GPLH9tSXNqjYEF0BIMd92eRntg18yassmlX6JdxSlJRmTyhwGPTbn9c1PZXINvLLIY0mtiGZQd3ng9NoHXHf0q4tx1TIUtLPU/SjwD+2r4f1iNY/ENs+ky9DNGd6cDqy8Fc9e9e8eHvHGheK4g+latbXoIBxFIC3/fPUV+Pun63cpcRyshuxLnyTgkOB1wf4sfoa6PQ/iJeaddJNBczW88bZVomIOR15Bq1X7ozdGEvI/X8OD3oJ9K/P74e/ti+J/D0KJeyDW7U4xHc8yDH91hz+ea+nPAH7UXg/xrbRrcXX9i3rfL5V3wpOP4W6Hmt4VIz2OWeHlHVans9IRVa0vIL63Sa3mjnicZWSNgykexHBqzWhzb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SHpQAtFFFADck0uT6UhI9cVm6t4h07QYDNf31vZxjndPIEH60Ak5OyRpYIo+teQ+K/2oPAnhmMhdSOpyj+G0TcPpk4FeM+Lv24pzHIuhaZDAvRZbli7f98jAqHOKV2zojh5vfT1PsMuq9a5jxJ8RvDvhJT/a2r2towH+reQb/wAFHNfn14o/an8ba47ifXJLeOQ7QsP7tRnoMDGM9q8t1fxnqF2XmmnmnkZuTK2cepb+grF110Nlh4pXk7n3l4w/bO8NaKXi0q1l1GUDPmyERxj69TXhfjf9szxbqmYrKeDToH6LaL84Huxyea+ZrrW7mdQHcJuHzeYcAAd344z2rLuNSEEMYyvkSkgBiC4Hdn/oKz9pNnQo04LRI7rxN8Tda1eZ573Ubm5yfmMzliCexJNc/c6xNLAZzKJEAJk3H7oHZvTPY1gzXEtrLby28aXNtLlYY7nBMmBklwOuOorHYzWWL2IPcW0j7BGybhJJjncM847dhS5L6scp3vqbt5qKyhJBIHcpzkEeUmeVb0z2I5qra6pdDUnlgYW8DJsYSZPlIepY44z27msu/eO0h862L3NnkCSSQH97If8Aln74PfoOlRf2jDbrcRvfW0ioDJd5nYBlxkRDI5x6n8KrlW5k5a3tY2L4WzwxywSoVmkEcQaTBiA6tIO2ewrPbUo5LxBZFSiuYEhmbJZ8csw/UD8azozM8NtbneftkRnk8q4VvLtR0Q556d+pqq2ow2FtPOqX9tcXZFvAfJVgLboxHc4A7c0+UWu60RcMmELjfIFl8tMYJnl7hjnt0B6CnRrPJIY382JUY/axjaFx0j7/AJ/lWTceI7S6MrWl3aSQ2UHkWcM0GxpS38RxwcHtxjvVuy06SVpbK+BgvEsjcQyWrFzdSdRlu/49O4q7W1ZKkaU8y3Nvq93PE9hLawxm2twNoVCcYx16fj600v8Aaf7bDOgmWGO7g/vNgDgflz7VTsDL4r1i1iuMwLe6a0IBbq6Dgnt16CkWd3bRb+dFihRm0q5wwJMnTOPYc+nvSsLmu7k2sMt9eSQ/8sNXsRIj9hMo5P4Yqlp00MVnZ6ih+V4/7O1CPjdtPAPPTJx7+9Rf2fcxadqFqgkluNCu/OGB83kZGfpn+VTXeiRz315aRXaW1tqdt9tgYy7IhIuCxY9wOMepNPyBbXSKF0PKsbh7dY3uNFnB6qA0Z6nn7wX8afa6Ys8eoRZmNxdwreaesUOXYnlkXB4yep7DqKhllS9fSNQJkkimA0+8kmjURxyfwqqnBOFO4se+MGkeLUdFsDBNE6Xuk3IfY4ZLiWFs+h+UHH1ANNJWJWpUmkkuXR3kijW+iMEikHYkq8duvT6VXiuI/Ot7meW3kDoYLiEh9ocDCySZzj2FFzC32nUCkERiIW+t0ikYCMbgWVcctjv6+lV9SubG7nvBZ21yltdRreRr9oGN6j5nYD9APypoG/6uS6XfRrNaGedJYbjda3Ue58nP3ZJc8HHG1T+FaVjdJpUMFxc3a/adMu/spjWQiWWBuAF47989BWPBDb3MVxCqXPl39uJ7YCZRtlH8bn+S9KvwQxahd2E00E8sd7AbSSOJl8zzwOODwD+mO9PUhJFldLd49Ths543fSrj7ZCXmUIIycsBn72OOnJPrTNTtF869jYgLfQrqVqzyLwQMl2IOBnHA/SoU1O1jfR5ZILh7tZW0294UxgchVUZ5x3J6nvVW8MkVngW9w8lhdm2wYl+43RmyefYfSpt/Vy9LaEcl4l880q/I8sCXUSZA5U8nH+FFz9puIbj97I6PIl2j7mbJI+bGOPy/KrdlcLptmq6jZ3Q+zXLW8nlBF8xZFwo5/nxiqFt58bpaGR0VBJbMGb5U67QcD+fU96rpoQ7XsT2rpbhBfxH/AEacOoiAyUfucn/ClSe2t7BDLGdtneGFv3g5RvuqMD9apPbz34tkcj95btG7iMhi6dAM/h61oRw3kqAQHZJd2Jlw+1VUp1yeeePel6F6NalSyvIbTyDP5xitZ2tpEt5CjBH+6qkjuSMn3606IWFnZ2hUOby2vSr52vCkRHB9WwD+Jq/Npd5qdzcrGZVlvtOF7Eg2sTt65xkAnBIH6CoILSXUNStjdy2ttaapabPtV1FsghdRyFx1x3Pc8cUku4l5IdHp8NzDq+lC2Esqg3VjqN/KYo0QHLFV6Dnk465ANZRl8mC01H7TdXcF4pjvI7aPakZHCru6ckYyepqLz7qRLe5eWW9/smQQyTT4WNYgflwp5HHJzyferl6Ulub3S7a9m1C0uALyCGwUpF5xHIx/Fj8s54p2sF76nPXkOyDyfsQguEk5aVvm2nou09cdcmsmdDDciEiMyq/+siOQc4rbngeZhLNaEtMDDvlmzulHG4n+nSse0snuNesovIMTvOkY+bOW3AE+lJ7Arto/Uf4YJFZeBtAt5EO1bRBn/gIr0bS4WjCGJ964H4VxPhPfp+hafbyoHhWBEzj0UV22mwjYGhkGPTvXk6nos3LeVtuHQGtSEKcH+tZ9qzqPn5H0rRiOVBFNEtl+3XA5HepgpPII6VHbsZOT61YEOQNnHrTGV5YRJgngjvmqM8J53j5K2DGNvzgfWqs0L9RzH6YqrDRzl7bFm6b0wRiuA8RWJVHI6c16lPDht6ZweCK5TXtMFzbyEJjB5rKSuawdmfLXxe0oanoN2gA8xEz+Ir58sX2YHbABr6v+JOhtFBcBs7GDDPpkV8mFfs+oTwg5WORlH4Gsj16UjesGdw6gjIPWtq1bemTwcAGsC1n8og4+Vu9a9sxPIH1rCSPTUro0bclCc1MJFfO45NVUfcPfNCKWkwDwaxNS7FIVJGOD3q5wF56VQt2O4jr2H+NWYn3KM9DQNqxPExSUdNvvVhWLOO/NVWTB5qeCfbkMAQfbnP1qloQ11Jh8y8dKerFSBwABik3Bc8cdqEQyqSO1JEvuRzRmVyvY+lV7iJkOUA461aSQq+xxyDT229QMVoZNXMeUsMsPxFAn3qh9f0q5NF8rkdTVYRhjkDkcUEW7li2uMfIeVPNWBcAgA42/SsshlYAcD61J5pCYPaquTa5f3kH3HQ5qdbpxgngeprNjuQMAng1N9o2nB+5TsmNSaNqK5L4AOc981ailIyHXn16msFJlRwQeBUy6g0bnqc+3Ws3FHTGodBFeiPgnIOM+opZ7pWk/dkmPtnrWO93G6KQRvPbPIp8ErIhJ5VufpUOJ0KSZrx3PlbSxGSMjB6CkkkE2XBznrms0lppAV9CMU1rt7ZSD8h9TU8pSkrlwSvGeUyT+VWl2BQ6k7iMH2NUbXVCELMg9j1zSyzmLDfJiTnjnFVy6Fc+pdLFVz1z3pPtXQLwc5qKG5DICOcd/emNcJJzyj5OeMc1PKNTuXJLjHzOS5PHNVYJiHI6qartOZCUI4xyaWGIBSd+MdulVYqNRI0ZJFIyccVQlnypwBg9Kb54zgnpTTIC2DgrRYtTsTwXBRRk4X0qdbhN2SvXv3rO3LscZ57VGl0do4yehB61KRLn1NbeHXBJ5qUuI1GDnPrWWLg7cikecugcnI6Y9KqxHtLkt1NIMsBkdOKpW2pO0m0jjPrzVtrs+QYuMN+YqqLVUO8nqc07djVVF1NmwYyPl+AOannI6g81mQXHUAj8KVppHcnHy0muhN9blyORWGCelTSOFAKdiPeskzO2D39qsQXBKEtjOMYpWvsW5Wehqo7OoOcE96YqKH3Mc1RjuGRCN5A6496IbgO5MmSPSpSdwUupeW4WJvl6HqRT7eUyOXHT0NVGdS4xnHTFSpN5RyOnfFJ6lORrICLbrn+dU5LiUOFQfLjkipIr0+QDnA9KgjlVndmOzg/pS0JjNokt3kjcAg/N3PpUtzdSfdTtjNVkuQ7DD5x0yelLNOhPJ5FFinO7uSNIxbJ5qQXD7wwfGOOtUoJPOcDIJpbjFu+SQcc0cpjOa2JZbre+zJ5oknOzA6VSe9jCmRucdh3qhLqRuM9EHpVKJzymXprsDO88euaxp5vMclSHGfWq0t2JFK5z7VXluViUEtjOR+laqNjjlO5O9yYsk9TziqNxeqo5b5j1qlNdmfLfkO4qrNMGTe5+bovqaozepZluZWhIONpOMj0qsHDZTrSQNJKCnbqasQrh+gzQBAtsYnB455/8A11Yb55dw4OMfLxWhDZh0LHjFMFsu/AHJNBSRJp1mSm84Qg9DWtDC3mD2psdrgIBzkc1oW9vIWwEP1qJOxZLHGJHB8vO3rz1qyANgAGAOmTmltoyvBHGKGIR+uBWbYKNhyw72xxgZ/OomByGOMVNbl4ondDycgk+hpCNwC564LfhUPY1SJ7ePAyOh71OFaTecj5QOO9MhGQRt4FEmR935T/Ws+g0hyuXk2DoP50+5kEcZJOOM1BaP5fmE8vjrUUaedO7vkgcD6UI2sErqIy5OCR+lTW9w62xAGd44z6VWu7V5mJB74496vLH5MHAyIxjGOp9Kl6uzNlZEaXpjbYfmfA4FNZy3ll+M+hqdWQHe4G4jk4pHCkFwQEHTJqVG5V9RZZGdk2HGCOO+KtTXPyAmqMEm+Xgg88VSv9U8ud4ycY6+1aJakzZZs3GpeI7NP+WMUgY/XtX1X4JRpbeJz3Wvk34aY1u8vLiPLxrdiIEe3WvsLwXB9nsLcEdsV7NKHKkfLYyfNJo7a2TZEhf9KvpuYcce9VIPlXJ59qvIMrnoK7EeOyvNlegzXyv+23BIth4au/LEiLK4YEdgpOPxr6rk5BxXzV+2pZNL8MY5wSbhbgRx464Y4b9KxqPQqn8R8YW9ysUUSNG4RgpKAlsc574PSrMmnS6tiSCSFBGd2xujCqFpdshwXjkSOXanOThQByMVc+0RxNJMm8eYWwJMbRjuMV1JaWM2zPa0nsZ33SfJyMjpggd6zblyxvNnzbdzZXp0wMVNLcy35kR3Jj5IdegqGYPHGLfH72eJRkDk5YdarlsiW+xDDbrbpKi4C+QkI/2mbkgY9qjkgmefySUCzX0dv5kZ6IvYf1qyhiF2loS6Ti93jjgKo5zn9Kjt8XC24fq8kshHoOxq1aWxk3b1Jbq5+1khDhptTCk+sajn+VWNMuj50SdfM1BmU+oUGqOhROLzT4JzGlvHHJPvIwecgEk1d00CKTS1aSMmGKe6JToMg4pdNC7NM211K21wCG7+S4kaRI2AyCB0B7Vlapok1gkZtkLt5RYKuACP4gT16elRadDGsugMsm9pY5ZTz0471paFrVvcW2nQX+ZEuBL8y53JjgEDvj0rPbY0vd2ZzT6zGIkS3kkgiODAZZcNAT95eOE3H06961LPU7c5e4MkaPtE6wjDQMPuhc/dz3z1qvqeiRWYMNsd9pMnmiWJVJLg/LjPTNc7cGT7TIJZDIAwjuPm3b3xwwx97A7Vokpash3g9Ts9P1XLlpHZI4jtm8rGefu7Aefrn8K6OHxVLa3CCfzEGF5tiMFSOCmP1zzXmoYPLHFEguZoFKholL/aB3J/vY/Styz1BZrCCJBJuizNBLLhQcfeDHr04GKl01ui07n0F4A/aD8SeC3V9O1crAmMwbg0bA9lU8V9L/Dz9trTtTjEXiSy+zsCB9ptOVJ75U8/lX50QXMF5fBbaQWkMgJUzygYx97djpntW1ba2YrSN4v9SrbNp48o9y/pnt60+acBuMZr3lc/YDwj8RPD/je2WXSNShusjJiBxIv1U8iumJBr8j/DHxHn0W8gn068lsLhGGyRpSpVvViOfpX0b8PP2y9c0Yx2+vRjV7UAAtIPLmTPQscd+gz1reNWL0locs8N1gz7lpucV538Pfjf4X+Itupsb4W95tBa0uiEkH0zwfwr0NSDyDWxxyhKDtJD6KKQdKCR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oAWik7c0tABRSZFISBQAvNGKzNV8Q6bo0LS3t9BaIvUyyBf515Z4o/aq8CeHDIi3z6jKna1TIP0Y4FJtLc0jTnLZHsp6Ux5VRSWICgZJPSvjnxh+3DdHI0TToLOLnEt0/mMB644FeJeL/2jvGPinAvtWlW0lBPyHaij1IGBz2BrN1Yo6FhX9pn6A+Ivi/4Q8LLJ/aGvWkbx9Ykfe/0wM1474v8A22fD2kbk0jT5tRfGRJMwiXH05NfCOoeJRFPv+0GVchmYsRn169M1g6l4mjhuJA8+fMUu8e7BVD2/+vWPtZX0RsqVOP8AwT6e8aftr+KtaV4rGWHS7duMWY+f6bjk/lXjWv8AxL1nxFObm+1GW8VvlBnlLNnuOTx9a8xuL9A7yREFCpmbEynbH6D/AOvz7VnSatLK0O+OfbKN2YlBKQ9mB6c+h5NT771kaKSWi0OwvvEyuQ0RZwCUwW6v/dx3xVK11vYvmv8AOMnYDlt7D+E47e/auS03XLQSsovYomuXNu3n2/8Aq4j1fd2z6dahu9QuNKvNTjtrOHUYI4zbRTRll2HGd6qeRkHJH68U1BbJGfP1Z1N5qkckMkz7zHF1KKxLt/zzBxg4P8XasiXxOkMiJcXMMg2CSTy5iNwJ4jGRzgdT2rA0a4nuLaJFubuytEBkXcdymcDI4H3c9fSktJdUtntop4rSULL9rQXEYYzEngkj24HpVqPYXNzNM6KOTzZLlJbnz7cx/a5/LuFP7v8AhVSeuO5PPtVAXsawwW1zb39v9q/fTyJEH2wn7u0/zzz6YrL1G1ttbsbm4NpFaXT3O6VLcYIXuFXP4k0kUv2NJz9uuZIbiMwh/M+aMYwFI6Ln1o5V8yW9bGo3iNLmAmHUIEuLhjaRJcw7fJhGfnDD7uemOprFW8u7LTJLibTkktSTbRSpIwEch6OFHPPXHQ+tTNbw74oCsX2q3QIp/wCWMqjljuP5ccg1HBfg29wyZEJcieyccRqOhXOfx9eoqrJbCbu9xdEki1K8gsBcX9hbxRGWMH599wvIxngZP4cVVsrnVp7K7tLi0iuLVLkXNyzACYYbkk8YB7Y7dqt3sqW0dtF9pWWykwtvdISDC565P8WP16VNIbme7iN2wstQEQmjYgBLhAMRoFGQM4zk8jvSFqmZmrLaXeqXFygjsxc/6owfJFFgYI9en5nNWrF5tLNvMXmju4EZ4UnJZZI24AVe2cZJNVIJgIrh1QTpNiKaHbukGeWYHGBk9gOlSSJHdTWlo8pntpCPJmUktGx4UMe+O2eCKrYaVi5p+maXq+oxGFHs7e4zHIWwzlxksQSMDLY6dq0FvRPpuhyyvJGlvdyWMlxEdrYPHXtkVmLNHa6bZQzZBstSZZnHy5Q8Hn3q3qGnPpsWu6Ir7I8jULcyHsTubBPJwOKnQPyABNJSctIwfR7sSJjlmib39P1+tOvdMSa81HSra5jnivkN/bXCn5VcDLgMevXGR64qtfxG61SwuTiS21qwGBJwFkC4XI745PNZcGoS2GiWl0T5d/olx9nZbnO8pnACp1P945qxe7axu2d/Dv0zWSHliukNhqVsQyRrIBhSxBycYx6ZPWs66upNK062Q2d0NY0CbdAZWBiFtnIVUOSeCCSeSfakurOO+1TU7O2nYJeW41C2MseGMo52qoOOTySR+HNVrTVHm1TSNTldpUvh9juvMbexJ4yc9M/0qLdgLcMo1W81GF5EjTV4vtNvM0QMnmZyyKBwuW5Jx04qJddivNQ0+7eDErQvYXuJj5s8hwBIzHpngAdAOhqfVS/h+zvtKnQ211pNyLu1lAzMyN0GRyM8+mBWVHbW11f36McnULb7ZD5b7RHKvLEk+2AB3qkNuyEt9TlsfsgCZfTLprabEgKLG3AVe7YzyadOIII5AkVyJrC9Eix+Up/ct96SQ9SB2XrTrazsdcvLKdBJs1GH7PNiIBI7gDCxoo646kng+3SqPlefeWy3oMZJawuyVYDeM7Xb6dgfwoepndqyZdkMdpFd2ltHcl7e4W9tjcQjcYz1diOnGQB19qtiwV5tRi2SRysF1Kxjgt+ZCR8yrg8Z5yR07is6z0r7LDFJc+cbqGY2cyyxsMRMMLJIT7dAeajuLWTSFieaZ472xnMDWxZxJJA3G7PbPpwQOaWhWq6GxdLZXV1fl5Ft4L6zFxEyQFVEy/8ALKE89/vN0qCG/smVxvjkGpWJ810jYlZ0HCrx7cnpWXNDvtXtppcNp0nmQGORiPKJ/wBWnfp1PWnfuIGvUguBIsEyXKGLcQiNgMinHPuRzSsrFXfT8y9c3UYt3MYe4e+04SvIIvlEiclVyc5xjJqtJeS3QkG8oDLFdxx5APAwxOPx6VFKq6fq+JARFDN+7BBx5TrnocY5waZZXloJLbz5AiI0ljJIWC9R8o59v/107X2JejJ5LqW31q5mheCRbW7SVeDIgRh8xHTIBPPvTpb+aC/QSCKO2gvmBP2cYCyL99h/IcVHBbR29tZshiJuoZbTBkY4ZeVZsd89B+PHaWFotStpHlt7bde2QEUsodR5sXp19Oeopu3ULtbFaa/xbWkcdwiLp9+0R3RlZHjc48yQj64A6gUXm20stQ0ciO+vbCT7TZXolKwwoDlgmcBsZGcck1ZszZazeWyGygEWp2YhfdOyqtx0E0mcjtwp4+lQG+vZbW0u5I4tRufDz/Z5vNCtCIgcABeN2Op5ySOppJBvoV7TUbO51KK9MH21dWjMU7XylLeGc9GAH3tv5E4xjFUjGsEX2YXlxeS2ExQiwXapTudw56cetXNQ02CW8ubaCR7uK5T7XZzSfuIEfq4yeGwfTgk4NRW91HLMt3dao9kt1D9nubbT4sNGg4we3J6HqeoqtXsC0MXVbBB9oSHSLxLeRftFu00nzLGOp446/jUHgeEXXjvQIzG6K15GVB6YLUlzPbPiN49Qk8mUpISSPk/hCg/dz1JPNaXwdspLn4r6FCEYBboMUkzwBz3qZ/AwjbnR+oGmLLZ2sQBEkOxQe/QV1OmJCUDxyeWT2NcnYKY0jaKXeuOVrrNNa3kADxmNuhNeOnqegzo7OKUoCXyPatGJsJyOao2cYXBWTIHatOEFsg1aJuXLQAKDV1QAOMjnk1Xt17CryRI+Afxq0MbjK88rULDccgHbV8KQuOq+1QtHv5UkD0pgjJmi85NyAgqeQaxL+1+0JIBkMAcf/XrpJYzJkAlCDWXexb2KJkMBSauUjxzx7oq3dnOjoCGXB9frXw34x0R9D8VahC/yNvLrn0Jr9E/E1mJA4A+bBz9K+Qv2i/Cr2l7Fq0UWUUbZSD2JrBqzuejRnqjy21KsqI3cCtSzkAcoeucViwMJIgwzkD8avRv86MOvFYSR7EGbLN24BNS25CsQ/Aqnu34cZJ68VYljZQkw7jBArFo6L6F6EB24fmnowVtp6VShJb5znkcVaGCOeTQUXyynacUmQjhgenFQwnauCPlz1qyNroAAOvNDXUCaP5hk8nFTWwPmkEnB4xzVaJvm2nip4UKygg8+tQQOlA3gHt370ihd2eSOTzUk4yrAgk44xUMCGPBfJq0yGNkjBU/Nz3FV9gH068VcuIT98cg5zVSU7nwAcU7iaIZF3tn1pmAQQR05/GrDxb1wM4HpULr1J6GmQ11KrOdxAHGaclwdu09AelOMbFsAZx6dKjVgzkYwBQQSpKW4PAFT+aTwckDjPaqUjqOBxngn3qVjjg1SJ1WxPvbfweDVmC7mgXynfeu7djjis0SFfpSu3ybs/NRYtSaNqG/BbcPvZxUt/qTXEUSPj933HeudSdhk4xn3p63gZwh4JA6mixamaYucjHODUqXS4+Zz9KyzdqhAfPBORxSveJJjoPpRyle0Nex1WCC4InBdGyAB6kUr6h5rgKegxj/69c60u2XJ5X261NHeAHCucgde9SojU0dFFdbHGSDkdO9SSztGDGSdpOefWsFL7eQT1Hf6Uy41JmlTc5OeM8VXKHPdm3HMGODyaZLMCpYcc/yrH894lLKcg+9IuobuCDg+vpRyle0N63lWRfmI4HNKSrMcfhWIshiddhGzndzzmrEOojBz3NHLYHM0/PjWCQSDe3RSD0NVIZ3t0Pfed3PJH0qpNdhQSMZqCHUg0Toy/vAOOf5VVhc5tJOF5bknmpnu1ZdvrWPBNujyXw3TrULSbZi4JB6VNgUzaFysbZD4qzcXyMkZQ8YGfrWFA32rLMcHtmrlqFwQ53+1FivaGnHMMZxxTGcyOu3FQJJjknC9KlUBslTwaLF+0sAnkR8OR9BViGX5xx9KoyEHAHWlLPHGXz8w54qbD9pc0ftxDSbgRjoaILvzB047GqEcpZc5/HvT1nEXTg1DiUppm1byZUknJqGW7jRzv5X+6OtZq3rH5QdpoEg3kk5ajlsT7SxoQTLnPQZ/Ki5vFRwgOQe9Z4uNgJPX0qm15k+Y30waOUr2prf2mYhtUZY9xVG71NyvXn+VZVxqbbiV4x6VUa7eYYHfk57U+VGDqI1m1VYxyfmrPluzICMlAerk1ReVcZY7nU9Oage/aYYKAL0qjncmy+96IodsPPByx61nrLJM+Sd2KjWLd82TmrLRqFGHz60E7j4SMEnOMHpUIjVjkn/61W8oLcYQh6iggIcEg88nFBVh8SGJCExlumatW8W/BIywOc0qJ5zAAZxwT6CrW37P09M0GiiieNvKH3M+1WFgWUI54fODjqRVK2ga7m3uSF7CtuCFU2cHIHBNJlWQ+0tiOT3q5FIY3AB+mahjZm5Xp0pRPjlslhwKxbHy3ZbLkSbcfjQUAcscUy1kaU8DLMc8VYkQKQSMn0FI0tbclVB5IHBpjqI+g5qJJtkmOc+lWPmkw7df6Vm9EK1mDNtYDZyaWT5pQB0Uc1KUKjc33umD6VBv3DYMBe+OpqUUtyBWKuxPQnimyTOPLweWbaKdJKrSbF5Ap8NuJr1JcbhCMKM9/WktNDVbllGwgRRk9T9aVt7RFF7H9aQShJCR+FRS6hhyq9SOooepohbthGiBiOeOKoXkomjCA8d6ZK5L/PyBzjNUbi4fzCE+XJ6e1NK5oWrfUPL5HIHQ1zfiTWBZxzkHM0mR17mtC9uRaIAcYUZNcN4mmZtOubpyScEIK3pwuc1Wdkz3D9mWw3+HrKRx801xLKxPfLYBr650FhHbR7eor5j+D9g2jaDoVpsKSeQrkd8tz/WvqHQ4PKhAbrgZNerC7PlcRp8zobWQlyT19K00ywyTzVK3iAxt5GOtXkVQM9TW6POYxxkV8/ftfWaT/DCSUv8APBMJE9mAyK+gZTxz0rw/9qTSjq/wrvYo2+ZJVkY56KD836VlU2Lpv3kfnfpTmQyQhwksSBpACOSx7A88VqojPFjzTI8fyqG6Y69ayGksrl5DbGT7VJcMQDtJ8pRjcenGenU1bjE1tZszklgoYkA5BruSvG5zt6tEkcIiWdj9/BITHAJOc1nRxyGaPzfM3bwFYkgYwTU1nqhETmQM8hlIxjoMdanvb9bohJAd6qzKw6AheuaqzF00MiZX5aJykxtZbjfyTknGDT1dbVd/nxSPBp2G5P3montES2uCZJI5JYool9izZI49qz5LCV7q5C5Ec1wlmoIPQH73vgCjpYlqzukXr8tCZYwcNb2Cx5B5y2CCakYKwv5QDG1ppqjH+0e9Urp5lmvEk/fmS9S2WRRwyLxgeuO9Wb53f7eUzsmvI4VI/iRQMik7MpXtdlu0u0guRJ5ZT7DpRbB4O5uCcfyqTS4msZ9HJT5oLKWdgf8AaHU/WqF7JPcvqkkQLrM6acsoGQVOAPyqxrs81hcamiSb3ito9PWTp85HH55osr6Eu/VFq1uPMgso7gZhmt3myDzgHPT3zTNS0me3mF/ZJE8ItwVIjBIjP3tw747Y5p9wUtWvd2B/Z+mpEQe8h6rSwTSaZJIpceXBpquwzkEN04pO5ad9zBhkliCMjzRmRd9lMZAmEz8wbHTPbHNSSunkPFGYvLnIkR2BL27D+Hj7uT37+1bN1p1rrVnFDA4gkgtFncjqpHPyjtnvXO6brax3qX1yLl7WRgJktYgqrLnC4J46+pxyaq7JvyuzLFrFshVJxMkRcPd7Ifmhb+HGemeM56jpWrHqD20lwkjyFwhW5jUgCZMfKVH6nPIPSs+8nlS3uZruCQ3kQJvo7qf5ZlY/KwXq2Bzg9OKNJdluUS1khnu7dC8EkcbS+fnGVb+/tHQ9sc0Pa41vZGrpdwiukpnjkki+5GSzm4U5yB/ex69q37DV5fOcxXMk7P8AKgYFhMeuwnvj17VyEDmabZ58zu+WspGxGgc/e3EfkMfQ0G/WN4mhMdv5h2MDLuaFxwWIBwmT2HWk1dFuSR6tofie7sTbmEkMZCFZZDuLDqCfbsa918AftZeIfCDxQy3n9q2oI3W9y24keit1H1r5MGsz6eS0sYtDIhjmijiI8lccOmfuZ7jvUWk6r9qmLAyPFb4MnljadvYoP5ioXPF3RfMnGzP1Z8A/tQ+EvGcUUd1cf2NeyNsEVy3yMf8AZbp+devWd7BfW4mt5Y54mGQ8bBgfxFfjxZeLpbBncDeMAkoeAv8Asf1r174afH/xJ4YdBpeqNFhd7QOweJl9FB/X3raNb+ZHNKhCfwaM/TLINKCBXzj8O/2uNM1e3ii8Q2xsLg8GaEbkz6kdRmvetG8Rabr8Am0+9gvIyM5hkDVupKSujknSlDfY1aKTqKWq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PSgBaKKTNAAOetBqpeahbWMZkuJo4EHV5WCj8zXA+JP2gPA3hhWFzrsE0oyPKtcytn8OP1pXRcacpapHpJNJkelfLfij9tvS7IGPRtHkumztDXEgXntgDP8AOvG/Fn7aHi/VfMitLiPTIVYxt5MIDbvTccn8aj2ke5usNLq7H39fanaafD5t1cRW8Y/ilYKP1rzzxN+0P4G8LqRPrcV1MOPKtMyEn6jj9a/OnXPjHf6rLcDVNVmnkjBeQXMrfL3A56Z9a4e68T3DzxP5gnMiNPJ5UoO2Mdhn/wDWfSsXWv8ACjVUaa3dz7v8Vftw2NsTHpGkE5yBJdtyT7KP8a8U8Y/tf+MdenMUWoGwibK4tcRr+fX9a+ZT4sF1cQpcfarOe4kCq+0MFhJx8o/U96qXsuoxSXr23l3cRzEgkUI4RerL6Z79zUXnLRmi5Y/Cj0rWvijqHiB3868nnfeQZGctlh1Az+tcxq2utgT3byp8xEWVOGOMEA98d8dK4uLUDeWs8kkUUErxiNfJLDyCepC/Tk+tFvJNZXNoRqEj28AxDJJ8yAkfNweBk+nejk11KdRvc2h4mgnd5BcQzyRYSOJifnY8DHY4P5VHq+ryaX/o93bSXkUEYd5LafenmH7r56HB7HjNYiXdsIUZoI5L1HOQ4GJi3QjH+RUlvcgafeiKLzbRhm4UHMkQU5zzx17c8UJWIb01Fs7u31gwKLy9s0SMzybxuLTDlQM//q4qi8up3VsJXaG9WWQTzSbcFSOPm9M9v0qKUIkqKLjam3idCRtJ5IY98Cp1uGfhEjjuZQPKJH7uZP4Rt6DJ556GtrkLbQW40+zvtNnju4re3uppxJFdW5OwKBll9PxHfiq0Hl6fxCZ0uWXmNm4lQjA2r79T3FWobhROUgjBcxtDNaeqjmR1c8DJ4wOazbuSB5tnmbLXPnRtD96JzwFZj1x0B71KHszWMdhJA8jxfaLVEETogHmwt1z747+oqZpooEtjdynZt82C6gG5uOFRh0GT0J7cGs21keREAMdpd8xl/uxXCA5cs5/BRjofrVP+1Y44JysfmWTlmmsiNqRORhSo74754PWlZt3CUl0RdttS+2XLzJGBcL8ktshISZRzI249M9AB0qvciyVPMR2FtMS4jjYmS0fOFBPv79RRAqHTbaB3cQkBbS8kOxEfGWBPfHTjqTiopZjdPJOkcf2qJc3FrIu1JB0Uqo5OByc9+aRm2yUxxm/itzeQx3KkbLwSYikGMkFu+OnHfiq9zbfb555WEUPlJ501rKCm/suxepwOT6E1L9mtbOEzRyCXSpwsLTXKgzWz43NgD8yQORWZeSyyzxRO8cl4hMsF2Vy8yDhRjtnrk9Bwa01Kl6FvVbdfs1p9nuJX0uWRYkmmA3wNjLfL3x144PFWJ7SVdREU7iK7WIPZySgYuIxxGoUHAyeSTkispI5lEs6gIU/c3Fs3MjFuWdQenuB0qR7hRbRPMRcWLEyxzRHdPDjhQx6Lk9M9RT1ZNootTQAu8AsJI7iMeVdWOS0jE8uw/u5HYdBzVcMZ3RIlke3dswSA7pIWPCqSemT3J5FMluJ5C8srzRaiYykMsch2zgn5iznknHAx06VTa5EcMk8dtJ9nyGurWMYWJhwp6849+/NCHzJaFpLWaK6ki3pb38OYn8tvkmUH5iW/TjkVbSweDRdYc2/lSRbLxfm2IiBsNtzycDn1J+tU9PRdcm/sqW7MixxNJbyR8fNjlcnlscDPSl1mxbVdE0iWaWRyf9CmMjEqpXuR0p2sS3bY1Le1muby/guYCIdVtRd2pI53jsPoRzSX2oxXsXhzWLoyyRKp027jgPz4PyksSMLlsAc1HH59po0dyZSbrRbryTk4JRhknnnAXmnT2e651DRI5wtreoNStfM4QOF9BknGPzx0paLU079SI2Zax1HTLKC5ubzSrv7VbRWy7yYgQzEt6fw9z7VesZvt/iqRUit4016wZTFHh5S/Q5Y8LuOBx2GeKoRa40x07XZnaO4Rhp9zAIvKjEY+7gDB6E5J5yeDTxZoNE1CyEcseraZcG7tyWESCAjkknlgFIAA5yeQad+hHS5WinuV0q3nlK293ocxhuUtid8iE7WJccYJ+UY6D1qx5Wm3F5rNkI5jHdW/2yxjtsMd2MkbuBz0q3oiJrWppfPcQx6frkIgmt1HlQpIFwuc9cepPJPHWqmr3TxaADIQ934euPsr+SoCGEn7xYYJwpIHv3NKy2He25U1i5m1GDTNTjnjie8j+w3cFuCGyMAszngZYADH14qrbG70a2iKpDevoVyWl8vDR7D1LNwWABxj1Hej7FiPV9NBZ4Gj+3WgjDRojgDcR/f29DjIJPSrkItmNjcQgXNtq1t5EqTLtjSULwAvfHUk9TjpS3EnqV5tOWf+0FS28i5LLqNrIisCVPJjQDjk5JI/Gsy7i+3XkkETxxpexi5hYM2wSL1+vStbT794DpfmwPG9iWsbuXcQzIxxyDwue3t0zVK30y60y8kijJdtIvgAVlBBjY8Bc4yAMZNIl26IW0V7qGdJLyOManb7knmnYKsinG9yR7cD3qgVk1i5iuYZZka6jNncSSTbneQdCSfu54x2GOK2Ly2OlTanZshl/s+6F/B8ysCjdWPUHB7e1PuDFfQaxaxJJE7ouqW24KPmABZ2I9uAo/KquTozOimhuIbITm9+1qjaXcSGYAKMfKAAPXqT+dINKFqlpbtIxfY9lMkcpOCPus3Ax7D9ajuroq12X3FbmCO9hA2ghlI5Pp06VoqbhLO8kt/MSbz4dSidp1JKnAZjj9B+lDuUmt7FKOGTVbbM8RDpa+UjHc0krxsD3/8Ar8VHf2qfaJCiKjvFHqEY8sBRg4bn2HHH5USxXk9zJctcxELd7WeSRiAr/Qcc/Sl0O0k0+9iM8Z2K0liQIy5O7kFsngHtn86FuV8jZvIDDY3Jtrs+VFPDe24SdQXLKAxwPz4xj0qhqNvc6V9oeLUI52064WeMx3AZNrjLKgGM4zyRioNPhS/msoriV4yIpbCTy7Vd0rD7qDJx+J6DvVyzt7V10pHkYC8ifT7qV7Vdsbg/KiEnnHc/kaG2SkrjZLORIb/RHlmNxkarZwjZiTIzvdhz0yAPxxUltcNHcWmvz6fBe2eoqbWeF4SlrbSgYX5Qece/U1XuPtNrZW/2uzAvtFuClxbiJo5riJjgtI3YEcL3A5qvcorDUdMj/eWs6/2hYW9rOy20DDk5J5faPzPakikxGsJrvSbiIQXGo3GiSkgRy4t1g6scHpkHtyT64p98Y47maNrzTdKtr62W6WKwj8zawGFUA5257k+9LDqUV1PpeqzCbVRMogvNPjXy4VA4QFhgde55yc9qhvbW5s2uLKb+y9IlsCbmPJ3ySA8qgY/ewOMn0701di0OX1XyXeN4ri8nlkT9+TGQvmfwj16dzXVfs+Qy3Hxi0Yhy7CQsd/XOK5rUdXZhIz6mrvMBPtij6P0I49u449q7T9mUNd/F/T5lkDlEYgkYOfepqtqLHTs5pI/Q/Ttj7GhfDgj5c12mnTo2zzoMN6ivP7CWN2jHl7Js9QeprvdNuHUIJY+eDmvIieidTZxxkAo9asA29Oc1kWbRuoI+Q1rwKeMHOK0M7mrbgDmtBAD1qhbr0J64rSjXCgnpWiFuP2EdOV9qhdA/P3CKtBUflT0qCQK2d+E96Q0ihNGJCQRgjvnrVG4QS5TlDj7wrTnTcSr4CetU5zkbSnyYPzD+tBojl9bsgyY/iwefWvAPjL4X/tvQLq2HBaMn8RyK+ktQgBQLyRjANeXeOtL82GQAfMcqR7VlJG9J6nwFADZSSQudzKSjeua0bdt8fHJFT+PdCOi+KL2NMldxY+2eao6bLtUg9+DWDR71N3Vzas22cuoJI71eglBXyz07VmWxDJkHI6GrCy7sdmB61gdCLrP5ThO1I0hLcA5X0qNpTKockZWlyGfcMjd+NBqjSimxhWBA9atQwYzjvyax1mKAKTk1pW8zFPU1G5d9C5jYSTyPT0qwi7ogRjdUEmJk+U445pLQk4B7kGjcztdl+Nc85DUjMQMU6JdgI34br0qSQtcgDADY69M1JDKbyFByMCiOJTGzsM07c6qVID4znimecWQHZ+Aqk7g1oV2UoTjp2qKVVwTzz0NWJgRyOc1WJzkHgetWRYgXjk8gdqjKqHPGAcdKsG3Kgc5J5JqOZRsyPvCgTKU8ZLke9MWZlwDyferRCSrkjLVUliKkkAAUE2LG7auSMZpuBIm4A4ziot7BQCck1LGNpyKpkjXHcZGPeot3Y1M3zHJqPbz9aEQMIUEA5J/WmldvI6eopWGFwTULKxzh8dqd7BsS5RXBEuF7p/hT5DGxyigHHUd6p+Rk5J34qRVC8dKBXZOjOy444FNMhbAbrUbA7cj9KRGLk8igLlyGV42+Y5X0qQzoGDYy3Q8VTErIpOAR3xSLKShzgjr0p3C/ctuUkXcPlYccGmJMAmEByDUBlCqMkfh60b+479cVQ7lsXHmgmRBkdKiilEUuV/EVCsp6daa05yRgA9M0rhcuG5DZHTtSiVjjBwfz4qluI69fakjnlHLYpXHc2opUVec7h6GmWtyy7wegPBzziskX8hODH+NNXUZE+/HznHHWjcSkdFHfDyznJA96fFrH2ZHRTgEYPrWAb7AB2dfSo2uccgGkXznTxaou3JB6Z9Kjl1kEYYkZrn4b3KnI6VJHfZ6YI9SOabJ5ux0kV9HDGGyT7UyS+D88k9sVgvqSBMBf1oTVcMCFA7Uh89jehuc5JYDnFK2oiJsjkg8YrnmvZDkdj6dqbDE9zKepwPWgXMazakZGJeTC579RVRr5pjiPP1pkcAfcpGc8VchtRAACBn1FJjTZAYGlGW49e1MBMb8H5fY9RVme4WVtp+Rc/jVJ12v8p7njvUlJD7y4WSYmOPYmMbOv41WWAu2QD7j3q4+QgdzwoxjFWIbcSsGJxQCiVWiVFAX8R3zU8aRtgkHPpVxbMLyAHPQ1OtviL7mBmjYaRBt8+JE4QrnnuR70qW52kDOW4HHSryWhK/JzzU0BVHycFvSg0SKscRiTAQljU8Nu0z5dDwKuRqJfnwBu7d6n8s4LD8qhlJEMMIjwSKtZDPgg0KmdnTd1qxHbPMO4PeobY9CO3AK4525qw0Rb5UQktyB6Clht0iI3Dpj86vD9y5C8MRyfTNRcvYr2kYsgcHk8fUmmTyFZAMEeprQjiVQJG+6P1NZMzPNdkqPl649KV+hUdXdiwzBEkcjkk8/WtKBftMQU/JxkkGqcUYZgpGenHvVzaYOmBnipY5W6Dp5fNyo6cDiqM8ghHA56GrwwELEdOnvWVcKbiRA/94HAqWEUizA0cQ3FMlgTycdakEhitie4XGfeqkzGaYrEMIPxp8i7U2ZOR1qmtDSKHWTNJG7uRnOBUMzeU5GOelNeR0twQOetVjcNNjf8nr680l2NrdSOe52KQBvJ61XSaOfnG04/WkuX/fbR6YqtJMtrGD0LcZrRdzObKssEmo3YiHK5Jc+ij1rG16GK/wBb0jTIhlZrmOIhPTdzXSq4jsnkHBc8n2rN+GOknXvivpxYb4rQNcP7YHFdUFqkedWejbPrHwpo6Lq0QwAkCKqgdiBivY7EbODyO9eZ+BI/tLz3DZOT/WvTbNB8mOmK74nztX4rG9afMBt4HvWghVU4Gaz7ZPkBbir6EkYA/Gt0cTIp+RzXhP7Wl5JZ/BvVTakieV1jBHHJOK90uOB6mvAf2vrtYfg5qLsMKkgJ9fasJ7GlP40fnnc2c1pLmPb5dnGLTeYMOGY5KbgcnHY8cVOUnZkRnRIHfY75PAHHNQw+Yos7KQwSXCiS9uZSrbl44jcdD14b06ClsXKWY2B/ORAZFkYkHJz0PPTFdsEcs/ibJ7oJbTSLbbLiIrhjuOAR3BqJ7q2hhTzD88mUwnbNULi5Jn32wxEGywToKcLhLiUvlfMAH0GODxWrWhPNZ3Reu50vFe3jlPzuXBkAGNi8DI+nfNUEuTFDZGcyRS28L3pkAyWc/dH/AOuqcqmaY7zh/KkPmKcHJ6A+mafJOLaO7tGEg3wxW6yMMnceSPxzRbQTlzbktpJJBNZLLkpBE2oM5/56NyM9qn0eTzobYCOUi0EmoTHPG8ghVx7+tVQJLj7SgHmC4mjssAHIUctgA9qa9jJbLeQxPg3d2LRfKLAGJepGfT8aNtwXoWbGe9jjtLcWkqR2yvqc3ByQc8Ed8HBH8u9RRXr6hZaZFKcvczNfTTE/MVBypJPpjH6VDfSSXE9+YpxiSRLGEgnJwPvKfx5qxqN3b28moSW+10gtl0+HYAAXJyyEc88ZBFK3UafmCXD6okQeTB1S/wAsT2VCAc/gKdqQaKTU5Y7kXAvLsWSeXyDGMfMD3weD6U65s7W1uHEbyGLSLEI8m7IMzDKsp/MEGmwWQsrzS4GRiILVtQmEg2n5hkrg8cHnj8qd+waLVokZ/sX9qOkjlxstoxjBLjBxnP8AnNas1zp4WXTrt5YbC0aOdoEAIllxwCR+XPA64rAt7g3NvpcQTNxc3LXbdyFXp+a/yqGHXrqae8LyRi01K4AZAoyoXoQT7AZFO3cakls9C9/ZTaldyFYvtN7eBmljzuNui4wWU8nA5APJq1azWENzBLBcXtnZaZCYTcw4Jnl6kK3Vdw69hWDcXl3dNeXsbwxrPMEaQsyOAo6Iw5GR1+tayzSC2tr37O1lp0RA062mADztn5TkcNhvXpRbsCsRwaVbwRGCaSWTU7tg0IfJ+yoTuLfl2xzWhqsTXJ1R7O9tYLBUEUlzFCPLkkUcImOVz3PQGoY47m4mvLCUQjWLkiS5vZZMeSh+baG6DPTPfoKoWV3DGoluMiys8R2lsRsknkPIJ7Ptbt0Gec1FtQunsakdtqKHS7m6kXVLyWNVlsZpM7owMKx7j6HnvVbTkvEtr2eOOKCPTpjhwfMViT8oz/FjoM+nep45A+Lcv5V3cDzL+6lyqwqeiq4+7n7pJxnp70xb62X/AEvy5bfw/bnFvC3yyXLZ4O4cNhuPbIqyrmheXX2LMU/nys8QuLcxx9ZD1BA5OPbj1rX8P6v5LwNs2QTOFSWeQL5Un8RY9s9u1Ylnc3U8gtjFENW1EAq0hIFvG3TDdBnofX2qQ3lpu+zP/wAguzyZm3ATSnoyjPDYYckHgVDV9C01e52o8YeUsckd/DHJ5xj2FumOSzeme3rXd+DvjDqPhqb7TZ3l3bTxsHDkldp9XHv29a8PkjthKl3Lp6JcXe1LO0OF256My9s9QM+9bE6y6kyQm/mjeKMJezZGyNF424Iw2PX1qOTl1TsW5u+x90/D/wDbRvI1ih8Q2a3UZHMseI5QB3YdOfzr6M8EfGDw148iT+z9QVbgqGNtP8kn5Hr+Ffk3b31ta3MdzHd3VzaL+7/eHDykD5So/nnpXU6Z4+1Kxv7BPsl2l1I2fLilG7Yfu7fQnvmrjWkrKSuZzpQnrax+uYYMODR096+AvAH7Wninw1O8Wo3H2u1tXWOW3uSDz/cVzznHevpf4fftQeEPGnlwT3Q0q9YhTHcMNm7HQN/jXRGcZbHFKhJbao9opCKr29zFdQpLDIssbjKuhyCPYirNWc+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SUALRRTd1AC9aMCkzgVS1DWLPS4vMurqG2TGcyyBf50DSbdkXc0fjXlXiv9pXwF4Uik8/W47uVB/q7QFyT6Z6frXhXi79vVLeeVNE0uDyU4El1NlmJ6YUYFZupFG8cPN76ep9khxjisHXvHGg+F1Larq1pZAAkiWUBvy61+enjb9q7x94oRw91JaWjdVsHVFOem0jk++TXk2oeK9V1m436he3NseWPmNucnttz+tS6q2ibRw8V8T/r1P0A8ZftleDfDnmR6es+ryqCSy/u4x7ljzj6CvDPGX7cuu6nvg00W2lowLL5DBpNo7lj0/AV8n/6TfeYZdR8yIP5kinG7j6/yqvdWlndtJOUBjckCaPhFPpjrWUpybNoxjFe7E9C8Y/G/XfEaw3OqXmoTCcnyzKzMMD+LAOPw61xl34unv7eR4LtjOZBFEkkeNwPVif6VmX15NbyQFEjBRNqZJ2sDjAUfw5PUmoLSeK5eYBFCIpMkMkn3QPvEH/CocerKcpSurlyfX9TuLgWs1pbSGzQgsshHmH+8T/FjsKzr6Vja25hvJEIYNKQxZg4PoeuBSfufs3nCfzLQBQjb8PE56cdWwPwIqtdBysX7xI5Gx5dyCMMD2b0z2rRW6Ijdak7lLuGe2nuTILthL9p6lmPCqewyfWq8dlHDO6QxLGUDB/NkwsgH3mDdPbAqwUgEQESEXeP39s/MbnpuUfz9+aqrJG0CCd2fTlByVAMsGPXPAyfzFJK4l6Fq1meazuZ/K8y3TCCIt88TkcbR1OByfbmqt6YxpsE89y8pdwsMyN80ajpu7DJ/MdafNLHJH5DzolxwLe8UlUkY8nc3VsLwOOvFUN20IY4hFcqu57aYYWZc4BUds9eelVuyHpqSS2hgng8twl6wDCTrHMT2z/nBqnbtNfTXBUJ5SA+fb8BgoPzMueBk9cc1b+2/uhHDHm1CkSxSD54pDyx98enSqlqkdvkzkgTZktrmPDMeyKR0XJ5yfxp7ism/II7MR2RZQZYD8iTZIaKQ8kEdWwvtg/hTntp7b7O7k21zPH5kLceXOmMINo4GTzk8ipod7QysQE1KItG8SjEc8Y5kbf8A+O4XkGqN5NE9tGEdpLVzue2wQbU9AF74Hf160LUppWIrdbmaa7it499wqv8AabeQjJQDLsD069h+FT2jlNPlzGZ9LABIHDQSsPvY6tgduAaazxLdgS3imNcR22oRjuBkqx747H8KdYSSCS7d5/seqqN8dsY932vJ4+Xtnrz09Ku1zJO2hFeC6jSAyudsY2Wd8TsjKj5iM9Tx6Z5OKha6UmM/Z5BN964tZY+MH7pC9eByc0uoO81nESXkt5GKSxH55oCDliB0TJ546ijzLyzubSd/kvnRZrW4k+dplPCK3YZ7E9MdKnpqU9GF4Y5xHbT3LXGnoRHa3z5AgfgsAB1x3wMHp1rNmlnubstlRfR/OuRhZ0HCbV7ZHOT0rXjmu994LeyzOytDcWcq7pcsSzSLjgZ7gDpzmq9hNHF4eFvcwRnzJPPjvoQXniI4VGzwuW7k9OMUmyXvcSa6jt4nMsUi2rt5cyyjdJC55ZlXtnqQOo6GmpJJBFEkqOLhz51nefeZ1HCKQeBk9yelTSzxXihEHl6mFENzbxlne8BOWYN2z0wOnaliutPlnkX7Pcf2HLKXktIgGmtwo2j5jwuT78jmmtFqXzNjZ/kGxbby9RAEV5ZD5pLgE5ZweQMnsOg5FUrs2kEO+JP9Ambziq/NNb4+UZY8DJOPcVejxe372yTbL5EEdlcQN8spbqGfqcD5Qfwqrd6avnTxjZJcpue7souIdkY5YN068d+eaEQ35DpzIs0dtOUivPKBRrb7swYZO5jyeOB6dDUdvIL2zuJrYLHDtJu7CMBERV4Dr64PY5OeamSxgnhRCDcWM6fJcwgoltO3GGbJLYHTsTTri2F9qUdp9otJL+wIXzAwS1lgQZOT3647kH1p6dC7N7kN1ao0FnaG7F7YKqmG5jykdvMx6M3VsDgdjUD+dqd75MH7/UI5RujBC28sajA44z+pzVCe5XyZHZM2c7YmhAKxQSt90her4HPOATzVrT7B3S/KTveXFkiSW8sfCtCpyxH19uaPUi6bLkbSWenx3zotvPpuoBZowDkKx2gHv3zV+9tgJdf063QyQSIuoQDOWKjkkY6ZOafZ+VqV/qMEnNprdqzpKpKoswUZwxHOOBxnJPWsgXM0MOiauYGURMbC9Z+EB7Lwc8DqfU0bspuxrtqMF5rdlPDHGbTV7MWcyR5LGUcZYnhctjHPSqlvv0zR5bhp4013QL0LiIl2aMkc5xjAP8u9RRaFdQ6LrFgP3Fxp0q3luJpfK/dkZzg4JwuDjGc0txeLr+t2UkVzHbw6pp/lTrGpghRgvCjn5sevcnijcX6D5YBrPiTU7BJJM6pGLy2cgSySueRgDAXJ/IDGBT7jWZZ5dI1u7cS3FtMNPvTc4fGCQp2kc/3v5Vix6lcS6HGsEcr3Wg3B3S2q7cJnBZ3HPT5QP511EUVlYzajYvIs9jr9mZofsClyJcY8oE8KTxznHB6UNjVuhRk0ea1ttf025j+zzQkajpzXR2vJk5BVR7gk+gIyBVKeY6vqVpcsPKstYtvLllmjCxCUD+6Dk45J96ox63Pb3Oj3twnlz2zGyuyWMkjAnDMxJI69AOw4NSXc8lvpt/aRRnNnfrdQCRS0zRk5wAOmSDnvij0I9S/YazqGlw6Rq5njKadL/ZMv2sDOxjhSsR56EMc+3JqW+gis9J1uym3xz6bdLf20s0R86ZGO7AA4Xcc56YHrU81tZy6teWewi212wN1CImW5uWcY59E3nt6L0FZECQommXN3JJIbyJ7G9AY58wcBmY56EAAZpW7l67Is3cEF3catHM+8alarfW+2XZEsijBdieuMDA9TS6dLBqt3aM08wXU9NNqxyu4SD7qrxwT3Jz9ahiEllo8VwnkvcaHdiBvNIIMZ+6qqeWwDuNV7i0lt1vYYS73FjIuoQbQpLIxyzMRyODgAUNaCV16Fq0TdbaXe7mnuWlfSbsELtz0WNF/ix3Y9+4qCC4Nlb2dy+XvLS4awnQxgptPAZumcdh+tOurK+1J9QaO28r7QE1O1jiiKgqBhlQDjJ5JPXnmqWp28t9cymOOLbqVmLiJIgwHmL1VR3xjk9OtJeYtujKSw3sepCKW0le2juGtnJiG/5h8pOegPbOKuxwPbaVESJRIomsZ5DgZI5VV79O59etN/4R26m82VJBefabcXa+TvzJIn3kU98dyKjlS8t3ub82RkkDJdJEYiUjQgA9Tg4Pv+FPRjs1vczrm4eK2i+fCXluSY9w+V0PBOO4q9LfLLDOBJGDdwLdrIZGLvInBVccDJ6mmLHeWsyJPbeWYrkSrGFUMySDqcn6elTxxpLeWljNekNBcPZySmZQgjboq4x07k8+9OzuC7dxJNe+zQyObO1luWkivQ0YbhQPmjQ9s9z+lWmm/4SK41e3gFpbyyhb60Kq+InUZ8uID3+83Q+lVptAS1hgd9UhdxcNpjCG46Kfu4/rn86trdf2Ro0FzbXYTVNFuDZySrP/rIyMBEHGcdSevak7PYTi1uXbHWrQ3+n6zLGl/Dq0JtLqzjlJlkkOF8yRjwuTgKvpyDWK9rO1nLb29nJcXuh3DLKIZA8EVsDkhm4zgHAxySKt6po93o9tc6C8geC7Q6taiNlkds9WYjpkZwPQdKr6d9itZbTUpvM1GzvIfIurG13RiJ84Te3AGWPGTznNGu5W+yLlqliLy70d726uLfVYftENpo6bI1uMYCAnrjjnOM5PFZ89vPBFFenSLa3ubF/s939rl3tLIeCSpOTjqMcDtUV3HeaXbXGkPe+VPp0wltYLLM24kdAw5OF+XPqCaZerFNc295YaVIlrfR+X9o1WTKSTBeZBz+nTpVLcl23MHUleJ54PtlniJ8qYlDCTd1wR1x+ld3+zKqy/Fm0DyIMIwVo+57Vwm42ayjzLBphutimOeepz0ODXb/ALNK29v8TrJZiA+0gbf0qKvwMdL49T9ANMkkBjSWMZ3YEg/nXf6S88eEdBIpAOa830vzonRFkEkORk9xmvSNFjniQNG4kQ9cda8hHo9DqrZ0fCunPqK1LZlJCgmseCZvKBZPm9cVr2W1+R7Zq0ZNG1b4OM1fjbA55FZ9uAKvxDoV61oHUmwhXjimv82TIvy+wpwG5sEbcU5kI5PK0DRTeNm5PMWMYxVWSPcAV/1fcVpmIcOM4x0qo0Zb5lyoB5FBRjXC/IQgypPNcR4p04Okjg884r0GVc7xH0z8wPWub12yXY+PnHfHvSZpF2Z8S/Hfw4sWrQTxx4aYEO474ryO1jMTuhOGXnBPNfVfxz0PzNMkkSPLxHII64r5h1ewlgeST5AM8Vyy0PboO61JUIh6kkNj8DU3mASgHv3qK1Uz2uQMlTzSSkrEc8c8Viz0IlyFsPg8DOM1fiRFiCt/9fNZdu+4BjxxzV05GwknBqTYmVPNOGPSr9kxThjVWJQQjDnPcVIyESRsvIFJgasTBsnsw9aaAY/mB5BBxVe3kVmIORxVr/WoOeRStcTLscm90J4A6mrAyZhg9fWs2IMrgZ5P8qvspKc8A1FrCauSXBaNMcbT7VRDAHdj5OmfetGbmFT1Ixx7VSn+VAR0JwfagSRFKQr7s+xGOKrTRt8pByhq00ZZSRzjriofKIUk9PaqWoFfDgcDKiq8p3dQQBWlAmOcZFQ3KK74I49B1qyNCrEiFSCelR3EWOT07U2UNFMOODxmpyA6EHr/AFoIaMhgPtGPwFTKxXBI59KmmVd2cfNUchxgjvQJq4shwme9RM5ZAR8x6VIgyvqajGd+0Cgh6jGwV5BBzRtxk44qVVDHDjJphjIbA6CgmxCOW2n9aYUyufTqKewBfI5PvSFSBmrFYjclBwTmoI2OSQckdTViRlKZPA9ay5d3mYUZX1oJsXFu23kHjPFPWU9e1V0O7AIwcZB4pyEqxD9CeSKBtWJGcuuBwQetMDNHkAk1FISsvyHIP4mo/PDSbCeT2oJLSXGzr3qVJvmzjePrzVGR1BAHp+NWLdzjkcGgC2smSQeB9ealKgYNQtHvYEduaeDluc596CrMVkA5HSo3yi5CZyO3Wn4boO9TbCV4H40A1YoyKZOnf0oSJuhJq0YsfWkI5wRk5oJGRQrEgBO4k0EBCQBnpxVgLhMbefQ0wqDJg8A+9O47Ebxlxz0FLFFuwDwB14qwkQ35Bz+NTvGrxYUc9TRcLECRFs4wFHfuaktkbgrnJ49OtTw25dMDgir9tCPJ2AdKm5SQ2Gz24yeMZ49akkTMJKfeHBrSWKKKBC+C54+o+tZ8ijZkIT9KkuxSclY9joOuc9KQ24mBYkIcDH4dqmnt3lwWzgdql+zKVQx9ec5HegooKpkdUwSBgHj+VaxsDEmxiAduR+NS2oEeCyZz14q7PFuwx+8OvPNJmluhSs91u65Gcrg1fSBTFg9T2FR+QZEyBg55PtWjCkckT78jAwCPWhlctiukKRoAPyqLy1jLsR9eKtKNs2/rio5yrcAHJ9KlsuMQQZI2/gKmlccKuc96daooTGMnpVg2in5qiQ9mR2UReYDr6nFapiwwRB2yWqtp6mXIHyKMnJ44FacFv9pTIOFHU9M1NxNJambPva6QL8wGM+vFa0UAm+dvuryfTNRmzI+YDAPAJp8pa3GwZ246981I17y0K8zSl8Y4warbVVhj8adcyORhck4Jb2FQ2wLZB7c5FSzRR7l5IkRTKPvCqdxI8k2M8+3YVYlUokYkwEPI561AXUoVA/eHuOwpPsxWsxJJNq5B46DnqfWqVwjW5Ln73ufWrMJRvnmIRF/Hmq97J9qZCPusfWg0Ss7C2haFY5lwFPODz07Y+tRzzMLnLnl+Tz1qdXJRBtwIxjis67Y3hMvIIOBjimzWOha+0oWOclQOeapyOZFyOpOfw9KVEMSfPwTyaZGrb/UGrQmBK/IAMuetZOoxyX1ylvEPlQ/MavXjG23vwVYcH0qawhS0sTK6HzZefcCtIq5hIzdTk+w2mx+MDvXafs7aE32XX9fZD+9YW0RI9PvY/lXmvinUQykAksDnFfTfww8N/wBi/D3RdOPySTKJ5PXLc810U1dtnnYqXLFI9T8EWTwWUeeCy5au3tD8qFvpXP6Q0dnbxBeWIxW7bs8qIBgqPSu5bHzsnd3Ogtc7Mk5FXl3Mv91azrEEL6t6VpBSepwPStkc7K1xhV9a+d/2vN1z8N0tZeLd7lXk90Xkj8a+hbp9qkCvlf8Abb1aW18GaRaDJN3dbP3fLADqR+HasJbGlPc+Ibe4guZryS3M0lzqE621vI05DCIclWAHTjIPXHGRWnceXK0nk+aY5HkOwsr/ACqoVeR689TWDFqtmuo3c1uLkxQAWGnmQKp3nsw/kfzNWobkrcRWkcbeXG62zySBSVYDcwyOPXoK7op2RzNq4lzE0NkEaMRgNt8zpgdqzmsghRcASHJBQY/OtfUr0PMbdAtwVIGOcH0ps8MqeWgTKyEKsnUKfSrVzNqxlPYBkfKMWKAFo+3zcnH0psWpmKOPe8k8Iu2lO7HOwbQcH8O9WLd082OASOZmlCuc9MAkH2zUMxe4t5YwihbeAn1+d2709bB10KvmtfR20ryGOZI5LtxGv3s/dHUUm1tMNvLJuP2e2acglgUkbgZ6f57VbmtljW5VFyzCKxjA/vnk/mDUeo2t35Uj3No4RrhbVi27DKoyTwe2O1LToJ29WR6YYrO5ti8EdylpAbt4nDECQg7lYfjwR9abp063kOn2exdizPfzYjAcAcr8xOWwOP6VBeIXhvHgGxr2dYYwuf8AVDjcPXFM1HT/AJ9SuLYKEgZbRHhHyyORzjJJGR6d6q3UEraFy38zVbbYJTA2q3Z8wjOPLHBBUdcfeFVbiWY/2hKlwbgyzrZRSqDyMdiTkZGAfyqRbz7HPtcEppluII2Jxtdh1yOODkYqxpdmILqwt3CGO3ia+uccMM9QQcg4OCPbtRogSDUraWG7u54JQken2scCnd83zcLhhxnOQaSKOKK8sraZCEtLZp5sjaRnkA/SorFDcrZW8pJOpXhuJhEOkathsr9MsKku0e+k1GWAfNqF4LSKQYPyDg4U8/dAancdh8dpb/YNKEkuUnneeWOP5mSPpkj/ADmlN95kElyUuJ23GPTYtu6Lj7x2HJGRg8d+tXbqw+x3+qLbSRXcGm2PlySRggFtvzHB79OlFkP7D1LRDJeLEkNk06uDuCuR8oP93Pqe9LcHpqiMaefJNhDm5uiPP1TUoWzF5ZX7uT3/AFzwBU91MPs0fiCLTwmnx/6NYxJH5kUkwX5ty5BXcORgYBGc81naeL+60sWy6ZJb+ezXl3qFoxLNbEnO5MgHB+Yd+2K0bfUIrif+0YopDbW+LXTY7T5HMu7KvsJ+jYPHXNBa12HQWk8K/wBlQz7zcR/aNTu4iJU8o8gYx/8AXyMe9DMW0s6ncRZs4naCxhgX5HlA5LRnJXK8jHGQarQx3siXGmqyJeMTdaldRtskiQH5lK8A4JyCOecYqWK/ee8i1OUCQDFlplrjypeuEkA6HB7Hsck1LsJa7bk9rZShfsEU/wBpv71BNdXMUhbyYcfMu3268cnHpWnavpa3M97IbeLRdOAihMOZEu7gDj5Tyu4c+gIrnbkvBeT6dHL5d0gM9/Pcfu5IyM7o89OD3HUEVZsbm3a2i1KWOJYkVbawtX+SVyWAVxjh9rdQexyc0eY99tzbjngfTDII5rvxBqGWBU744bc/eDKehxyCOSfaobG7tZrcacZTDo9uc3VxES6zzAZHzdV3DIPYdKhFrdxSJpsRMWsXGZb6W4JiMHfYrds9M988etV3ubOO5LxpNFpNmP3cEvySTSZxyRw+1s/QEVPLYrV7HQW2pKlzFeTW5uNQdPLsLFRgRKBlXPrgdj9TViG/ZMrHK0uoOwa/1D7whU9VU+3r36VlJfXixxDYBrl9hX4Km0jx8uDjjPT1P06QtPbT4s4g0Om2rF7u43FZZj0b2fB9O2KFHoPm6HXJqkN/pLpII4NIhkOJ5cCW5cD8+R+Q962IdbMSRXaJFaTvAYre0CktLkZDN/QdutcdaXyQpHe3cErzk7dNsVj+QkdCy9Rkcj35NXo9Sn0/zMyCfWbojzpAd8cETdNp7fzNS0rmqd9D3LwF8bfHfgKXTLW0vsJImfsqy+avHUspyFz1AFfSvw2/bT0PWYkt/Eqrp84YobiDlNwODuXqPwzXwTFrcLypb2oNvaLn7VqTZJlI67T2z3x06UsN1ZGwnv3IttMgkxFDnE0zjuB15/ID3pRqTg7PYhxjNe8j9evD3irR/FNoLrSdRgv7c/8ALSBw359x+NbOa/Jvwz4417wLJHfaTqMunXc8qyRW0DEsyAZAPYZ9x719J/D79tPV7aZbbxNYQXipHvd7U7ZVB6ex/HFdKqxej0OWWG/lf3n2keRSZI61wPgP41+FPiFapJpmqw+cQC1tMwSRSe2D1/Cu9DhhW5yShKGjQ+iiik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paACiiigBOtGKQECqGqa1Y6PAZry7htYgM75pAo/WgaTbsi/k+lLXknin9qD4eeE/km12O8m5/d2gMhz9en615J4n/bw0tBPHoOkNcMi58y6k+9nphR/jUuSW5sqE30sfWmcVUvNTtLBN9zcxW6gZzK4UfrX5+eJv2uviF4leO0hkh0qGYE5tcKdvoGOT+teR6/4u1jV8nUNYvHvmYsyvMzZHYDOR9TWTqxWiNlhu7+4/R3xR+0X4B8J7lvdfhkdeq2wMpH1wMV474r/AG89Dt38jQNNN47Z2y3blBx32gE/rXw8upv5s6Ey3ZYYeKSTEmPWoJPEKTSbnTy4l+USxgbkx6+uP1qHVZfs4LZfee9+Kf20vH/iC0le0dNPt2JVfsaBSB7k5PSvKdZ8e6z4lMl5qeq3xUphJZJy53++Txnt2rh21T7U5eaQxxkERXAHyt6cVRur4xTopn+zzMue+1wegx0Gf0qG5PdmibSsjYXX5GeJpbyWcRnzB5hBBPIH0rPkv7dp5JQi/aZcthx8pPfBqlBdMZZBEgdtp82GYjZgdSM/071XMDS2zyrH5tmjCMhj88LH+6OpwOT6iqUFuTdmnBqjRxvLPiVYs5tpAQfYqB1xVKe+fUbguiSyqF3Eg/PEg65z0/wqpfkxwxxTXA8lcNFdgjcAOgbPr2/KrFreNbXsZUrFe7NyyY/dS4+6B/8AX6Gnyonm1sya6uN1vbb9gBGxLuHO0k84bu2OxptzcyQTbIsQXLIAY4x8kynptHbP5iqsN4zz3MsER8zaftFpkDKZJcr2GT1xzUCzSy20hOJLEykqRw8UhX82wD9KWzL5hYpZil2mxnjViZoHOSuByw9cegpkdxb/AGUxZ/dSbWjuVU+YhHQHP8+4pJJRFGqOSLqQqYboNnKHhVI6DJ5yee1Ruj2V8kCxpHfDKyxL8yTg/eIP6YHQ1SimZu9wu490KPKQlyVBWSL/AFcyg5Ykn9AOhqaCZZmdoowcANJYOvOSeNijk4HJ/MVDujltLkRQSyaeoPmxdZIEB+Yg9FyfTkj3qFEeGGIAGPzW22t8PlUsRyGc8tgcDH0p7iV77ipcwHeGkkeIkLHck/vIcf3j79vUVZ2bBuiEfnOMljzHOScKoHr3yTwarraysDMsZjvM4ltCAI5EA+8Px/HPNS6kfsVokCSSS2Dt+8il+Q29wV5AXq21efQ5zStcG1bUqSoJbswRWhkiVD9qhLZlAByzK38OTxgdulNuUtyROxlNoflhlEmTET0Vj3x2J61G11cGWKWZxBOFDWtycASxr90HHr78+tRXGpNGZJIrcR3PS4tJAWErHGCqjnpyfSqtbYWlrsazbHC5xeHIEwk2xug+9uY+3Ax34pkKqzgrB+7jYGa2fI2MRwVXq2ByfzqCKTyYI3nj8yxkYqkoIaaIDnp0XJ/MVaiWYSxwcC+Ybo7mNv8AXbuzMfbgenSnYhMvXNtCJ4N13NJp5/49r0nLRYGSMDgZPPuKo29jcLNeXv2yOC6jUGKNwWF0xOFwvv156UzUNSXUJnWztI7eRFMd1Zxt8oVT8zg9Fyew+opyWkB8qO5f7RYSKWWS2JQwSkYCu2TnA4BPB9qL2L+JaDYpVtraVFiE9tKW+0wj5pVwfmYHogY9h1FXLVIzbxaVNcrPDJ+/trmEHfHK3CqznJOBgAng96jkRbuSMGCODUY/lwh2QTRJ947u/pxkgn3qjKfMS7u7a32WTMXuLUDalvIRhSB1OOvPU81N+Zhaw1GurrU7iKA+ZcQbobiG0YYljHLndnjPTjkHNXmltfJ81LeWXSd3nFbYfPbSH5VXceBzxycGqcenmO5jQSJu2qltfxnyoS2MspY8tjpkdzipI5jNbXMsSSkZMl7YhAkAjUYVlHfHU5yc8im2C8yM3E0N3JHvdNVxtWeGYhZ0P3sv3wOOOnQ8VJZ3QSwvHs4ithKR9tsowP3IXjduPTnt36io7ydW06CzNwbm0IX7PcRYWOGRuoLdWwOPQmtCDVpbxkWOK1821HmPHIoSCWOMcZ9cH6nNISV3qyrcmGV7e180SkR7La6tj5a+Yx5DN1bA4Hbmrcc41SWe7gihjurRCk9pF8kDxR/eYHvj2yc1kR3tpHJ9raP7faTozSwkFIrSZjhcDqcDrngn6VYl2zrb6Yzxz30BC2l+sgSDylGWGf4sZxnGc8GnbqVdO5TtLaOKznu5bd73TGGFMbER207cDPdsD8CfpUE5uJpiksgnlgURwXUfyQMijcwJP3iPUZOeKbdzq2mvNBHNKUZnv7V/lgjIPykLxnHXnv0pY4Y7Z7OxF4bm2mUGK6l4iglPLDPcDoSOCadjN9oli3uvKthLDGXRVMt7a3QxCpOApVeC2AcnPfms2a0igvY4Y5EnicBIb4khEYcsMkc/gOTWlLqM1/fS3bJHd39oSWSfC28kMfAIXocZz3OcVAGsobcvCh1GwuFKs03CW1y54wBy2PwBqkG7F0cX/iDXZJU+yPdxg+bHd8QbAMDC9/Xk5zitBbxJ30e8vfMuZLVWtbmxSPy02g/L83A68evOao2GmTpY3V+srS3+kyxlWt4xt8sc5bnjPbv9a6BbUJc63ZF1vZL20+1xSwnIZ15Ygn344pSZS21KBjuLLQLy3d9lxo18s8EKsXRUbkKoIywA5JxyRzVu9MFxrV3pts7i01uBb63eRQ0hkxkBQDhSW5PUY+tZlrrJe5tL6STCX9s1jdRQsQxbOMljwpJwB/MVL5oj8MSWjyompaDc+bGLUbi6HlgZOCcD5RjpU2BPuP1HxE7HSNQuLM/2rbSnT7+W+k3mT+FfkPJ67uenFQrpzx6bqOnz24stUsJPt1rNqJxIyE5AVB0yRk55xgEVPHLp2qapqkMs80UWr2onto7aMTTvIOMAnhdxwM+gqtNcz2Fnp+vOIY9StJzZXgu2Mk0pPHKnOcAbvYetVfoOPdj7K7S/1iz1B8T6drMRtbvdF5NvDKVyo2g5bHJz0JbtVe5s72x0l7TM96dBvQSLcBYjCeNzMcHG04HfOetXjpbWceuacbfyGeIapY3WrExOoB3MygcckZI9wMVTm1Ua9qthdXBeTT9UtRBIJB5VuJgPl4B+bHXJ4zRsT5vcoaqEOq6rBBBGLW7j+0JFZZZVwvIDH9ffJqzpV609/o8kVxHnU7f7DdQ2RIk5wPmY8JuYADnpkgipknJ0eyb7HJf/ANi3LWt3JCoEXknoWYHPQlRnnPTpUkelQLbeI9KtykskeNRtls5NlvEAPmJZuX2jA46nORSuQULp5bXTRbmPD6LfmN1t1yfLJwd8o5OBlRzn0zT47CG4s9esbSSANbyDUbfbLthQLyRk8tjjp37ek1nZzao7yXKRxWur2JZJCTDbrKg4IAzvK/jknsabYpDc2uh6lPE6QwEaZdyygbR2XCdTgHJz+dVZJ2Rbd9x0U32i8wsEnk65YF+Iw7tIP4VB6E45PbFUy0QXS72TY9w6NY3kJjbAI43uw9DwAKrXKyWam2Xzv+JVdAgOrJNJExxnA5XP5gVbvY7Szl1hLZ1BUxX9qIpiI1IPzYz97Hp69aLK5Kd9xr6g1u2mCESWjWgaxmYytuYMcgnPIyP881WtlbT0t90hSexuzakecRiNx91R79z/AJMl+Lee51Dy5LuWa+t1u4DLcKWLfxO5/DgD8qZc3s0tw8j+cJpbJJkztLZXqT1644pWexWjI3vp9PcQyzpGLWaSzDCdl2IwzgDtnPJ71m2rTtFHI1yXhaM22JGZguOVY/0zVrV/+JtcXE7yzSGSBLxN5UDKjDHp+gP4VJevZwWFzARdeZvivIPLuF24IwzEAduSB+Yp2toQRWr3TkvMPtP2u3NuCYGZi6/dBJ6Z96nivbS9S4a7EtvdfY18pIrdQokj4Kgdeg68iobotb+bAJmlhiu47hJPtGdytwQuP1xioZp7aMlzHETb3ZRpjI33GHCgDjr3pWQ1csWiQazLewWwmkuJIluYBHAuWdeSFI/XFakE8upXltqF7FJaaZqKfZLm5NovlxSBcbEHfA5Ldz0OeKyrBrexsEmi+zRzabdMkibnEs0b9FGPr14wK17yO1sYNU0jFrKssYvbKaOZvIgI+ZghPXB6+p7UFdLswrm1l06F3O5zp90InV42jmnhbgMccrkD6gHNbYsm0+4udEllljsNZgF7Z2GlsJTvx+7DA9OnGfQnAq1phjgvdPvrmS6h03xBbfZprjzlluHcDB4P3c/oBxisvUrW7sbO5tJJYtOutDn8yKIxFbq53HC4xycL+QPeqC1iwdZvYdPstXlurDR7myB0ye3jB+0zZPzM3XOD0A6DnPNYk9ol3b3EC215cN8zWbTSbAqE5dsHj8BWqtrB9s8+ytI7DTNWh8r7dq7CRt/VnBHTPoPQDg1h6hKLmxPn3l3f3NkRDGIlIjEY6n1XPp1zUJA9UzLup2bGLS1iEqhCAehHf/ZzXafs63X/ABcy2l+zjC5UgdFHc1w95CUR0XTisc22WGSZssEHPBHr3rsPgO9zZ/Ea2MMQCOegOQQaU1eLCnpNXP0A0NYzcK0UuVJGU716jo9uViR4JwRjoTivJ9CnguJosxvFMuM8YzXquiwxFQUkwDwAa8Y9HS1kdNavMcEpvxx7Vs2kuV5TYe4FY9oJYBheQfyrUgkyoJHNaks3bbkdeKvRjPRvyrMt3OBt6mtOFd3HSqRJaVsrhulShNvzDkelJGCvB5HtUqx/xD8qpAkQGMPh+h6YzVaRfMYnGDV6Rd4yRg1VkUvkMMYqgM2Zd7ORkMPXvWTqNusiSYwSRyPQ1vTDczqAUIH51QnUYfGC5XvStc0R4V8T9IkntpYQM71IyfcV8i6zZspuLZ+ZYZCCPoe1fd/jbSTcWkvHzFePavjn4n6QdG8VCVI9scyc+7DrXNNdT1sJJN2Z5yrNbTEDjIBPvmrEgEqEDJ78VevrJXiS47g45/SqNsDFcZPQ+lcrPYQ6BGEXTir+5XjjTHz9M55NR7ApyoyCehpJVOwEdQaku/cuWreU5RxxVqOVQ+D09qowEum71qeIqOScHpzSZS1ZciZFUhjz2P1q4rkRbT16VjJ80hJ5weK1IX8xVA4yOeaQyaNXlGQ3Kj1q5HJ5ie/p3qpHGEkKEnkCnQzHzNh428Z9aloVjSt2JXaxBzVe7RkOV4Gee9KuVcEHip2CyryODngetIEUugGDy3rTxFjrTfuSBe3AzU0hLDOckcfhTTIZEPkOD3qMpj5j1PQ+1TtHwc8kjio2YHCd8cH3oYihKmX4571AV+bfnk8ZrVKF+v38Yqq6FsAgBicYFWiUUWjPU9ajWNt3IyDWhJGAAuMHuaq5bdwfunHFMLFURMjZPbI4puzcSwGParFw2JET+I9MelQksjkEn/6xoJsReYUfH1p0T5Y57+vpS4GBgYwOaYFPRueaCWhskfUjGDUTR+ajgnGO4PNTOCADyKjOO9UhWKLRK5KMSDnIqKW22c8lf1q7JFnBIqNuPcUzN7lOSMnBPSgKVGQelWk2kE9zgVG6HpnAoArNKFckZB9ajMPmTJJjDDoanlhIXJH401AFAPHAoC1h8sfmdMFlHNSQQlvwFOA3EtnII6VZtQO3ANBPkNjXsTjPpUsK/wB4k44pBHukz2HFWVUke1QaJDUwOgqRmynTAz2pUjG/61MYx6ZFA7FIoc4A6mnI3zZPIzVn7Ow/Kmwxhc54JOMUBZshlZXcDJ46Uhj3nHepfIcv2wKcsYL88NVWFYIYxHgHpj8atWsapKS2XjJ4HekgiDckZIqyIw8eF/h/OhjHJEokCf3vyxWhawxKxUuMnj0plrbAIjMM8mr7QQLwE6jjnp61I0iveKLYEv8Aw/dweOlVVmym4jBbt3q5dwxsOOnANRsoSIEg7uAPwoLSHLDG+CeM54FQ2lv5rneSEGcetWkRjKhxgdf8ir1rbJHyeecnNS9SkrFWGDZwvTINKbb/AEhDnhuo+n1q8uBMTsG1uvFWo4IwgOMMOh71D7FbFaGBfJYkjC9Pel2Hbhc7cZPGKtNHtt97DYD0qKciKPJ6N2pX1saJXIFjVPmY9feon+d8oOKSORbhyuO/41dFuI9mB14qm0a2UR0Nq8ahCnJwTj3q8tkzBdp46Ypbe0fbuOfm7mrtsjKm4kBUHAHesrGO+xWmgFvCCThemBToZnm2dkHTHpRfssgAL59R6YqxA0JttiIN3c1O7K6DjdeccsNka9/eqN5dkL8xG3qeealYE/IfuDqKx7uJr53iHC9zUu5tFJItiZJ0Kqd27qw9KsqiQQqRnaxwKy1226CJeO3FWmuVZdozuXgU7jceqI711mfYf4OKVQzqAhAJwMn0qpN8u0dSeSR3os55HLK6fKO/tUtajG3ShH8tiSM4OPSpkj855HA2RRLhR7+1UbtGNzvOcY6VbsZmFsT1571aQt9UMjDrGSxOOpzUKMqxPn1zip7i5aX5QOp5zx0qjEz8jgDnP9KVi15jjmeQlhwOmakUFlCKPmJ656DFRSsr7AvryTUBnP3FB3E7citETLYmYfbJkQDKRY3fWn6nN5MZLHoMntirluo0+wf5QZHODn2rlvEt4SmwNktycHoBWvkc5naLpreKPF2mWSoXE04LD/ZBya+xdPuNlxGg+RYwIlHoAMV4N+yt4bTVvFmp6vcIZIrJPLjz03Hqc/SvoXQNJW41KWV0yA5Kjsa7YRtFeZ4WIqc035Hd6NbZhjc8tiul0+JGUDpWPYQgRRgHA7jvW/YooQbhxXUkeVI04E7Dj3qwyhV5bmo4UPPPy1JIQq8cmtDBmdfZKEj5eK+Lf28tWaDS9GiAkd8P5ZjPzK5BwR7gV9m6idy4Jxnivgz9trVTF41gZvtBtdMthJ5lsMsJTyvB44I7/SsJK7SNYaJs+VbeCCe/jYJ5ltYRCS4uoYycyEZ2sTgdTgH61owxSWbbJSRcqomJdWVt7nhSB6DvxWdaQzX4t7aa7ht5tQmN3dXEsxVGQc7WA4GTkg461bDG6SOUyxLdyzST+YZSpWNOFVs/Tgnk16Nuhxdbl+8ukjlBhlJwSrYwc8f3h7VTl1Ty02MVdm5QMTwR3q0ouJkE/BjjG0blABYjP3h1x0qvqa297FEREBIq8mPj5u9PbQmTYqXi2lvsmiJmADkbdvReuag06HdebBJ8s9xErYORtC7jz7dKW0EzNLgCRju75PGAahSe1itZGQkTL5kmcAYwMCn1J0epradA738arh42mnvzu6gKMA8+1Uppr3bZyzgYEMt8M5wxJ6HntQ1/5FtcGMjzo7GO1A6ZZj83/wBeobq5djcJKyFpGSwgVSNqcZYDHTP60rWNU092H2NwLJ0TC2tjJcuech2Oec9M9qj0+GSK50m3P8KNfTDvxyM564PNT3U95cveAWxit5pYtNaRSSARgkjP+feotWuHFzqEiYFxJKthBjgLjqc9gRxSXYLK11cdbabeXMOmJPcwRWeuXpmdpZBtODwCAMrlQce9JPCP7K1y/W4CTSXaWVshHDJnGVbr/skVXu4Lsm9nt54Ug0aAW4icrvbdwxUH72Dyan04Rz3NtZ3dhJbW2m2jXNwVjZmaQjJLKeBk4I4HtQ77EpX1L19fadp+tyzQJI8Wn6ctsgnJ3LMw2ghhgEg5B7YNVbRri2m0uIB7ZtOg+1sZMIVkPKnPPTGOetVIJLVrHTLJ3JmnuTdXE24suwHABUcjI+b+lR3t9PrVnqN/Cn/IQu/s6mHkbF/2eoyoz9c0wcuhYFnf3sVhGZ83euym4lEvGBuyCW+vFRXsKGz1eeeQxzCQWsYzwADhsY4OOvFPT7RE+o3Kfv47KIWylPmiyR82AcEZGDxzkVNa6It5LbackbzxWkBu7qSIZAfbz1+vT8qNAtoPvTb73nubgy6cFigB0+Up85HzcZycdTiiO8dDcanBEtxDZH7Hp8EjCO4A6K6gcNj0PY5zVDTdJRbfSxFGLmVmaeWNzkbFJ6jryOalsWjVf7TWzivruWZobS2cnYCOASO+AcjPemkDvuW7rIggsWkF3KXF9qougY5EcfeQMTnkfLuHUYwKle9LXX9oxWzGOdRbaZYX7ZIQ/KGVhwcMcHv0JqCGGYy/8I5eXkFmsp+1X8moDaN4+6qyclcgYJPtgd6qy3lzGhufLljSYeVplrNHujKE4bbnj6478mjQLp6l67sJoYZdDe7jjeNzcX9zckMPNA4VX6gEcE9PaqlnqnlGCdvNcxDZp9rNHvjKn73p69u+CaWHShDdDTp7j7OsB8++u3kMkDvgFRuA+XOMc9CMAVFHrX2K6fWBaGCcvnT4oIswgD75KnJGQMjHfJpWsNu+p0CFLyGS1ilkSYgNqV/LJ5sfP3QrYyMj5TnuMCo5JYLjT/tssdwNOHy2Fug81JZgPmJXqmRyMcAiqUcRU/Y479TBcf6Rqd9YyZi2N8xUqRg4PI75yBT0uxERraKAIG8mwWyOMSLyHKHlcjDAYx1pWKepp2UVxl7CC8L392ga6vS3mJHCR09en45HanLLavZ3BaRYtDsXPlEAtHc3AXoe6hl79Afes3U5ZIHIt7zzL66T7RqN1aDBiRhl0KHg4JyCAM5OMYokvEu44dRiEf8AZ1i4toI4jh55Achyp9Dz7dzRq1cG+jN2xe6t1t7meY3OrzBBYxbtwhhIyrhs8ehB5/CrQmEsVxp+n3PyBWbVL9gARk/Mm7o2DxkfQd6w7S6vtOvnaBAdc1GNmuRbrnyITywaM+3zDHJ7e1qHULNoZNNtjINDt/3l3chdwuZAMjk9M/pStdXDma6mlHqeIonz/wASm2J8q3CkG4kHXIPTP6dasXPnDyri7OdUuyotbGPDLFEeQ/4e/J61mvqdxeG01OeBnlwE0vT4x91QPlZlHt/iauRxXEdyLezf7RrU4M13escxwI3UY/w5PQcVDWpej2NTS724triextZIbu5HN1qcmdsPHKgngc+nU8VtaTqW63kNsZLOwOVnvZT+8mPfb/X06VylzcRm0ksbZ/I0a3+a6upMZuJB7+/5Cr1nexOtvc6jGRZIVFlpkZ5lzxu9Ovbt1NS4plJ9DtIL9IIY7kSmytDIPJKyYnmIHXP+cCva/A37S/jDwLDCGvV1O3ZQI9Mu23sfcv1XI4A7dTXzP9rnsNSBnRTqVwCIrZuVt1PQn/6/WtKHUFsoTY2MonmOTe6mxJC5+8qsfyJH0prmjrFltp77H6MeAv2tPC/inyLbUo5dHv2+Vgf3kQP+8On4ivadN1ey1e3WezuobqJgCHhcOOenIr8kbPVQbbzIPMsNLiXG5T+8vH/2SOf8PrXa+EfijrHheeCSxu59DYFWjt4WYPIOoBXpz7jpWirq9pI55UIS20P1HzS18d+B/wBsnVLKWK38TaZHeo7hfMscLMinoSvQ46/Svobwl8afCfjLZFZarFHdsATa3B8uQZ9j1544rojKMvhZySozjrud9kUtNBBpciqMRaKQdKWgAooooAKKKKACiiigAooooAKKKKACiiigAooooAKKKKACiiigAooooAKKKKACiiigAooooAKKKKACiiigAooooAKKKKACiiigAooooAKKKKACiiigAooooAKKKKACiiigAooooAKKKKACiiigAooooAKKKKACiiigAooooAKKKKACiiigAooooAKKKKACiiigAooooAKKKKACiiigAooooAKKKKACiiigAooooAKKKKACiiigAooooAKKKSgBaKaWAqvc31vZoXnmjhQc7pGCj9aALVFefeIfjp4H8MxyG98RWfmJ1ihk8x/yGa8r8Q/traDYGVdJ0W71PaMrLJIsSEevOTU8y7mqozfQ+k+KikuI4ELyOsar1LnAH4mvhbxB+2t4u1Z/Lsba10ONzjhRI4Hsx4/SvKPFXxk8U+K7+RdT1y8vIiMGEtsX8AMCs3VijaOH/mZ+gfiv47+CPB6N9v8AEFr5qnBht3Er5+gzXkXin9t7R7RfL0HSJ9RkZiqyTOEXPuBk18R3mtjUJHZI1kaH5SMYZQPT1qnP4nKwZSQSIvVkADR/Ws/ayeyNlTpx6XPoTxX+1r441+KcQXf9jqcCOOzCg4PXcTk8D0ryPxJ4v1TX757q+8Q3kyLhVklmZ8seuR29q85n16d8StIVV+EuR374Ipn203cMccri3nkw0ZU/LKT0zzxnt6VmufqzXmVvdX6HRXGoIqxxNJ5sgcyCVzlWJ4+Y9vaqP9pXC37xjyI2cZAziE464br7fWscAEmBQUuEB8y3kk+RwD8zBv0wO/NQSXEEaHy4ybdMEwyH5o2P93PJwOtEVZmfMblxqMkkEnlz+VMOsUoIz/u/1rGmvl8nLTyzqrcxjPmrjvn/ADxWNd3+/wAtZZS6Scwyo+ZFA6BvTPr3FSQ+UZyJp1ilQgJcq2I2bGcMe+O3vVuPVD5r7Fq51JUdGy0q9VuI+DGfRieTgcCoHuRcTbJZfIuMAxyD7koPRcf17GkOuQGM3EcYS6GRLbOMRyg8Dao/M+hrLtvs7SvcJvkswT51sD+8UfxHJ/LA+oos+qMnPU1LiX7JDiKORLogiS2cZEi/xMpPTPoPrWfbTo00hEYlhyRslzmNj39WwKkm1KC604JNHJJArbYLgNgox6Z7tgfnVOZ3X93IUim8vENzGeJV9z2z0q0ipSsWxe28swE0kslogCxTjiRSPujHTr3Papot2n2kl9KZI7t8LFNG37uYdW3H9BjoetZ1pcJ9jyuEnjJWS0cbvOyMZA74/TrS6zqFlFCYrQMbFlAMUp3SQkctjsuW9OoFHUzv1HGWCe2Uw5N47M1zbTL8mP4Qg/nnvzU7LazwhUkluNNGN8ZY+dE38TAjp+HUVHBFbNpsdrcyRkMf3N9DwFc8kM3U4HA7dqjkujFONvlR31uu07crHNGDwfqfzBovctq2rJ2uIDLHBvPk/K1vdxnLqR91T2/E9aaLgpJK2Rb34BWTPEc6Dlm3HpnpgdDVKPU1WGW9jESIxIubGQbdrsf4V6tgcnt3FSTXUF6kUN2D9lkwba7JDyRBfujHRcn15I4oJvrdE1rbidJ5Yrd/spxJdWjnasbHhSqnk4HJz9ailnWVIopJd9qzGO1vpD80RAyc45OB+fQ1WujcgokjvFqcXAJyXu8/dGP8elUolFwZ57aGQRJlJ7WM7nXB+Zwf4cn0+op7ai0expWk08mrytPcRRXMVuGjg8vAuFBIRQnbPXJ6UupMJ7aAQJcSWm/bcWxbdJE55ZlA6ZPJA/CqlhLbytJbXcbSJMRJby2/3g5GFBY/gOePxpkmpSWW8oWi1O1zFJHCQElQfeZmPXH3QB0PtSaK+BWZaiZbnUbcmS48qLa9vdphnU5wiMDwMt0J6jrVwi8m1Wdogr6yoMN3ETuNypPzMG7ZHYdO3FV1voDpavE8txp10d99aiPatvJjC89Tj34NRtYxq/lPeBGRf9E1GNtkZOMsGbGWx047nBpKy3FZsdNNAsE0aW0lxpWA8hCh5rbBx948LluOvI6c1UvIJEtoLgEi4Q5jv4RlJmPJVmPJwOAe3Spk1GaWOW6MAjmQBrq1I2QtGp4Kr3x1ycnJyKzpGRYnVZZH0aZwB5pKrbzNycKOWwOeODVLTUltMHljY+bGmNvyz2ykAFAcs+48DJ4wOlWor2GO2e3mxLp0wDJIBhbeZvU9Wwvboarq8hdJZQqX8RD2ly2VjljXhVCjjk9zzng1J/anlPLfxW2Lth5dzaXK5V5G7rH14HzHsOCKbtYa0GG3juJtsskcVzAA0N0SEgkhTt/nJzxSm4V9Olu0jQGRv9JtZcrGrNwpVBy2F5Oe5zUUJgGkolyFbT711hgvJQplt9p3Nhei5PJ9Rx1qS9S4SaMrGINQtYvMBmHz3ak4QBP/AB7noKWnUd/5SybRp4oI5ZGksZHSCw1W7basBAy3A6/h14FUbwXN5f3DExySWYMk4mG1Jo14Qqv455OQa0nmsNOhjmg8z7FOot7xb/5nhlblmRRn6kDj86yX3vqe+WWONUzJZ392c+bEp+UBegyecnnoMU1qG2hZuLS0/sa3y7z6TcsIvtd0cLaTscttA5OBycDB471PJ9pvngYz77i0IFtczkRW01rH0+vX3OeOarmaSW2u9RWzjKIhW5tbwn/WN/GsY56clePUUkmlz3GlWUbyE2m9Y7HULuQKkQAyyBfr3A5PBOaVidL3Q3T7Y3ENxem3ju7Ngz3drJ+7jtpGOFYL1OAckHqTmlNml8Bp8j/ab+ApHYX/AJuy2Ea5LLkjB9DjPPFXGN1f3Zv3hE99bI0l5bzjy7ZoFG1SqfxYzk5JOenFZFoBLvEsbXNhJiC0u5sxxWszcnJ74/Ik9afzFvokTWMRv7k3sVt9oeHdLqVtPGBboq8Ahf4sdfXOMZpZbCOe4lihkF5byBYrS+kOyG3duSBx82PyJ+lWkkvL77RMsqXGo2SlHyAlpJbRdSDwGwfqc+tU9Mt4raKC5SRtQ06UebJv4hs52PyFh/FjtngnpSuKyHXC/arnb5gu9TtGxKJCEtWhi6Y9cevJyaryrb3GbqGBL/T3iZpAVKw2c7nAPX5sfkSfamaklzqOqyRT3MV7cWiLFbXUREdttBy3OOcdOO5xTNPuQEku4raS8TLy39gV228ajhTj2689+RVK6HdWsSnT7vVNYtLD7TDeXVttjtrtj5ds0ajJXJGDjpn14qhPCNW1SZopBHdhZJLm0A2QxOoyCoHXGM/WrcsY+zC1uA93bKuyynhJEUMrHJVmOC2AcDsTV6wv73RXi1kw2ltd2NwLC4diD8rDACxnlsD5ic59zQFi/bm1vrnStTTEun6nbi1uPPHlwLKFyvyg5bAyeeM4xVVdQktdGsp1g2T6JdfZria5kCAxnhQqHk4U7jnvjrUE8gtbDVdNS2Ms8M4v7O/vlZZmBO4qiDgZbJJ9CBipU1Ww1/xHbMXNvZazbCG4uLrEjiTHJAPQn0HoOlLcfXQcfDcV7c63pqjCvEdRsZbibyoBjG5jnlseg7npVCTVj4i1vSp59vk3sItJVtVEEcbk4Rc+ue56knpVi8e5g053ZF+36FcCIXN+NjmAfdCxE+mGJPOMdaauixzXOoWM9qHW/T7Zp95dsIIVYfMxbHBwew7nBprUHuVriW70uwu9GmnWS70O5MtuumLuDnvmUcnC/Lxx1qdZ/s1/nyoorfxDaEghluLonHJ5+5v9uw7UsN8dYudHv5xJJCy/YL2HTYvJQKThQX6DLfLk88nBqW4szpelXunCS0s7vRL0XNvHax+bM6Mcgbxy2B8uewHemtdwe9yCXVJI7DR76aMRXlg50+6l1OQyNtPAIiPJwMNj2HJqGLSYv7K1u2SUzz6bKL21urqTyl8sY3kLwOp3cDPQc0avp8R1e4b7MZE1mzNxDNfyeZNvxnfxwueePTHAqG0nuT/YeqyoJbLA06aS8AkjVwMgbCcnC/MeBziiyQ7q9ram3JpseueII0huR/ZetWQml839xarMq5KjH39p+oJYYwaisJZ7iPQNTv0iaCOU6TLJcxfuIsKdvAOW2jnnkk9TWKb2900AsGnm0S83xyXPAWMkciM9M5yfw4NbF9IzPrFlNbh21JBqFnc3CFCrH5iEA4+8CT9QMCp9A31RXvLRrbSpLdDKlzoFyJ4Jbpip8gnjbGemc7jnn1BrS1G2Tz9XsLWSSQarYpfW/mxeZPJKTkKoHC5PJOMAYqpF4rt7nV7DUI0knXU7I6ffTX5WXL9tqnkEjk57AAGqNrqUlvDpcoxFPpd0ba5ePcs8qMcElu2eg7gGmk+oklsjT1GK4WXT7iTy7eTVbE2dykEv7wv/AH5GOQuSAAB0HORWLpl3FDDpU89s8nkO2mXJbawIPCoo746lj+BrR1SSOLTdc05HM0lndrqVu0UqukaHG5mbq2BwB1zUdzjztVtkimMWo2ceoW5FvmRmAyVQDpkgkt2FO+moK19Cla6bbqYWn3xSWN99lYGJSBG3/LRjnJx0AqOS1t9OlCHzE+zai0AaWLDMjfxvj9B1rR1qddXMSRfZ0ku9OSUnawHnJ/CuOuMcnkVlX6fbYXaW5tJGvbFbpcTMD5inngD2+lLqKSsVdOsootQjlAkljF3JZtCY+dh+6SO2T0zT9PltrXVYLa6ileVZJLKaPyhlgc7QM/h1q3cPa3NvOYJ7aH7barPHiV9/moOQPTPfHGKbp5ivmv8AZbiSa5tVu47jazOXTG5E6/iRQ7a3BKzshJLa3mTT7aKCb7ZiS0kYyKqBlPyKBj8yfwNMn013tbe4iRY2uLdoZI3mU+XIvRuM4/rUWo6pb3V5c3zySQTho57dIoCUxgbs4/p3q5aeb/psthEZZ7GZdRgVbXgpxudsdSOwH5ULQLcwyGe3mTSrm5gkf7RE1jeBZQGZh90Enhcn16etPYLHpaG7VjdaNciBiJQ8UcJ7AY+bGck9yKmuLsanc63CBMLTU4xc2hitRvllxyiY4GSOSOB7VNo+otNrFhLqAtLa0vbX7DcPcw/uIHUYBYD7xH15PfngGl/ViZ9PgiuNU05XktLOW3N7ptzfRBriQ9dqYyF3MDk9hjimW17cado9t4stXtLS4DrZXsl9+9uJXYDLbGyTgYOOAAOKrpdP9gl+yPDJe+HZzKNUmkMcskIIxtQ8dcE9wOOakNvFc6wL2IfZ9L12NkfVNawyCX7zMuPoeBx0HFJXHdFOTTlunvNNjglvLsMLq0vr1vKWOMcsQvQZbnjnkCsm8vQjxXF3qcWbo7ZraxUb0A45B469PXrV6Nf7RsY54I7/AFjUNNZlmfJWL7MOMgHkZH45qhqLNbO5P2CyjugbhEjXd5ajoO5Gffr6VWwjC1GNzKWeO5kEbf8ALT5dqE8Aqfu561v/AAelnsfHlmEJiOekh5+lYV5fJqkzz3dxcyZj2MUXqR93/Jq58NpY08bWBaRwpOMuec1MtYsUHaSsfovoN1O/2ZZ4A4O0iQDtjua9a0g27xAjKNx+eK8a8FG5FjZOsgniwoOTzivY9JuIXAEkew4xkcGvHW56bR01qrqgCPkYrUtpGJAfn04rHs41cAxydezVsWm9V+fn0qkZs2LTDNx1Fa0eCCD7VlWA3LkCteABlwetWhF6BGA55FTBQxyeDTIgQmBUow2CeDWgmRSgkYbjFVphuyCMD1q43O4PjbUcke5cHlCOtNDRmzcnbjnHWqMuCwH8eDWpPENoAHy461UZMEDjdzRYtM5PxBaebAQByQQRXzB8cPDqz2xmWPLwMGz7dDX1rqNqWG4jJGQcV4p8S9CS5tpYinMylc+lYTi7HVQnyyufIqfOnktnaM9TWeoEcpVxls8H2rfXS5I76aEn54yYyPTB61l6lb+WmQ+yQZzXCz6ZNOzGTROqR4XA9QaUEsmAuOvNGnTCSLDndzUgj2M4TseM+9SPZleCRgQD16VYmBK9xk5oeIKMt97PNSnaUBIJBzQzQIH+XB6+tXoMgZFUI4wJCQCEYZAPrV5SyqB7cipA0ypmjEqjlcZx6UBUabdkd/alsZcIVHQ9abcL5QwBzupPUC7CRtwakdgCMAVXgkzsOAScdfSp2YypgADBpdAK09v52SM4p8Q3Jg8MBUyM23gY5psa5fJA3Dip2ExAgKEk4IqCeNREC3XIxzVqcH7w/Sq8g80EkdOlUu4raEMUYA55J9+lO2bGBOKG+TYBnJp+NyYGN3rVEvcrTYkyBnPOfr2qGOLKZcdf51ZWENNlsYxz2oEHlvhSSCcjFAijNGBKGxgj0qNow78+lXZoyu8HJOfxpnlEJkDBxVLQOhmTRFXx0FRmJxgj8a0ShkG4jtTFAL4KYA9KAKTKW4I4/rVeYBOSKvsMtzxzxUE8RKYA56kUXJtcpZO4Z+6e9RFc5qcoQduzOM9DTURmySO9Vclx1IBDjlulNaQ4x1PGKtoMtyOMEEGmi1HUdTmjYhoq+XuwSScU1ogpGR96rYiLNh+3SnPASufTmi5FrkUcR4yKsKowAOCfzp8UYZQ3tUscR3gnHTv1qQSsCphexNThBsyeMipGiw2R07GlxuwG6UFJEXl5TAOMelSiPGPQ1JHBubjpjrU3kggKTlueAaC15kAUFwBhM9zTGRQd3XFWPs5ZvuZx60zy02uDyCO3aq2Dl6oag3ENxj2pWQRnGzlulT29sJv3a8Y7k4pY4nWUADLg1IcuoQW7Lye4xxzVm1jUDn19KmSIj5SMMOlXI4QV+cYz3FFx2I4oduG/hNW/s4MwAyeePbNNiiXbwQefyqWUlU65alcuxQvMxykAd8Z96niAwCw5x9TSLFkEt35qUEl8AcGi+li4xuSosIGWPzDsKWF1bedmfT60sdsCOeRipUtyvPAxzWTZdkihKxSQoe3PBrQtg03lk/c9zUQjRHDkAnPQ9zV5QkjjA2AVCTHYHTzF2uMgnpWXqRO0BT3xnvWrcEImAOB3z3qAaeNvmzfcPIqtioq2ollAip5pTLcAfhWtYWmR9onHrtBqnbK27IHyDtWnFI0vLj5BUtky1JLiYHCKOcYFRzJiJFQ8KOc1Kzxli/cjAx2pxJkAjUfexupiStsZyxtKpAIGT1q0kSWiHHz44HvUs0KlkRB7daR4FQYBBKDJ9jUJW1NNzKvZZFQgfexzUcC+XDu/jI6elSSK0pLEcDJ460iSSNli/GKPM1e1iqqgMZmHstNkhwN+ANxzwatz3BeOMMBheBWe++5+ReWJ2rg80yk9CWP7pcc4z1qpPLmIonUnmrEZ2r5RPIPze1V5508x1Tn3otcybI2leZthPAAUEnPFW2UCNEjPyp1I9aownzJzgZGOTV0QtHGQOr9AOuKeoJlWaXDjJznr+NEkilNinluMg1HL5aSADBPUj1NTxRBeWAzQjR7CG0xGZCfujHuaZYCJLrlMgc/U4pbyVoxhfSoIGMcIwN7Hue1WnqZaMu6lKY4i54QV5/rN4CJXLcngV1OuX58kQnvk9eprhNRLXDiPsTg1tCPM7IwqSUYts+o/2dNPOg/DOKcgCbU5Gcnv1xXu/h2zMcanHO3vXmnw90hYPD+gaenKQ2yucdiQK9csRHGERH6L2616NrOx8tUlfXubFogfYD+lbFouzAHIrJtM9G7CtqwjIAK96tHNLY0EGFyeh7USY2+1PjQLyeTTJs844FU9EY9TG1Ep0c1+cv7UurNdfGS/tTeyWdrbBZJblBuAI5QEcjlvXiv0S1SSJSWY8Dn8q/Lf9ojVF1T4ja5CZ3tLu8uzGxY4iMI6bj26ce9ZL44mqaUZM831G11G5kS9vI9k2tvthkiVUjaLIz8vO3OM+oJ7Vppbi/u4TZxyfZTMtlGTtMiqoywbPXkZyB0rOjvW3y38ViIpXH2Wws41Ywux4Z0BOBk4yB361sW008UEINnEHtIzYxsLdt/mt97OOoHPTj3r0L3/AOHOQdZTTR3NzM2BC6ODHtIIJbA9fSqQuAkJhR98pPmlB2P5VZh1GaHZEiAICSQoIVkHy/dPHXnrmlW2DaiWiCIXIZn24AxwQPypoT02MhneOePe5AZcjAwRn0qSG1tpoHEo/gWMc9ctzjv0q7eabE9/saeMKo/1mcDAUsAD+lUdq74p0c7FYHY/HIXP0ODVcysZWInsUa4CPKsCm4d8EnBVRxyc+lNit5Wht3QRS4El9ICRuAHQ8/59qbeXJhFuvlCWVrdlduchmbOcird5DDp320RfIWEdqh35znliPTPTH/6qXmy0rDNLm1CVLOK4tzEojk1LeORIh6Z9cdu49Ko3t26vYSzBflja8JA+8pPBPrir80kMtvqE8DypuaOytATxGTgtkds+340t3G09tqE6RRvAmzT4s7eGyMjHUZ9hR8gvdblG30+O7tLCNy32i+n+0yyO3G1eR9MgVHeTS3tpLOsrvNqF2IU8zdkxqeG3HrgnBFas8626ahcwPJHFbQrp0ABAfJ4OcdcdaWwtYre4uFnw9ppFoZDJFGXRp2XhGzjGex7EUPcVrIpyvayNq8zmMraxpaWkcrFGD9AVxjcVOcj0NW7WCOPULQoPKg0m0F1OpXynDnnbk9cHv6GmWFnBHBo9lO8YQ7tRuvNbdGxI+UcZK5UY571Vt7l7q0NuRtfW7tWzJ837kHjBOTyox60F2SVn1NSymEtro+nXPyfb52v7jeSrBAdygt7H5fxqAESabfz2YaMapqHkxJIxEioDwAwP97g+1RXTm6Gt6mtvMIYMWFvLGPMh3YwQcnK5GOnfirKW0mkalBCIDLZaRZG4nMYMiGQryzZ+7knI9xxS0FfXUpO9v52ozxk2gsLcW0Al+ZmcnAGR75H86LGYWEllhG26faGU7uULtnb05GRnOe9S2ttbTxaRpspuI2una+u5YPn+QfdOzH4/gaoPrVuX1n7PIXOoTiCGaIBR5Y4bcvJGVG4Ac1SE/i1LUdpd3FvbW1y9vnUF+3S+c27dGOVG4ZK5UY9fYUs+oPFCniGK3NjbFsabZuvmQHoGwD0yeuO4yetLcTvMmqXP2SW4KIunW8liNsYYjn5eTyOfrnmkmaz0e8lWXUESSygVrfTLmJniaYr86FTjbnIORxnBOaa12BavUQ2YtZ47SW5mtjOom1K5hlEkEqtyvQdz6jgikuJzHZz63LaGMNP5GmyWhHkhhy25eoyoyMcZ+uKqRWUlheW2lXcraPJqSh7u7MgZDCw3Lx+HQ4OeOK0oxYC5vNQmimt4LQCHT5bZSYZZ15BKk/LuGGHYHNJj1eiKw0XfPbWcEqXaTqLq9vdPJbbGeo29GwefXqMVp208Oo3lzqkoFxbwf6DYfZMI+8DKsFznpzg8evNZKSHRtPS0jxBqN6wkuNQtpCwSF/vAqPfJ9e3Srn22MaxZ3caB7SwH2W0udPCrLLKOVYg+hA4I4BIPWhlKy1NKDSL26T/hHY4o7vVLofbb65yY5bZVILJtOM4yDx1B6VVg1WK7lGoXaQy6bpKG1s4uI5yc/K/HD7eeD0B5zT50vNUvZUEsl54hukM19csWimtwv3kHTsRyOoPasy2hS5szfypH9gtXFraWjjZNLuIG4cYfaevoOeaWlhXNaVbyOGCKNzca5qJ864OGFxbKP4R3HHfuOOgzV1b/AEZtSt7UGaTw9p6BpCAsdzK3U57PsYcY7HHWqEkd1b20Fo92x169fbMLv5ZbVR93a/BGc7Tk8gjFQXK6bDfxTxRSDR7IDEF6MSXD5wyhhw2DwSOg96BJa6HTWuviJbjWXAk1WZxBp9tDwbdBgZZMZGR8wPegyPDD/ZNvPFLPNifUdRRjtVTyy/5+grOtbm/tdUEYsov7U1HbFbxXZ/eQIfuMr/Tg56jBOKfaFpYbnTExbWthm4vJpcJLKQcMm7o+D3B4B4zUWa6ml9bvQ1I7uwv70TJbLb6FbYKWqsc3Eij7wXtnrjoOtVf7Seznlv5FL6lP8kFk5ysEbfxEH/J61Sl1Y7LfWygyreRp1rEApXacBiOh5596tLNcvczxIy3GqX0bSahcBR+5Q/eUgn054wT2x2CmakEP7g6bbSR3OpPia71OSTIVe6qx/I4+nStOymsruKS0Lyx+HLU+aQSBLcOBggHvj+Vc6s9ld2kkSPFbaLaMS00ZLfbJ1AIJbqu4ceg+tWl1hJILTUZfKDKyx2GmOozgn5WPY4Pbr3qbXHdLU6C3uUhQX95E0DxDbp2mx9RnoxH9PxNSO15LqUEqS+fq043SzSN8sKn+X9aqQLeHNqrx3uuXKmSedvu2a9cLn9e5pjeXcWFwllKYLGEE3l1JJiWds4bB/Tg8DpUWsWtrHR6TrrxzSQWVwTsIFzqUvOPUA/4V01r4qtkieeA/Z7NWAa4fImuGHXb/AJ4FeYXCwrGiTIbewOPKtV+9KR0J9M9qu2d9NbX9kJYknuoxm2sM5EQPQsP5evWpcG9hqXc+oPAX7TXinwsV3XRm04rmOz1F/Mkb6HquRX0r8P8A9p7w54sFrBqSSaHfzDAjucGMnGeGHTPvX5122rXcGp3E423eoso82frFBz2J/wAk1dtfE09nkwOZLgnMt7MThPXaK0jVnH4tTOcIT+JH602d7BfQLNbTRzxMMh42DA/iKs9a/NbwD8Yte8Nz/adH1ea0tlAWWa4OYn7nCnIOOvH0r6S8Cftgadfx7dftjbxDAF/EMIx7/KefyrpjVjI5ZYaW8Xc+l857UE+1cx4X+IWgeMIVk0rU4bksM+XnbIPqpwf0rpgRjitTllFxdmh1FITiloEFFFFABRRRQAUUUUAFFFFABRRRQAUUUUAFFFFABRRRQAUUUUAFFFFABRRRQAUUUUAFFFFABRRRQAUUUUAFFFFABRRRQAUUUUAFFFFABRRRQAUUUUAFFFFABRRRQAUUUUAFFFFABRRRQAUUUUAFFFFABRRRQAUUUUAFFFFABRRRQAUUUUAFFFFABRRRQAUUUUAFFFFABRRRQAUUUUAFFFJ24oAWikyKWgApMUhYDrWbqPiDTtGjZ76+trVVGSZpVT+ZpPTUaTexpZPpS5ryXxP+078PfDGVfXEvJunlWamQ59M4x+teVeLP24be3hzonh+SQMdiy3cgHP8Auj/Gk5Jbmqoze6sfVxcDvVO/1W002AzXdzFbRAZLSuFH618CeIf2r/HXiETgammjIBiOK0jVSc+rHJ/WvL9Z8f6zq8nmarql1qbj+C6lJz+BP8qydWN7G6w3dn3/AOKv2l/AvhgMn9rpqFwDtENl853emeB+teQ+LP25EtzLDo3h+UMowJbps/N6bRgfrXxfJq0eX2RdyxYH589earS64WLyvvdV43x53A+hFRKrLZI0UKcdke/+KP2sPiBrQ8s6qmlROhY/Yo1yM9B0J/WvK9S+IGsaw/majrdzqLE53SzMy59xmuFk1WTcZWJ/fjgxHIxj+Ids1FFG6sCriPfk5DZjP+f51Dc11NE0tjprnxIxYEpFHk8Sbdyt+NZtxr8jv5Qyiscskp4OfQ9q564u1+0eUjxhxw0Rb92fdT2/xqBpvNwIw7tkiSOQ8j/dqeXuHMa8N5J91Bnr8shO7r/CaZNfz3kMkaZl8obnjH+sXHvWQ8qywby8kkcbcqrHzV7dv84qUzj7MGJCJuwLpCRtPYN3OO1Wo2JuSSaglsI5JJS6OBiSI4MR9G9fb1qC4RojgyJ++Zf9Ji+6c849qpXw82/jErRxqgASRcbJj24/x6Gmz3EfmG2tyIJl/wBdHI2Q4z8zA9s9MDpVcvUzbJJi5mNtEVgnfPA+7Jz69s/pTQ0aIjryygrJbS8bexYHvioRaQtA7+eJUdsCPJLxk91A5OBQhWXyklfNvGg8u6h++APuhh0GW6E9s07XsHmSxxW3mRySSyXMZXaDHnfCeoGP85pLk2odPOl2OFAS5HIfPTcTx14H5VHblRcS4m8vUM4R1b9xL3Ylv0AHQ1VlucymX7IIDGN0tnIMAnoNq5/E/mKHqyLolmkg+05PlQXicKrKBE4I4wP881YS1t5YfOjjMgQH7RaE/NgDllPbPoPrWZbvaHfOz+day/K2cNLCc5Jz/h1FS3Uu9o4ZbmJHGPIuoj8r5+6jZ/TP0p7Iq6YkhhFgXI8yyMhRCD80T+56nA/OrUawQARXI8i6MazW1wmGEq4wqbc4GTzuPNZrh3d+kdzbqS8Q4imjHLNu6ewA5BqK7ggEUl1BmeF15hkyogdh2HVsDn0NVy81mGi1SHGE388hgQJcxDbLbZyHxyz57fQdKQeWbcuo2WkvySQkfNDx1Hpn9ap25C+Ukk/lrLhYrzdkhQOh9M1cZbkTeTFbgajFj90xz9pDfdwvfA556fSlsQuxN5ENtsMpLwHKWmoO2xVcLk7m6tgcD16U23Zb6dNuINQgzLiTmOYY+VQo9euT0qnqDRTxRi3jne3VSJ7UkM8RB+Zs8hdzccduRU9rDNbNaQTyArc4mt7i2ILxP0VWY9OwyTgjNDNFbdIlhnjisbi+Qx+S0hhudPlG6TJ+9Io7DPUDtzTp7G0ha3tnuDc2t0PMhkiYNNHg/KrHoMk8ZPI60strds8olEMd/aZWSbzAI54+rsXI5/ugDoeKqs8UkL38Vt5kLPuubIDakDHhSq5ycDk56nmp9BOy2G3dmVvzZv5R1GBTmSNspMOrZbvjpx0NTWdtFdWE9xaQefbxqWvLTIUxIOpBPA5+pPUVAZUvHtrQyB7PJS1vW4CuOWyRgnHT9KmuFvmvXeaOK1u4kG2JvliuIh93ao/M55BqttGLcrzQFLeIyyGezk3eRdQZASVh0LdX2jj0PNN0yC8Fy8UWLe7MZP7zKRTRL15759uQTTLl4tNREHm3Nk6lXilzmGVucqo5OByeMGmxyGY2bXN3JA0Q3afdyEMBGvRSvRcnnPWh3ZFkh9xA9xpsiWn7q2eQNNbspUQynjIX7zYXk9jSTWhiv7YG8ttkYHk38nCbFGQPTn378VPFrFza6qNTSRE1QIRdRXCkmUk4BVevTk+lQwSW8Ubo5jfTL6Ta0zBXuLcA5Yleibj27j0qh2W7Y25kuLq9uCLfy7h1Ek9tJ8qtkYUrGOTgDcc9Cc4pQtoY0sHlmk0vIiSaX/WW78FjtHXB5wOv1qwwMjCJ5lttUgRrq2u8bprpeiLgdM+p6DimJqQ3PfQbbeC4AtL+2zumfJy7r/dz3A6DkGs9tWHLYdf6t515A7ygX9jta3uJlAE0Sj5FVB0B65P45qnJqLE3mosIXS4/d3ME8R3CRuroo646ntVi9S3s7cwB2g0y/YzWVwSslwoX7i56JuPc5yBzVKJb6fzwYkTVrP5Hh2s812W5OB16fkParSvqNuysThkiso7ZzHtkfzLK/kwZFQcqgXouWGcnnHFLqNzOtzbzCB7TW4VAlaQkyXJfptUe3PPQexplvcW+m232g4k0q8bZcW0R8y4hUfebcRhNzcYHUc1HgLcmJ5Ck8p+0WUscnmTOTgIrMT6cAntUk26Mlt4LAXG5jNHpjsIbjcFeePHLEDGBk+nbpU1sba7vDYvObKeNWvLa+myZZccIpBzjOOCeg7VQSG5sPPQiSO9kb7NfWMRZppUPLvu5xnoAOQOQaS5u7e00gW8AhSzvJ/Ogm/1tzCF+6rE/dz0BOcii3Yq/cmmZbTTZ9RzHaXqnyL+Oclppy5yzqp5+6ckDoMY61VTToDbiKWT7NpN7Ji01C9wzoFG4hccLk9cA56cGlurqW8c3Ahit9RtIfMuZLw7pLnPClV6nA556cU5rOJYra3D/APEuvSIVv9Qb5raQ8ttX9TgYPSrIdmS2t4bcxTLbPb6rahriWa/yBcR/wkIfwbnkdMUyW4juWN3EHu9ImUQvLqDYFvO53MyqPTkkAAHirNxqUp1A3UpF5qdgxaC9veIXgThdqnGeue5zgc1Wsri2dn1dLRNXtrhWa8juVxFBK54IUdcdTngmpeiL20uXYTcG7t5kuRPfWA8y3u72Ty7d4I/VTwecepyQOagsNbju/tOqvZvqlk6PLfxS/Lb20rcKwUfex1IPBPSobpPPsxYSyte6nCVTTrvftthGpywDEYPocDJPBq1FepfTJq7QDUJQw/tHSIotttEicBmHQ89jkk8ijQSvsirqs3l2ttp3nveFSqWF2ZPKtwOrKWI+bHTjqTis25NxqFpPLbbbgrumvbADZDGE+6cZ5wfrzyK2L7SRqF5JpE0jaokoDabJbSEW1u75JXceuOmeMms24j1DWL54oojc6pY/uZbe1x5XloMHoeeep5OfWqvYi19xkWnv5FpYC7FzaXKgpNnZFBcOejHqcD8Cau37y3MlyjoZ9RtyIylrhbSWCMfMff8ADJB9qzYLjMlxPLbG60+fl4YwVitpW+VcgZ6ehOCam2XMc1vpMjm91C32x2Ulof3RHVstjJwOOO9O/UvZEqQLrNn5Wnap5sEUZ1F9PiBVYZVPC85zj1zgnnFW/EGj2WsQwTxWZEmqQqgnmnLv5wON/HQn06VcgsIEbTtZMlrpDS3Bsr6KU7ArHphBycLzz19azr6C5t9EvbKMGR9KvDcJIx2MYicbgp5+6c46jNLqJpWY1JjFYaPqZnkke1dtOuiGO/ZnaCTzgk4/Co7DR9x1nS0nCXUDC+sTGBJI5HKquOmeQSew5rTt9MlW6lgngjksNdhDwOGEUCSgcncckkDj6ntWVHqMj/2VdshiktZjY3H2UbCVJ2rulHTJyoJOeaARLHci/wBbtbnUZdkGrweVLPdMszl9uN23tkDgegFVpEv4dNee5inuZ9BnCiS8+RRCcdIzzyMMe5461pTQHSrfXNAku7G0ms5f7QsZLYefKWzlURhz2IJ9jxzUthqAvNVstVvsTW+rW5t7m61WTfD5oXKttHJwMnB4zgcUbDGvBYqmoaNPc3Wox6nGb+1i0z91AJ+hBz9/bwRjjJJIGKyTe/YoLC9t7uK2uLuNrC9trZd02AdpLMchcngDPTnNLcm7m0JHme8vLnQrjysY8qNbf1bOCuVPHfPrUMugyNf6npdo6vFcRC/torEeZyADtVj19M+x4oXchvsTlrjQNLFxOFsNT0u8RovO3ee0bHICrz0xuORnFXm083l9eIkgtba+i+32c9+uZC/3vlxwuWzkYwBgYpdPv5P7Q067Tyo01m2Fhd4JmmLkYYtnOzOOMHoOtPa/fQrHTFuPKs9S0W/NsTIWE7oxwPlORjOG7cetBSG6Tcf21eaZc3sklz/bMDWNzJcsHPmAfKQDgj5Tk59OCKjiguNOsrS/nuViu9EvhZyicnzHQnC7V/Jj7Y61DdabqNsutwJIbe7t5xqNmZVL3MoYlgFCj5c/NknoByKt7p1uo0HlxweJ7MmVlkWe5ZwOW5J2bvTsB2pXsxrTcpa1pNzBc6po8EALyyLqVqSA88qHk4x93POfbHFVoIIWvVERfyNXtCrxQy4beOCWJyOSAQKu3U4tI9I1eWIxzWztYXqWoZZ3zxuZycJk4UDPAzis+5jl03S7iGMSCTTLoXMccRWRBE2CWZxycA7QO5B4p7oGlfUjNv8AadP0e7TMZl3WN2XiBVXySuSDlsDPXvU0dpLb6XbTy6hHBdWd2bNxKWSVonOM+2T24OKW+iCXOqQuYS8ypfW7xqyRxsMEqo74I5Pqe1P1L/iZXOxIm26rZeeoWUBmkXq7EjAJwMD+VGpOiV3+ZQlvJNEuRF9rEj6XdiBJbWbjy2/hTIz3GSOaju28m2nBB/0a9KNJ5yfMkn8KjqQO9WdYjmvIbTyIpH+2WQLgRqzh0/hXr1xyc0SQXN7HYXIsJDFf2wsyBCpBlHRVBPp1PQetG4ehmELp03kHMv2W4AXy5FyUYcge3rVm3u5dOsJfLuCj2tybfd9oA+ST/lmo/Ung02QLqepWaXUThnga0dYIVUb14VF559yc/Wi2sp9UZIjaTJM1ueVjUDfGThQST6deaaExlmsUdtaXExt0NtK1lOlzMxARvuscfoD+Bq3ay/Z7S3vIrm3C28v2KeIyMWKMcCRvXrwDg1FPJd3SBXzH9ugEm0FAFdPX8vcUltbzXxgVvuarC0Lhp1BEq/dJHbPYHijcpNLT/Md5LaXFOkU4k/sq4BST5t8sROSij+bdR71O8AnudS03MNwtygvrTE5jhgfAJYk/ex6dyaltZbhba0vLmS4MUjf2NekSqTtz/q06/i361LeQXGk6dJpzWkpv9FuRPBZeWrBoD1aRhzjbwB1zzzUt7j0H2WoSTx6f4kis2vHiVbbUmu41e0hxkKAvU4HOSeWxg1WttJGs3lzpenmTUdQs5zc2d1JPst1jBy+FPHXHQZycGrOqrFqOqxwWstlcwa3Esp0+03QW9tcZwoYZIODzycEknioLibz7GOa4Mt3rGkSi0eztR+5EKnBLOvTuB3zzzVhbXUi1HxF/aWsR6nqcshiuIxBdWemAQ+WqcAZHAy2eck8k5rKWPybedo7OG0eCTzlN3J84j6qoB6445PPtWiLO3ttSkinuItP0/U4WvIYLIiUqoHyoQemfU9eTisy8hxBFcHTpZXQ+XcG7YhSxHy4U8jjnmgTZlXmpy3EVwktx8sz/AGgJAvymToR/nj2pvhhoYfFdg5djGXU4PXJ61HcyyRyRxNJDHHG4AMfzcEeo64pdMuFg8T2hMn2iKKQKrgdRmlJELdNn6GfDwJLp+ntbz4G1flNe5aXc/wCjxpPF0HPHWvA/hJcWuo6JZGNDHOAMHOB+Ne+6bNLDEEmjDjAAz6fWvGtrY9Y6KxSKQBkfAPr2rXtldDwcqaybIQuvAKYrYtIioBBzVEM2rI4UDoTWtbHb1Hasq07DvWrb5+orREl6HnkVNkMMMNuO9QxAN04IqZWzw4AFUBHJnOGx5eKa5woII2EYqYjPPBSoZBlcr90dqAKsj7VCjlPWq7OvAY89ATUlwAFynIzyKqTFYs5G4A/lQUtRJ4d65K/Mp7HrXnHjjTC9vI6gbh2PWvRWkbGH7Hgj0rH12BLu2cqOpwQRzUuzNIvldz4g+KWjf2D4wleLiKdRIpHTOORXEzbZpTuAOTnFe3ftA6K8dtFdhP8Aj3l2k/7J6V4ZcqWMbpnGef8A61efUVmfS4afNTVyi9q1mRKPu7jjHpVxnViGAHzAZ+takypc6VJC/D/eQjsa51JNg2N29PWo9DqsXcDkHr0pq4aEgnkccdaUuHhRx261Gs22Y4xhhyKRSVizaNvQKR04zVlc7eeuar2oBzg9TzUscmHwemefWkxmhbP5RBLde1XZl84AjkgcisqOba2MZx0/Gta0csxJAIOeM0hMrQTPHKUIxt+764q7uxhh3OCKrPEWTcRhlP5VJaMXTIbkHmpYXJ2fHI6e1TRgE5P1qORMfOOnGcU5cjkn71ZjEJz7gmmKqrnPK9aXzPL6/rUbnd/9ar2AYUV5ht5HXNKy44TqKeyfuvlAGKjBw4yOferWpLQLzJnsQaa4IcnPy9BUqZU88jPFI6hlJHah6DsVzGwyxOQeakMnmDBFB+ZMHIPXFGNy5xsHSknYnlIfLKAr1BqJ4ewHzZxxVk7ywXqAOT3qOJj9oKsPlGaqxLjroVGi6gjp3qCVA3PTNWrgNHwOlQZLpkD8qF2HErBRuHy01kVflHBarEcIPJoa3J5Ipg1Yz3hBGTwenFOQHbirht+vUH+VRRwseOp7mgVisR++wRVgQqQN3KntUhi8znHIqWO23PnHFBDjYrxW6+WU5zzj2qysJRMHrjtUyWo3kkj0yKsPEAEwD9RQZ2K0Sbxz1HamPERwB16Zq5ChSRzjggY9qHRmfJwQp4xQ9jVIhhBMWOMiopUkaQEDmrewlsCpgvygDqORSY7EEWGKAjp1571OLZU35PU8Z60eX8mRjNLExnbnpmmVYTygo+Ude9ORFjRDk+aW+arBkwApA3VXkQu+T60DSuXf9Z8xHIHapYgnmjqT2FV442AwScj0NXYA2zLHJUYFQ5DtYmeERZYdTzimc4yRzTjMZCS34D0qMOWO7HHQVOwkhCQODwaLZFkyR371BKskj4CketaFnbsmCOvGc07m6SSLMEKxx8D86k52ZIx7VMNsZXHPc8U2aYPwAMEis9CLNlc2kUo3Yx/jSR4hQljzTprpUGDwc4FNijW4AJ6A809HsaRVlqLzLgt90+lW4YmvGQY+UD+VQTiW5kEaABAACRxxWjYsIvl7HipvqEth4twhwAAAfXrTbi5C4QcKKnu5VUYGN/SqjWhZg7c5ouRG3UdA6O+5wfKHHHerglVIS2cZ4HriqL7h8uDhRnion3StgDj+VS30NbdSWTVktAZAC/BA+tQ290JI8sMbjluarX0a+SsQ+8hyW7YpLVC6dh70PsaJK1yR5d9zlQUT0HYUTOqsOcL3qIMT/wABPJqrdbruQgDAzg0IW4+SdpRk8AZCikjh+z+Y38SgfN35qVRFDDIScuvCg9zVZpzIm1jyTnOaZMmVZ5SDhD8zH5qbMnlLlOSxxgdaaVCB5DyScCiyiaadnZsKn86rlZN7FyxtFtYCSS8p7Zz9cmlvLtlYEDHGBinwugLgnnt9ahuJUMrtj5VGMZ70WuOxSAO8nG7HNSeaTGWB+vFVHeWebAGF6n0ArStIvPdLcfdUFmGapCbFiQf2a8kuN8jbQO4qCWOHTo3KEvhe5/ixVxotwLkYVOnpmsXVJvkJP3e1P0E9DndXvmk+eTgc/nWLAGmuYwMEvII1XuSTVzVb0TOAQNg/nXQfCnwpJ4s8b6eoUmC3kEr8ccdBXoYaGvM+h4+NqNLlR9e/DixmTS7csMHy1B9sDpXpFpbLF1GW9qyNB01bG3SIDBGDmultgRkgZFb9TwZO5oWUWDnqMVtWqlwNg2Cs2zjGcjr6VrQITjPGK1RlIsrhVyOTVe65znirAb0HNV7njJam9jNHJ+I7tLSyu5SCfLiZunoK/KP4j67NceL9YNi/2i/1aZ7NYZIw26Mt/Cx4GTgHuODnFfqP8Sbx7bwprDxpyLdxn04r8ntcuVl1+/vmto722h3W9vG0hV1dujKB1xzntgis6etQ22psy7d2iurmEiW3TRoGH2W7uAWEuNrMoHHU5IB9DT7OG6d41W/toBDbec3mSsWlkboc/p6CkgtIdLvLZLmee48jN1ehIAskD8YUluWwNv1HSnw2ssl0k0/mF7gvfyeVt/1YPysoOevUg8+1d2+p5+26NdISkKJIFkSELHutpQ+cKSxwceo6U1rjzIUBPkSIm5icqSMc8GoLb7TdbH6HG8jyirMzngHHP3e/FK8rSxzxBAXdmBH3gFHGMHJ6Cixd7omltkMImghaTAO4ueuSAD+VOf7LdRSAEQAb2COMHnAHT3qorTx6cqRSkjeqEEZGBzn8qc1rJcNFDIN/3P3qHIxndn15HtTtqJK2tig6eZfgDBja4SMewUZOfwp1hZk3NsZZFeGWWW5I5+XbkAnP4VOJI0l8wDpHLNz0znaDz7Gq8sDQwydfls0gHqHc+lNi3ZPpqTT3lqZYo44hFJqLj5QeDgMc/wAv0pdPje9m05LmMRxyJJqUojCjcB91un6H3qXVzPHb3pgMckflx6dGyckgkbgP60XM00sOo3eyNEtYk0y3EWAT2ZcDk8d6S0B3Ttci0my+1nSxPIkUV1O985ZsAbeVOe2egpIbKa/toLZcltY1BpT5YLSLEpJ5HQ4PI9RS3z3IS5W6mt0Gn2a2MKxcMytjvjnH5/Wki066SG8uY3JXRrNY1OW4kbgYI6ZzzSstwtch8tbm0128DnzHkFjBtZYyRnB+TqcAbhj86fd3clrqRvks4zFpFosTNa9DKRnOCRz0P51ZSzt7O80m1dxbpaQfbpjLhDuI4BbvjGOexp1uqT6PpYlEkr6nfG6uAAd4iRsgZPHXA+n0o7AuyKenXG6HT9OuYykcLNqN3Jbg+bkHOGU4BwxBHHTjFMb7bqzpN9owutXYheOHKt5anBJX6/N+NSandR3MOt30M64vrhbO3iuWP2jy1bAKkcH5sgjuMVNcX4e/lmnn/wBF0azFvbW12SGDY2qo28HBzkk+ho66FK/ViTfZ4v7euIrvY9rGNOtBKRHM2WxkAdccn6HmtCG3sp9btbYvBb2miWpuH86NYZDIR91m/i29AfQ1ztnBLO+j6RPLHBa7vt0zzgbeemWAz90bfqRT2mm1LzWCRiPVLzyxJIN2UAzweoyowadrdSW7PUuyT3D2unCG2Fleb21JrvcUfAOVznhtp9e3GKj/ALWjtphc3kcOqand3BmYzw7w2P4t3b0/L0ouIH1PTdX1cpGkFvtsrf7PJuQtj5sA8jK4PpnPNJm3juEjlfZJZ2WN0bbT5hGSTnrjigbfM7mZd2L3WpRrcSx2c+oOxlmlOYlibpz+GOcHNXbF7ewuJb29jmitbX9xYy2DZhe4XkOynoCMHHIBzTFszqNrZ6cvk2d1KpmuLmYFf3ZOSDnryODUM1wtq6avHafY7e0/cWzwrviluAc7ip6Z4OMYzTQPuTTWa6rYrGiC9vHb7de39iSTEn8SspwDgnORyemMVJ/af22MXsZini07ba2nlFYrhmJyrlT97B9egPNI9u0BghlEfn6hILu81HTGLPHC33gyDg4PPHPUCqKXOmyawkwja8tbEm3tprbEUr45VyD1x2B7cUW6FG2be51C5+xRT/b9Xus3Woy3OY5rdl6qrZz04JHUEYFWEksbuCW9L5sLFfK0/T9Q/wBZMT8u5SOH2twRnpg9axzpd5cXMlnLJHJqF0xuLqS4lMUttt5I3HBHykD3BqwLu3kS3lLmXTrMhLDTNQXJmYna3I4OG9DxwTRYnVaMkSOW2A06WXytXvB5d4NRA/dIOVKyHkZXgg9eMcVa+1WyJI7+XFo+n5NtY343rcygYYKQOM+oOAQDzUFxYXNvf3GkyqLfULwE3tzeHzY4oyMrtk5IyBtOeSQOlS+b5Gl/b/INvpunsI7aOYK8NxcAfM2Ooz7cA+tGnQS11YRGeWEynzE1e/JURyndGluw+U7z0z93nnpV6W3i+wR20SH+wdPfzboXPzJcXAGNqsOVyOCegOOCazImu9NdIXlNnqGqr5k8wIeHyJOenOOnsc8cVJYRQyJI2TDotm2HlBZ4bi4HzL7pu+mARjrStqXuu5p+VPaul1d2kYuLqNYtJ0+aQnYrn5JFYcNgnBBwe5qIW0loTpK3AN5KS2pXQyDCQeVU5/DPfoKfbSXElsb0J9o1a9BMNpEPNijgbhtwyduQMjBzkZqT+z0XTU023udlnGVk1C+lIaFpR90K4yU3AbTnjPA71N9bMLW1RFLe290I53OzRbAiOCNQEmuGzkEjOGw35CrloXtnMpRb3XbnmO0WPctup4YNGeRx8wI5J+lQvaoUj8QS2gi01ALfT7GYbhMw4LDtw2QR26mp4IL6xuJLGPYddvdsss7vg26DptccjI4Pr9KdkSm+qJ7OZxHLp9peDy8q2oamclGOOArDlcjgn8BViPU7Ge3gumg8vR4W221iSPMuHB4f3we3bqeaqi5h1DR5LZI0ttGsPnlkyI7ic7vmU9n2HuOgPGelW7dVKJfPFALmbdDY2FvzGjAfMWU8rlRuGOCeal3Rpe6TuaE7v52JTDc61cqAkJyPsS9QfXp+ftVOCNxN5cFw4DfNd6lIdpA6Mqke3Uj6CrcFndW1nJolpcW93qVztlvNUkbfHCCMrtl6jI+U5HJ4+hDc297bhrm4jttC09sR2wGJLmQZDDrzg8ccAc80O6vYpLmL8V/ZXsDxMJbPQ7bBZQxE11IOh5//AFAVYe+FwI7mWNZWmPl2+mQH5lUDgsPoOPzrnZ7x7mf+0byDz76YCKw0+PgQqD8rMM88c4PXr6VLBFOkxs7YxtrT/vbu9DY8iP8Ai/l25PQcVFtLsFJ31Otj1JoZoIXP2u6B4tI/9VAOxPrj9TzWxYawLq5jjjlF3eLy0p4toAPQe36muLsZo2iuYYHW0063Uvc6jJJiSZsfwn9PYcVK10k1pHdrm305cRw2sS/vZ29SOvT8hyaho0jI9Q0fxve20r3trc77m25N0W8tVI7KO9e2/D79rPXdJsoEv5RqMPBeW/O3A9FI56V8sS6h5M1s1zGhuZApt9Ltx0H8LMP8frVvT9RkvJn85DcXkTbhGg/dQAHgntwfzNJSlHZjdnoz9F/CP7UfhDxKqrczyaVKeM3I/d59mH9RXrOnapaarbpPaXEVzC4BWSJgwIPuK/KbSdSll1B13+eTlpLmU4jQDngfX9eK7bw18YfEHhgi5sb+ezRBsM7sRGQOwXoa6FWt8SMJYeDV46H6Y5oOa+RvAv7YN9axIniOwFzbAD/TMiKRuOy9D+le7+EPjd4T8aQwm11FbaaQAiG6/dMc+meDW8ZxlszklQnHpc9DoqKORZFDKQQRkEdKlqzAKKKKACiiigAooooAKKKKACiiigAooooAKKKKACiiigAooooAKKKKACiiigAooooAKKKKACiiigAooooAKKKKACiiigAooooAKKKKACiiigAooooAKKKKACiiigAooooAKKKKACiiigAooooAKKKKACiiigAooooAKKKKACiiigAooooAKKQ9KO3NAC0UU04UUAHNLmsvWfEem+H7Zp9QvrayiUZLTyhOPxrzDxH+1R4C0HzFj1NtRkQZxaRkg/8AAjgUm7Gkac5bI9jFIXC18eeJ/wButlZ00jQ9ndWuss2OxIGBXk3iL9rL4ga5bySxawtsHfYILaMRgL65Az+GazdSKNPYNfEz9D7rV7Kxz9puoYMf89JAv8zXE+JPj14G8Kr/AKb4gti+cCOAmVifbaDX5r6x4+1XWZZWvL2aeSTA8ySRiAT6EmsE60scgUyZlH/PRv5elS6nZGqowW597a/+3H4NsBIum2l5qcg4XgRqT+OT+leZeIv22/FVzI39l6XYWMB4Mj5kYfTJGfyr5WXU9y+WwG4AssZ4P1BqGfVmuLcbohhD0Q/vR7n/AD0rJ1JG/LCPwpfmez+Kf2ifGXiED7T4lu7OAk7zayBM57ADBFea6t4subqaQPqd3ds3WWaUvuz7nJrkLjUJzbbzmQZ4k4yB6EfyqrGFjmMssvlyMoCydYzn1/z1pe9cOd2sjq73xEzvufajsAgIGQR0A9qzn1iRAEc/vDjEZ+7+B7Vz8jS29y5IUMcNgn5G+npn+dCzm+R2UCPZ1ikPzH/d/rT5URzdjVlvTdSPg/c5MT/zBqtLdy6hcbmLyKvy4PDov9cfyqi4224ZC0sRIzCM+YnHJP8AnpTp5AbYQmQSRr832qH/AJZk9m9cdvXpTSUXYd+5YhBW4RxKHgX70g+8v4d8UxdfVjcuXlTBKLL5eN59CP8AOKyZLto2QC48tmbEcx4SUe4/zzUCfaZbp4oci5IPmQHnfnuvpT5b6CUktjQguWkQHGySToQfkbPGD2GaW4ZrdXQpsYZD2rnCHsSp/oKqSbEs3trRJZIYyWuYJOGjI6tnqcen4is6+l320RllNxCCBFKDkxt2H+etNJInmXQuGJBFLsBkAyDCfvRE+g6nAphlSKw3Eeb0CXSH54wOx7DJ/wAKjhIupgLmU213tHlXQPEoH8LH37Ht0oJe6u4oLaIJdoMT20mSsuOhVe+Opz0PNUhN9iR7p4ZopHeON+FS5U4jkPXn1x29+KC0moXMqweXBdhQzWrZKynttXtnqfSq0VoJIXEfmXEIJWaAY3wjPJBPAyePfrTdXgTT4xbSyn5mxDdxHjeV+YM3VsLwMcdqGS2/kMtJjbW1y7xvcwJlZIH+Z4iByxP17VmGcTJGs7/6OzgJdDJ2nHAPfp+daq3yr5cJBj1MID8+As0Y+7x7+p5BqForby98URIfAu7J+XB6llx09x+IoRNtUSXMslvdwBMW8u39zcZ2rMvfntnp7VJEZrK4uXggAuCo87T5B8rEjjavU4HP61GVs559kqXMuiYEkbxbWkt/4VXnhcn16gUyKSNpZfPdzffKkF7Ew2S4PzbnPLYHyjH0pGnkVw8lvYOYkSeBuXwcy2wB7dlyfzpkxubiGK3uZPmDEJfJ0J92PXA4/Sprq3WdnaMPaakxLXNqRiOROihV69OTnoeRxTFgtzFG4nkl07cEmU/6yJjy2B/PHUe9WZWLEl6Y7mNorSMahGoDReVhJVHTavbPX2NVnltY5pZY4zLDKNlxbyf8spD1Kr1OBzxwamie3l/dXFxLtU+ZaXUI/el+iIx7Z6ZP0qGztxJPcrITHrKttyGBScHlyWP5DHQ1Bo7p2I9QKRW0VoySSRFt9tdMMuIx91cdFy3OTziqdy7XbQCKIR3MQIkJJPnHOWYn26e1TztELPzAJpIPma4t14ED9B9ce/B7Uz+y5blLOA3ebXIjivCdqISMtubq2B6dTxTTJ1uSx3NpBcieOIz2rKRc2sOcoBj5snhctxj8RSQ2SNrHmSXBO/8A49ruGYhFkPQM3VsD5Rnjsas2NkouZXMkcd9bEuPPYJDNEvCgL39TnJyaV0s0shfI2bK6bZKsvBilPPyr1OByeMelLqGt7sppZSTtcCEmDUl3eaC4SF4lHzf5HOTQYxDaW2wSPaE5u4pVIEMhHG1erYXk54PapZLCW2SAXcuxpSJrG9cgkqv3VCjhcnue3GBSXLSi8D+VKmpquLu3kJZp2PPyr16cn0+lNN9R26E2pCC2jiglnd7VwBZ6hN2Qc4wOBk89z2qpDPPNJLfy3cUF/AAxhmXicA4UBPpzk9Kj1C7tA2+0SSDR7najRyESTxEfeIzwmW7DsPeorqzUyR2dzJi9eMTWskRDSXBY4VWJPGexPQdapa7EvQlspxDZ/aIyZ7K4PkMAQ8sRJyzKvbPUgdqguzMt1ZQNKDMcXNrdE7pCoPyLjOFz6nt2qeCF7SG5ezAs7+FTaXVhESzzLj53zyBk9h0HOapxTQxxLG0ZNjOROrwrmWE9FUtjC5PHPUdqSVh76GisdxJf4htJI9UAKXcEhZ5Lh25ZlA9uw4A6UWAtrazMUvmHSLh2aTyY1ea3I4AyeEyeOeo98U94ruPVEtXn/wCJqkeba4tZSfPLdQz9T8vygjGOlRi/86S4khs82+fLvtOteFEa8MxYZAyfTJ6n0odyfMjnvprkRW8QX7fESI2hGXud2OGbvgcD071PDPbpEL2NIoInkFteaXbqfNKKcs+4fdyR0HOOR70WCx2f2SaVxbg+ZYGyBKiRzhUZzycD5QScdcipYLV2vzswNRgxbyWNpwJ4xy5L+/TjkcnNSO2upNdi2by7OPZHBeyG5s1hYPMrMdqqzHpnoCTyOoqtNa3FrqP2AWp/tWAG1lgtGLPcZ5Y7hz0446Dvira2Wkm8lvRbXB0uclvslh962fOF3N0GT0yeeTWdaR3cV7JGZTHrsWBbrbHf55bgru6/d4yOn0pqz2HLzNG6g0uKGC5TjS7ssslnb/PPbsOASx4Tc3GO45FQNYX8N+bJZjBrOwS2kkJLPcM2AFZs5Py8dsDjpVOe5/syCQI7x29zL5d9p9sA0q7RyS3IXJGOM8cirV3PcWjWWmS3A3TAXVpJaYaTe5wqs3XpwCSBjqKpabCUr6bGb9teC8kto4JFkk3QXtnEMsyqfmYMM4zjGB9c1p3A+xwWmnExx6ddt9ttza7Xmifoisx+7noCTgjPFQXcdw+tyRRBY9Qsl+yz2toWL3GeXYMOenHHT1pbLWLfShOkUEiaFfhhJFEFeaFQMKCTwmT68kcilbuUrJbj59avJLzyYkW31y2i+yyx2wZ5bwt94lsZ6cDHQd6itLm0hEsqQCw0i7PkzxR4kuYto+YgHhcnk47VBpN214gjE66VqVijSQTRgma5ZugZhz93gHsOua0Gu4bHTpNRtNtnZXrDTrtSQ9wc8u+Oq5HOB26GqZKu7sq2lvttin2eGz1GMnUIL+7P72eMH5VCn3GcnkDjGKWUJK0mpqgksZgLe7m1PkwzPyzKg54ByQMDGBVmzFoUlsg8duqP9q07VtRIMhjToo7DJ6nk4wMVUjEepR/boI5BcqGbUv7RPyszHhkj6nA+Y5xjjHFJag7JFi4tGup4LCd4wEcPp2p3x2QmFOSAOnJ+pzgVWtkuNQXUNXt4I7mJCz31pt8uBV+6rbc8+uCc55qG6Md2wsneS8gJWCw1O9OyODHLgD/DqcCtfTJp9TuJbmKL+0LmyVnvLbIjtDBGMLhQecdecnPIpWDS5lmFZLNLSeWa4twBHp9ym5IIpCfmUsRzjOOOCeDVv7ZLfX094gS5vbNfKu7C1AW3a3jHLFh15PTk5ORVK/v0bToLF7mTUNJkBulihBWO0uGJwrMeWwD16E9qvvcjU4beHBn1mxKwrbWQCx3EK8sWbvjkDuDkmnZj0vuZctwsVkLMXIudOvP9JhgsiVW2mYYVWbv1wMnB54pbY3aXnkW8jSavCqwLBYcecnVtzDr6ccjnnFS6xPaPKb8RQnTrndJPpNou1bZx8q7u3XGOeTkjmshfPt54rQXDeeqZtjZ9y3GCw5OBx19c00gu07F2LUjFbTpMHOlXErefp9p0hK/Ku5unXgZznrWnpDXEVtaObtSNJmjnitrSPc8iM38T/Tj2GTg1n2kN1qqp/Z8avPI62VxpVkoHmIPvMWPC5PbqOoNatvJYWbSK1w2kRT28tlPY6UQ9yzD+8x4GTwPYE5pa9BaR1Zray8V3c+JNMi8uCK6RdTtVijFzcyuRnCkD5CeQeOAvas+6urSS80LUVcxLqlo1pdbpBLJ5g43sueM84HTA4rN0ue5t9J0zUwgtf7OuPst1FGpSeVGyoLN9cAegJPNWBopsdQ13RzgNsGoWQs4lnck87FbtnkFuwByKlMbeozUFuNL8Lz2l9GRd6PcI1vJetskEZbkLH0GfvE9cYzVy0s7O/v8AUNKa0uZ7LW4FmtHlxbxJOByxOfmweg6EnnFUbPUvMvba6vZbeOLWbdrW4mlYTyhwACzA9MjoPQdaZPHD/wAI4La4stQn1jRpt63FzL5UYtAcY2fwgg59ckdaoW5Jex+ZbaRqRFtZrYP/AGfdx6ZGWlbJ2l3bp14A9M881VudMurHT9VtGNtZNZul/Zm+Obh4y2QEUZHJGTnkDGRWvBHb28+o2H2l3sNctTPFa6Mu1PMGB5eT1xxznGdx4qgmoSx2Okai0djb3MTnTboE+bNIWO0s2euMDA7AdaAsnoOe8Go6rBe6lHLeQa1a7fNv28qASqDt6ff289eMkDiqMWoxQ6FpF3ALiW502Y2t4IwUXyScD5wcjI49cnjOK2BbjRNIug6FLzQrxbqKXVCPM8snPyxdOvzHv0zmqt5pttrGq6rJF9pvE1iA3UUvy2tt5oG5/Z9p544y2OKOgmTxzwPp3iTR7SIhYJFv7S30yMSAAAEru69Plzz3OKqaQLDX/ENzFePcxW+rWW9RYDzp5ZAAMDdkKWIHPQAVNDfJez+Hrt4zLNNAdOmtbQCLB6KC44+9xknueazf9KsPD8lqqSefoN+S9tZgMFTODumHPCnaOeeTzTsrFJ9HsW7a6m0eDStVN35FwzNp15DbyFrhgTtLOxyFyQFA7DkGswadc2sl5GB5Eumzi5SJF8yWSNudoI9sjPYc1qz6ct3q1/p0CeXb6pbre29rpzCRsgcDnpn+hOKZo2o/YpNKujL5Ul8radfWtrlZJM8EtIcgZYYHPHJyKWqErXJtakn06W8022eJNN8Q2ouo4baTe5YAD5sj5c8Y59elRpqNvcXOnOYreX7ZbfYp4XBWJJBwHYj72D27k/lJK81npTxCzFwPD1/+8jhAdREfvF5epAB2jvnOM1T1T7NAup26eUJonW+thCxWGFcZZQDy2OMkd6lA9ydIURNEubhJXbTpxYXUzzAgofuqqdfck/QVSjuLqw1jIEf2fTL5gBLFnEbcF2IwTjPAz2rQ1++txDeNa5gg1axS5DyxiSQyA8quPubu57D9M+xso71w889vHHf2Bb+IKsyfxNng44wOnNV6h10KksttpwvbsSKZLDUA0cbxsGlifr06ZJ9ajks5Hsb+VLuMGwuBcRWyb9xjbqkfpx1alvrWSK20+UXal9RtTHIBKCQV4VnH8OewNXLS5mhtrK7kuJA9yDpdyBKvmHsqgds/3j09afoR3uJLZo1hqHkJaSuJorqF41fcqnG6OL1x/ER19KgMn2O4nlVLSB7S6Ey7I5PmjYDciAdcZ5I5rTsPOWJJYp5CYGbRZSbpVJDfdRAR27k/nTbazm1K4s3vJUJjc6Tc5vF2jj5VXj8yfwNLqW7LYgtLfUNPkvLmygtLxbG7+2xQrbs5MZ6kZwTjv/KqN+lxcpqAdLdJppBqFqYYD85z8yR4/HJ/Sr9tHdaZYwXy3CRxCZtGuLYXf7yTJ+UAn+Z6DnNZ1zpdxH8jzKZ9MuRYh4rsFfLbpHH0zgn5j196XW4O9rItTJJq160sj2Npb6hah45hCUigeMZKIBx16sM5NT6dex28ml6zq0pNizHT7+2tpil1cDAO5yeVyMAeg6HNNuNFudEW9so7mO8v9IK39vNFdK0EKdTtzw2D1A6nsa1re3aCBNVu/OGjeKYTDNeShJJjMRlgoP3c98DAHAI4p9ATe3+ZUutLh8vVNDtILqJdw1DSbC0xOzFh8u5hzgLwM9MEkd6p/a/7NWw1G4uIdPstQT7DeWOnttnwPvFuoUkjjHbJyM1FBqU2lwRMw/s6+0yYxTMFaO6uUPHPU9OnoD71oSG0F/d2ltHHofh7WIjJDeX6rLMGA3MQw+7uPHHbHQmqWw3rsUDpElg14saQaMbXbeWkl8R5xQcrt/8Ar84xkc1k38ltqN/HOj3+qSXwzIzDaPPY8Y9cd+1ajPFdaNaX+nWV1f6nZP8A6bdX3zRbBwuFPIyMHnvxWbcGM293b3eoukynzYI7TLI7kcjgccfgKCXuZeoWEkUKObe2tDC/2WXcwyznOd2f07Vkaa2zU7dlKDZIvH0Nas8EN3cgWNlO8MqiMG4fO5wOWz069hWMZGS+iJjijYONypjgg4pdCXuj9CvgdcfadHsVePYSAQ/5V9DaULiEDJEiH8a+a/2frqabR7RZuYSAcjsa+ktLE0QBiPmD254rx5aNnq20OmtJEfAKYYnkity0jH8JrDspt/Eq898cVvWiITwcUIzNa2UqefzrTgB6isuBsAE/NWlCxPNaoGaEZVuDwe9Tbz0IytV4vm4brVhCy8dVqiWOxlcqeKhcCQEJxg81KAH+4cUxx5mVXjHemhoqzcghB83eqUoCAkAEkcir8ilvlGd2OtV3QKv/AE1xRo9BmZNEHQ7yQGx9RWdfAhHIyQBkY71ryRHlyCeORVC7QSptAwuDj2xSaNEzxb4vaGur6Vfw8fvIyR/vAZFfJBR4V2vkMrFSD2Ir7d8W2asmZDhc9q+RvHln/ZHiW/thHsUtuHHXPOa46y6ntYKevKY0QdIQ4xzwKo6xp3lyecCNp5x6Vft5Q8OxgeDV6W3TUbBolOGx8ufXNciPX2OWtlZldAOMYzUCna+fvY647Vdu7aSzlKOcMvpVKKXBfPXOPzplLuXrUjbkcHPNWFwWyD3qnbny2weueatO3lvkDgmhlrcslw2Mda0rYkEDtisfk8irtsSMYc5HUdfyqGW1oa87fN2wQOO1Uwpt2x2z2qwi+egIwWBoli82NB/EvWpMrEttOWOzJ2nripGy/CY9Caz1LxfOB8orQ8xHi+QjkfrQ0LcgdwThvzpD8ycdRUZgcsQ5/HpTc4fB4NC8xliTDjB6nGfrULLvbcfbrVqMbhniorhcFcAYxVIASYN1HtQCQcn9Kjxn2wetKZSJdhPFUxpXLDwB1B/iNMaPKGrKrlMr9yq8se19w4zxwaLEtEaA5IP3aZ5QU44zUrqSQwGOmafMqfIwGWU9KGMzr+FmjyDgj+VVbeJ1XqBmtuSNJF6c4qA2wHHb2qPMCl5HQHOT1p5tyOQOvtUqv5b7XHXoanhTeOc7apSJaZSW1aTJPJ6VAbUh2HOcVqeSynNKYw/P4U7jRjLb7WxjCk1eERCcHirEltn5hjNNiVgx3DK8frRcTjcSCIegpxIeTaeAKmSHqR355pUiBck8UIXIisI8cgZwMZpY4gVOAMn3qwADlR0NEcGzgfnSCzKUW4zFCMU9j5TgEZOeg61akT+IJg9KjZwvzkZxQVa40Rch1J/A1IiAZI4J5pySLIMpxgfzqSJVkGKPMpoiFsCyM/JHQ96dHGkhyOWBx9BUzLsPJ4pyoF244qJa7AkTJbFxkDHrVlY9qcHHGKbFcIBjH1qMSM5IPKjv/SlcTQkhGcdKsw2x8vPYVVTMkmR+Va5hMcYHXPahgUH2A5zViMlQMcL3pgiLTHeNg4xipWkX58g4HHvUmyRTudQVGRELFieTVl5dgAFURbiS5JYkAc8VciX7TJlciNQOtJeY5abFa6jIh3sHzjpVjSkZrSNxJvDMQUB6H3q/JEkkPPUdKZYadIyZVMLnr71NtboSldalhJFjQRkfMTz9asb1CgR8MOAfeqUiqr4yS3pVu3KomBneetO9xS0FjjbzgX+8efXNWp/3e45yo4H1qsJGaQsi+oBqC6nc/IcHb1OaWwuW5JNLi0Ix+9bgVCXFrCoblyckfWiCYEF+/wDM+1V5Q5uc4y2MnuKhs0VthlzL8vPLN29AKZNIztuQbBjpjHWpzGEiLPkse2OabujYhj90ctz3FaF8yQwJiFMcYxupkq+S5JX5iOg9KWefsuPwqhePInzZy3pSSIILiX9583VT696UuHAA+8wz9BVR22REn73Umljwlvkklm61diZK6JLiZFKF/ug4H8qsWZEcW88BievHSqEFv9tuQS+IoQSQe9XbxlnYLENiKMfU1bWlyEtSSYFPnOMMM/gaqndM2e1Rl3ZdhGT0H1qS8K2dtHFGQX/iI9TU7alN9CaMxxxlBgyOf09K0rMjT7aRujyDGTycdKzrC3EOJH5YAZ+taTzrMQ8qbEB5C+1CdyLW3KV3qPlQbDgZ5Jxya5TV75p48E/KK1tTbzTKxPyE5A9q5fUZVwcc44AFaxiKctDLcpPMRjKpyx9K+m/2YfCMtrpqahLHhrhiy7xggduK8I03wzPJNpemIm25vyJJH7qnuP8AP4V9s+ANBi0bRrOFThVQe3avWiuSCXc+bxE+abOxgjCsEOSCRkite1Ug5XBFZlmGOCeVzW3Ywk4IJ60jgZoWqAtkff6VfgjfdmQ1DbpngcGryqAvJy1aIxbH84yoqldHANXGLFBVG6IVT3olsSjy3426m+m/D/WZgODEV49+K/LfxbdSQTeXBZNLBpH72W8tQA4csCpYng4J4z9K/Sz9p7VpdI+E+r3MaAsMKqnuScCvzM1y3ePUbewuS+mOr+bd3sTF45VPzJvA45I4yOMYqaKvNmsm409CjPY31yLSa/lhuL3WmW5kvxMzvFGP4HUfdzjIPU9MCtK2tnvpN8EVpGNRkKpF5TKIoU6yIc/LnoR1NZtreSR2lxLGk9pq+sSmCA26iK2mtzgMP9nOOo5BParc01upvIlEjGLZptoJL7aYG/i6dO/Tr3NdrRw3tuW4FaVbllsEikjZrgywM0YKjheDkcnnk/hSsgtraQzvsYOuC3zZwuTg8etWNMu0muYhiUWqzCJmt7tSRHGMsGU8cnHIyasXEKTPFPOZBLLiTEy5ADMSORk9BintYFqZskR8sopyqK2NvXIUAZ6HoeKRxHA8EUUpSaDPmCQHZ8q8cj64+tXI5UluooHIk88j5k5ON2R15+6KoXxkL7IUD+YTuz8zMS2AOuRkUX7FW0K3nPexyRPt8pRHBuPB+ZsnBP4VDc3QkllKID5l1uPXlEXpVq+C3FxIHsJbdvObJjb5CEXbgA8dcc81VhtYhbRkcv8AZSxHozHjFNdxO47Tsz3NlDLKY7CSV73IO0BwDjk++BUUF0kcFgpMg3Xcl5MARkEH5TzxTriNFtriBiSYraO3RAejMeaUxG2/tA2y/JDElkvmfMXJxuHTrU63FazJ7e3F/DYXNwcm+1AyuN2AAvOD6AgfnUUFxNcSTxQGQx6le7hGpY7olPIKjrg8iluYTpFzP9oeSUWtmLZBGRjcw7cDJHfvTZoI9Lu1R7t4n0+zwo8w/NMw+XaR0zk57Ux7iajcNe2Go3BgWN9Su1to9keE2qOcEnIyoA471Ot29tJqNyHMdtptoLW3GTJEZSMDkcDJPX1A5pskC2jWRnBMNnYm5dBjcHJzjnuDio4yINO0vTTJJH9qZry9wSVPdQy45/vD6UkrIT3GRWkqvbwymLyrC0F15c43Kxb7oOOQTz+PamWkd4NN0+0mQxtqkwu/32GUxAZDEgkjKjGDyOKaWa80S5uovN8/VrwWy+WflMY5IK9fujI79qluHcR6rqc6FBaAafaSWMgCeYRlvlPP3cH0yTzmmSnf1IZpLqWy1TV4Lfy47yf+z4mtjlChALAKeQCoB47980+K4W5mRhp4to9ItWWWSIkMzkAliD68HArVt1jttU0+2ltzLDpFkbu5NsfKmWQ/MSS2A2G249QTWA1z9q02JJXSW71O/NzKJsh9oPALHj72Fz6dqaKsbGmaUXvdG0m5t0CCNr678smJygO4hieOuMH0PFV9iPoVxMiGObVr9YoYZ4ix8oNyVlPv8pqe7143La5cxRTmLyBp9sboiQjAwQGHHJyD+BJq5HEtvq1ttSX+z9BsRMS586JpSvykdl3E9+61Ldhu3QTVNRjs7rxBeWdu0cSRR6anmx+cpJwGG7GFJPH1HWuY1axAeW3tzPLb2iLM4ibzIWk4+Y88Z/LIroLKH7Rb6XZ3Fz5cmo3Zv5QJfkVRkjcg6ZxuGe4p1il1q0nm6fYRz3moakTm0+X90nIHl56EfNnr16YqupG9kYtlbzWPkWjRSWlzfqJ5ruyO8JbEfMCg546+vbAqG7MJc6q4ivNFtj9it5bXEcsj4yrFTycDnn6ZzS3V4IdZ1QWj31hc3E5gNwPuRw9JAVH0JGDn86t3ElrLaxyzW0U+l6T/AKJDc6ewSaaQ4KuVP3sdQDwBkc09WJtFXzDqNnFZxzyahq11IZLwTqRNCq9AGIzyOD6ir8l/DPE5tn22FiB9j0/Ux80zHhguODg9SDxwap2aXl9cvA8ltd6jfozTeZuimt9pz97+HPT3FXgbcQOYxHJplowFnp2oAiWd24YKRw2G64PHBPNN6FJ+Y+ewk0y2TSHnkstUvv8Aj+ku2zCsbcptfkjI45wc47VYtZbSMPdvbvp2mW8J8iEgywXFyvB+Un5M9c9ARnvUMujXFmU0NpZNM1S8z9tfUZA1usLfMmGOT0G3nBzjFMt2Wy829uY5bSK3OLARR+ZbTTqecqT8ucZyOAagaEgs7oReVBHIl/cRma9u4T5kC20nbA/+scjFTXdxcRWttdLHFFo9jKIUktT8lxMo3KzKTn0OCMD3PFTNKRpUsNvm31LUXE17f2Un7kQP95WUcdckHg54GBVYyosUeptbn+zNPP2aCaxYfvpxyrlTz74IwOeaWtytlqy/pjaibu4NlJ/xPdSjMzmwUYt4T99Wjxnp8wxyeelSaOTJp93atKRoOn/Nc3Nr/wAvDHlSVPBx1GenSoUS8N7HcW9wj6tqMYuLu50/cs1pGOHVlyOcHcCOozxigLZy3kl8EM/hzT2ECSQlYp7hj8ysVPD7W5wRwD+TJa6Ggmp3EccGoT2yP9oVl0+zt13QxMOGLQnlNyjcMdTyfavLP5E402GeM3Vwf+Jhqe7dGVIBAVuoyOM9jxUaXVzZubpQJ9cvWzDHDlZbPBAyykcZ6j1FZ+pqqSyQ28weONWlvry3G1pC3LKwOA2G6YHTgUrJlczitdTcU2k2J7m3eDRbT/j0ttoYXUoGDjHTP1wOpqNbu700xuQP7YuwqQLJnfaoT8jq36EHk1RtNbuzfW1+YI454FCWlpDCxTzAM8xdRlfm4GM89KtBprn7QkBku9Tuv3l7fIdyJEey+mfz4wKbTW4aNaHQFYQBZ2krx6dGhk1K/TCTTAn51Ixh9jcgjoDge0LasjTvcNbxvBGCljYrENruB1ZDyuV5A/yKMlwzWUEixPH4XtJSixsQRc3AXBYEcjI4x0H1qW1S8j1GNJYJJdYuwkWnRmT/AFMZyUcMOuDkEHB9cVPLcbuiZYZIm+QmXV5dpmmcbkgRvu7WHAyeDnqenpVi2vLLdJBDvjsIvnvbs8SSuOHUN3we44xxVA6fdI97p8UzwJGHk1e5VvnK7vmTB4bB5yDnHT1qmlqp0cXsqbNLjkKQWoGVnlHUlc5XKjIxkDrRZNXHFvodFfXq3WJ3gMVog8uysII8NM2OCy9enQHgck1o281xbXFu5dLnXpIxIkK58u2TOPnX26j1Nc9BBdNqtkIbjzNWuVC2wMmEt4zyrbhnHTHPOavW2n3d7c38FvckC3QzX947AMQDtYA9Gx3xz7UrW2KW5qw3CR308VrKJb/Je61cklFU9VBP5fpVmyv4F0m4aDfb6UZSktxn97cv7Y6Z/QdKxUjhm08Xkpks9AhzbxRQ4827lHI3D36jsB3z0dZQXVvPbvLE8mpShWsdPj+4inozD+WfrU2WxSlqzqvt4CWYuUe3tcD7NZRH97MT90sOv59Bya2IdaZbkWs9tvv9n7mPrHAOxYdOO3r1rz5Li9tdVkTf5+pkEzXX3lgUnoD25/OrMWrGS1fLtbWsj7ZrzP7ybHUKe3ofQcdazlEvm5dT0EapM5ly8Oo3CD95dscRwgHnaD79fWtDTtV8+PzbZz5cHD39y3yk9TtX/D6Vxb6xBPa2UU1o0NtGAILKBcST56Mw6/T0HNS2etJZ3zrdxC6uT/qLCNsRQ88FuxI7Z6nmkolKSvue5eEvj54k8EeU9hqty9iSAftxMiscfwqfz46V7n4R/bJt3Ma6/p3lR5CmeE7Wye+w8/hmvjI36Xl1G0DRXt7GpMsxysFr7DscH8z06U+x1e4ie4uIpEkQg+fd3A4XH93P6/pVKpOASjGfxI/Tnwn8WfC/jKKNtN1WFpX/AOWMp8uT/vk4rslYNyDkGvyo0vWJfLF9b3H2dEba13csdxPX5V4P+RXqfgj49eI/CU8MkGqzSWrD7uoMZPM47L29fat1XV7S0OSWGT+Fn6DZFGRXgng79q3QdVhgTWbabSpWABldcoT67eoz1r2nStZsdbtUubK5iuoXAKyRNuGDyK6E1LY5Z0pw3Rp0UgOaB0pmQtFFFABRRRQAUUUUAFFFFABRRRQAUUUUAFFFFABRRRQAUUUUAFFFFABRRRQAUUUUAFFFFABRRRQAUUUUAFFFFABRRRQAUUUUAFFFFABRRRQAUUUUAFFFFABRRRQAUUUUAFFFFABRRRQAUUUUAFFFFABRSZFQXFzDbRmSaRIo16vIQoH4mgCcZoOK808WftB+CPCBZLjWI7qcHb5Nn+9bPpxx+teLeNf21ZI/Mh0DQHiGDtvb91wD67R/jUOcVuzaNGb3Vj6yLqozXHeKPix4V8HxM2q63awuv/LJXDOfooya+A/GX7SHjLxK/wBnvdcuEhkHEcJESEnvxj8ia82OpSXUj755DNy2J5Scn1B7ZrJ1l0N40F11Ptvxh+294c00yQeH9PuNXuB/y0lHlJ/Ik14j41/az8b+JpkgtNQg0u0YHzFtV2sM9s9Tj1zXgE2qzqChkGepgPD/AFB71S+2qyuXfzI8/MIj+8jx/n8qhzkbKMYbI6nXPGeo69cs+oX8+o7Sd0ksrFvxyfxrAa4t8SysA6jGCCdwx7Vl/wBpxxrJEULxOcpKhy6455/zzUYvIp2Mk5CSr/qpVA2n0yKTTaDm63ubLapLKmWc7e0qH+dUbm7JdP3ht1YH54yCrezfWs641D5cRny52GGOfkkHt6Z/nVUgQxGMFvNYkvAw6DrlT29xSUdAbua5ka1SSMjN8y4EZ5jYHuD/AEqnDtDGHmcqd0sUo5BA6j1xVE3WN8I33ERA7/vFPt3/APrVBPcSMm5H8wJ0ljP3MdmrSyWhndGm04dlkjdp4VyN3eM+nvirl3YyWaxXMsvlxSdJ4zlxgdCKwftjRGOV5Fim/hmUfu2A5x/nvUd5rV3qMyQr9/OWt2/jBHOPSlZtidkvMvf2geGk4kfBj4/dy/X0z/OmyX7zXjvHHFHKv3oD/qyAOcf561ktdp5UsCAyW6klrdj8yYHJz/QUrQsLGKWSQPb5wlyDzE2M4Pc4H51UUg5n0LNzqi3DloUaSLP7xHGShHp/nmmwzKsKGcGSzBwJo+JYif73pn9RVANM0yYm2XLYMU0ZGJQThcjoM+/SnySyLdyxGKMyYY3UJYBGUDlvf6Dv0p6bEtosR3s0s0QfNvLyIZgSFbngsf5VJLPcxrzGsd4eJYTnY656qP1PvWXMzNpTraEDTCcPE3+sjfHAUdenJqnHcGeGNZppCOPIuc8gHj5j79vWi1wvY0zd28j70jln037s8ZAMyAH5iCeFyeOO3SrKlRCkVwD9meRha3wbb5bY6FurYHHoelZ0ENwl5G2cXoHMfAhdAPlwP1Oeh9qsR3u+2uCqPLZ/MtxasQXjUfeZT0XJ6gfWiyCLsJqt5MGEXl7NURfkKHHnJ/Dge+c88is1bdrhHa0jZ3jRjdW+QeB95gf6Crj+RIFcnzLPkRXSNkxOw7nGW2j8DUaQrZzxE3H+kFVMNyDhJFHCrtHC59TTVugLe5NBsitCXDT6VJgnj54GI4/z3+tNUyTeRBO4ikJAtdQBKptxlizDk4HAx34qSbUX06eUCNBevxc2wwY5AR94D+nY81nTRySwtJETPp6Abk6vBk847DJ5460WG5dBLx2ghc7/ACL6PJcEkCdD90Bf1JPI+lFtfiVJZ4IvPszGY5Y5TvkUD7zgn7uT2Ham31y1xDBaTSIQfkhux8oLHltzHlsDgfXFPu7uZZBmJLW7togrxY2rKg4XC+/XnmjyDRMjVZZBGkjxyW0kgZLsDBRz0Uk+nT0NLe3JRdsh2alb5jjmj+WKZB94lj144GOh4pdPjZtPnvnTNjJIY3tMZKuechepx1x0p26NGtre6uDJbBA1tdEBnRR91cdFy3r1osG60ILbVzpqiSBJGMjYubGZcxlyPlwo5OF5574Iqc3Fta20Cl/P0iXCpIfmlgI5OB0XJ6+o9DUMF9Pc6zZPaWcUmqwNhjyPtPILEt9OmOlS6nfh7vUb1II7e1uHP2mwhX/UIOCQei5I5xyetPdkIzzJLe3flNOyajGwe2mPWbsoP4fl3q/NdM++SAxjUYMxXNpGMiWMcsxboMn5QByKpXFq6vFah4pbCR90d2gO2KRlzgseWwOPQ/WripJc3SSYVL+z4jlJCQywL7d/1OTUuw1FsqQzhUIx5ukytvYRD5YZDwoPdsD14P1rVnEcVnb215LH5sXzWOoE7FwByCf4sdPxwappc+W8morBEYpPlurO4j2rG7DgrH1bA5Pvz9YdRitBstEvT/ZkqZtb25wWQDkqoGQMn8xiqDbQhbWDPLHdQRb7oEvdW8gxHIOi7U746nPIPSrsN/YWcIlVHn0eYiB/O+aSKRvvFVHXHUgcYqhaJNGyMY/s2sQDz1kmyTMOihU9/vHPT0qw8SWlt9viKQbgbe/t5DumkZjlnVe3qQOg70nZgrrUa1nFc3EVlLJJEMmSzvpcFpIx91MdFye55xTrqVGuElsLYG5hAhuLUgyPOTyz4/oOlWmtYrLTltpJWks7/ElnMAHnHOFXPRNx7nsOazjFeXUwto4vs+uWo2eXECWnJ+98w9uOOn0pJXB2Ras5ovsx3ea+jSt0TDzwEDjJIwm5vzHPWoLiKRHkjub1otUjHmWk1sS7XDMOAz9ScYUelTxxyRxm5t0B06Zdl/Y2nWFV4yx6DJ4HU9xVW+EqomiNcR3dvIwmszaMMB24Cs55OBwMnHt1o9Bu9hluzx20s9uYi7Forq0iyW8tR8z7uQuTwABnvVe3QSOivie3mbzEltuTC5OFBb9OeDzxT7mbbG8cqM+p2TCJ7a2GI2RfvEt3x93jnNFneQSSfbjbLdaVJ+8u7CFCscDAYXP9Mnk8+tNXJVrmnqL3U11FpwjiOq2iGFJbVtqTocF2aQ4JIHyjHTJFZV3cyC2u3skMduyYvLKEALEF4ByfftnnrVhLdJ71NMW7Sclc2U8UmIldudpY8tgcZ6E1SiTzGleJGnvbeRmu7YbRDsTv6HB+pzSv2Btt6mhYaRbtpW2/MswmVvsd3CSkaSnrubq2BwOxJ5qPfDZRmdGc38ZMU0MZCQPCvXLdPb1zT2u/+JXAgl+26RPuJLqRDaXDjGODlsD6AmlAuNQura2klilvdPCx2lyWEdsYkGTk459O5z61Q5WtoOkmtf7NgtIpGn0m6Yzy20Q2pa3B4UEnrjtk4PUetEun301+lj54kvbWMR209pIEjdOC2ZMZbA+UY75FNs9Xi1We41m7svtNthpL6xjURwxMBtUgDr369SeKrTwBvK05L37SJWBspoZCsUUjj5gWIy+BxxwT1o1BS0EF9K8NxNa5SGU/6dpkA2xrGoxuLfXjucnIqzEGS0jspZzLAV+0Wc1jziZuAjueTgcAninNI2ovlAkur2BME9pCoSBraIZJLDrzx3Oaq29xEFELuLzSb3NwbW0DKtpMRhQx747ZOCcnGanXYEuwW8t1eXEkiiP7bA4tbmwtB800S8uS36ccjk0ssltaW3zAvpFzM0721py9vIPlUMx6egycHk4qW485r+PTRJHLqNsqw27WLbY5QSC26TGTgccdDn60x3h1e+cwWxFnI5bUNMsB8sSIMZJzgZPbkk5IqiLdtyESvb/6PLK1vrEQDWw0/LNcF+oZuvTgY6DOeKk8+0eIhPNs9PlIgvbCDBmAUfMxOMLk9h25BqOKO3a9NpJcnYF+0WP2I5k8xhtVWY9fQEkDHWiNJpJriWLEV5Ey2dzY2uXlnHV3Dc/TA6DJzR5FLUi+xR2Qgt2eO3aTOoWk8Lb52B+4jHtnsT27VNdhY3+0QRrYXcCCK7t7o75p5GPLquM8A5IHAHTiomWCKzOPLttKumLQkYe6Qr90ei5PrnIp1sbzT3gubi3js9VgTz3e5UyTXm7heDnPHrjAx2oK22LUmjWcs1pClwLPT52RrXVdUIPl7RllCjgZIzx14FML3tvqdxqxthcXNorTz/bl2RSxg4UrGcdsNyc5xwaZO9hN9olgOzSrnZbCe+ZXmhkJ3OVUdMnkgDBGBS241LUL/Dyl7izzPDdamdsUlrGOMKeOvPOTnAIoJsVLKW2mSTzY5dQspgVt3mOyK3nfr9cH6Ak1ck1R3urcsfteo6bIsJhhwltNbp94bhjOMkcZIPc0y2dLyKTUmjN9a3YY3ayDZBbTMflYKOTjqQcAk1eufs0oit72U3d3aqIdMurb91bOowWVmA5x0BHc81PUaukUL2Wzn1WO7kEV5pN85uptKsflW2fhVDDPbryeTkgZqyqy3F//AGYr+ZqVsix6ebDBSXJyVZ+CcD5QfrmmW6WGoXl5rclmJ4xuN7pVguyKCNBgMT05PY5JOSKjis4kh+zy3rFJY/O09tPbiOV+FRnODwMAHIB5zSFG5U1G5SSZ72VI3U3HlX2j2Q2oqRjbksMgZIx3OckVUjtojdiGUSvZ3Cme1t7CTLRO3yxqzH8uSAepp3kRwR36mVUv49trJYWvJmAOXbd+nHTrVrT7O91PTX03Tb2xt7eZWvvJ3ASRGPgDcemenfI7VeoLU1Y7CS00eO6ltzpesaTdRx3MMO7e0ZPdR1456Zx6ipdesnl1vUEFotokkI1G3lcCPKAfNgn6c9+a1LFvtWpadO9zPctr1k9rdwaZGd+8fKV3HgZIAznpnBFc/eK1vZ6bNcRRwXOm3bafdnc0z7GbGWycHBAIHoODSQ2nsye3gF1eWc11aZ0jWo/JbzpPLg+1BcAk5+YgdumT61Wl1gW1lYNLcsl5p07WVxFpyhCYzwS0vXA+6O/XrVjULOOy03V9FntyZY1F/p13qbbJEiJySqDhctye+MZFVfDtvp82p2gntZdVi1uDakJIhjWcjaoB6Ng+pxk54xT31ErLRGtLpUD2F34aurzS9MtyP7TspYlFxM5OWWNWH3c4Iyew5HNUIvJvZ9I1SeOS8tbqM2F3NrEn7nzh93KjBOBzzxnHNZ6reaHbPBL9ltLvRr3a4tQZJWB4wXAO7HTPoK09Qlj0631m2ayEUN7GL+zutXkJkXPzb1xwMsOnpjIot0Kurpsyr+8CaDJYPJdXF1ol5hY7MEReRn5mZ+oyp2gdc561LDImpXOoWGmpFZW95ELq3iijEsxcDIVeuzOOT6CrVzdwazeaVftc3GqJqkH2W4tbSMQoj9EUHp17k4JJPGKz40/sVbQyvDYXOk3nk3UdizNNJGxwTvHXHT6Z65qibWdmalvfH+0dI1kxWiRahCbC7m1OXzz5mMb2UnJ9QuccDmssQzx6OsPl3U99ol7zPc/JGISeT5Z5GQc+v1q3e6PFFJ4gtrR7fT0TGo2UuqkNcMv3lCAcDJ6kjpgYpL+6fxBqunX9ykwXVrPbJc6qcWxlUfLtAwTjn2zgcVNtQ31G3lvNc3GsaY7i82EajaCw/c2isAN5yeWx7dWJ4qzNeWCXMV6bs3EWu2bRT6fYDykgkUYUE4IJB4GTySTxVeXxBdz2ej6rNbyar/Y5axuYGHl2yRDhckYx9TySe9N0+G71O21W0trZZ309zqcNtYyD7PGgHzEseWwpwMZyc8U/MWl7IrWWqLcadpF4UPm6ROLS4t7OPaRGTg75R2/hHfr1p91pkdvHr2mx75yrrqFtBaMDAgH3mLHlsD5QB1POK2/stpqmqAvJGLfxDZHFtYj7PBDOOAOeGK/XBJPSqGlztHaaJqjgSfY52029DKPKjAyF3MPvAHIGepqdynro9y3Z28V/4ghjeS1uLXW7EEx5a3tYZlXjPZtvvkEtWLp9pJaw6Rqx3zyRXB0m5kudskQB+6qr1OBySe+ADVq8srjT9M1NInW5bQb4TpKr4QI3OFU4JAUgn3q1fwrPpWpxQAwPdLFqNv5sRBZgclUxnqQcnt3xQ3YEr7GDd6bJa22y5GZdN1ERSK+VkljkPAJH3cn6EA1Jqbf2cuowW3yf2deLcxrbzholQgbtuRlsA9u471fbWIwL0mWUW+uWHmnyZ90rSKOWbdnGcDA9KgXUDql5YXl35SWl/Z/YGbyVCROF4jAHXHUt3PpTuxWRlvHLbR6nEttM7oRqkG4KeM5LsRyOOgH5Vo20MN3qd24STZc2o1KDEasTKvVVB4GT1/lVezmgtIdPvZhFKUd7OfzY2xjGFkkwfyWn21+2k6bYEyQSPp1+YWjwyySwv0LHHGcjAPIFQD3/AOGI9VCaxdFoI7o3F1ZC5EcVuqxmReGVQD2HUjj2pyyma0ngMVzFJeWguIvKgXAkQ42rg/meRS3F/wCThxFbQS6bfmMiNmDNbydEX+rcGo4ro6TO5NnDdpY3BYeWzkGFhyigdvU9au3b9R6C2n2XV9QS2to72WLUbYowWJQ4nUfdj7A5xlunuKh0kJe3tpDd/aUlkDafcpDCrDeOFRO3XqSfxpbW6SVNTS2S0s2in+2Wzxh/MKHrFF9edzdfatGW3e+bUZBHYaWt1brd2lxhljVkGSsZH/jx5yTzU31t/mJdCpJZ3dhHHK1lK93pExhvI3gHlxxhvld8+nYHk9s1c+xRiTUNKW8tLnahurTUbsMiwkfMyRE8D5uCQOcgVQsLibU7u0keSM2etsttc2sd0waWTGFeTPAzxgHgdeK0s3qxbIo3vNZ8MTHiKZXt4bdTnvw2DjpySMc1bBaGfFrDW8Frq6A+VfZtNRurmQSuzt1IU8/d/LGAadFphKT6TFbn7RA/2611HU5DGPIXkhVPHJ6nryOKtNJFda9LMkEVzba5EVFzfxGG3guCMttI4bB6kcEkDiqkh+0afb3KPd6zqujuYpt+Gt4oF/QfqSfXFDGRTSR6g8V2JbnURex4uYY8xxJLnCKMcNg+vGelQ3ZvNP8ALguZ7TTJrEqqxhQXfd0yf4sfpVpra1GsXOnXN61/FdxC7gtdE4jWYjhffHvx1JFZd7a3GyC5uLe2szEfs8xmJZ5JPUqeTgDI7CjrYV9DGlto7j7REtzNPKHLReWPkPdjkdM+3frWVeWyIwa3t5I0DBgZPvY//XWrOYIYZBHqbvPC4SMWy5UoeWOe30HesrUXJUjE+eqlhgFT04oZn01Pub9l2d5NJheSTzYwoyB2OK+pdIhY+W8Un1XPrXyP+x7eRSWBjX94ViBkHpX1xpMUcmx4JBGTxhuK8mppJnqp6I6qzkdiMjIrbtwrNxxmsfTfMhTDpnvnFbMBBcDHGOvpUoT1NSBDt5POK0rUY5rPtgQAVPFaMP3BWhJfjk3Nhh2qYAjGw5Heq0ZIxn5hU6JxlDg98VYDhiRsDgjrSt12EfjSZD5TofWkkzwmMg96AGO2zjueM1UkXYw3ctnGassoi+X74J61DMqxqQecnj2oGiq8ZId3OGB9etUZAHQjseo71flTfneeOoqpPuz8o4B5HtTZRxvifT0urN0PIXNfMnx88OrBqNlqcI/dyoI3x2YetfWuqwhEcAZXr7c14h8VdCTU/COoqBmaF96+uO9YzV9Dsw8+WSZ8vPB5cxCvwTn/AAq/ZSMnU5xnr1rMuQ8b7geQcEVat7tmdFPPHNebLQ+oWqJdftHkeKY87k5x7dKwvI34KDnvmujhujPEY5Pu5rFYeTeOBwgbgn3oQrNKxAjlV5x6GrDuA6Hr0qOa32zOeCpGQKTAZAh/hxg02UmSoNtwSPumrsaZlA34HeqijcQAfmzir8K7xtx8/TNRY3bui1ayeRjBx2471psox5qcg/eHvWCkpVuhLA9O9adteHZg8HHINSZNXJVCh8Zyrfzpk1v5MgZTmIjJ9jUjOGQAjB6g+9OG25gKufmHGO9VYz20Gb8tluV+tMMIdwV6mmLmJ8N+Aqyi5XIPWpKIAWVsHg96kA83qcVJt3tk/NTfKCZJbIoAgZcZFAUHGRk+tWBGpBPrUTBozg8rVIe5NCpTkZKnj8TU3kkqMc+1VofMBzGRtHUetSJM3nnnBPGBRcLErxBkwOHHcVEV2n5hk+3erQHGTzRKqumT1Hp1oYiGJVkxj8afLD2B5xUZUwoXCkjGfen284uOcdMHmpDlIPswP38VIEVvkAyPapZAJOBwfanRRA9+e4oAj8ot8o/Wq5syW4PHtWoIgqHPfpQtuV5IySKTAprCRgHg4pZovKj3YBPbHU1f+z5GCOcVG0BVcGi4FWKEvGhAwepFDRZcitGKEbMgc1DKpCjIAGcVVxpGYqMH5GTmpkX5SCP1qxJGSuQOlMUgA5Gcii5ViJuVI4qiySLN0BT9a0HyMMCeOwqOWP5twz74qhJWGGAKgPTPYU+C2KSdPbmpFVliGfyp8Dkv0PpUsbFa3bOWx+VMUgDHap7h2PXge1Vd4LYUcetK9gSuSxxiTJAFS/dUquOKZEdqZ/Op4GycDuc5oE0JYwMrFmGDWoBmPLHk8e9VyQX45+hqbI5LcVHQVgZMDI7VVdJJmAAx6mrDFuCT8nU0ecHOBjPSlc0RV2kOIwB15xWiUW3gAAOWpY7YKm9SBKeOR0FWJZ4rdPn/AHjDgelIltuxXitmMoDkYGCafc6jhtkfQelQfaWkZ2H3m6gcVW2lXJcdOvNDdtjW1tWSj93mVzkdgaLJ3mncnqefoKa8TzwZPTqBVm0geCEscAvkDmlbUzuTzzptSFOx/M1TvLkW6FF+833qbJPHG+SclPT1qlNOkxQAHeSM09S0jRtohFAjv99ugpZbhUjfoGJAJ/wqjKzPOAxICjHXvUw2N+6bDk0RVwemojXLGTaVyfc09UWYOS+EUbj7+wqOUPG7plA7+nYVUvbgwxmFOT0JFD7C31GSz+Zyg4HJwaryyAlV3jc3J9hRHMLeEqASzdT6VmzSs8jgdW9KaBu+grN51xtBzHyCfpUilVjcE/ORgD096pQF43cE1I5M1wNhxwRxVoXWw6CSQylEJRT1rST5AgHbluaqAhOB170G68pDkfM1VYT2LMQ3S7zxt5H1qW2sPtt1JIxO2MA59agglHl7ifnOMDtWnaXBhsjEBy/LH+VJ22FZlj7OIY97kYAzisu6uPOQleB049afdzkxYY8dTWLLcu6Slfur370R1YPRFfULsLG6g/NjGar+CvDkviXxDFHkiGM75G9hzisnUbsR8lzzkYFew/C7QZNJ8OS3cwH2i45A7hcV3UIKUrvZHPbmZp/C7w9/b/xF1O9MYNvZhbeLPI4619Q6daiGKOMp0XFec/CjwpDomnu4A824czuRn7x+voK9WtkGfUYAP1rqbufNV5Xm7FyztwvI7Vs2sa8AcVQt48tgcADpWtAgOCwwe1NI5Gy5CpbA/WragLweWqGFC3XgVYGOg61ojJjJMnk1n3hwOOa0ZBleelZt25C4AqZAjwj9qydoPhPezPtEUcqs4PQjuK/NnUxc+dJpkFzPaahrU+y4trqMJHsP3cMegIwOfUHpX6N/tcuqfCe8NyC9r5ymRV64HPFfnHql3c6jptxdwXkOp3t84sbexlUtcwID8pVuMZ6EHqOe1FF+9KxpU1ppIpy3A097lreCEyRqbCGznJlV3zteRMcfe6gemc1Na+VpbFHLy/ZbcQoXtF5uG/5Zvnk4B4bge9TXENms3l2X297LQrfz5oZ2WKWGcjDFc8NtOMjoQQRnmolj329t589pcSpGdRuriSZisykZVGx75wT0xwK7L3X9foceq2JZ0V/9a8kQtwLWLdaqDlhlwxHXHIGPzpJHktn+0wSReWJCYwhZfkXgHHQZb1NXIo7KHTYt6WdxcJbPdMBK/mB5DhVZf4sdiccdqsKbWNyEQCJEitcxzK4YgbmIB4GTg8dMUbC+ZRvJ7u6uTcJESluSFlQL0VckAjHqaSAM0qRSvvcPGnykYUAZbAOD0OeKfaK84RDHJ0AZjGVCs7Z6jJHA9qnV1mlM5eN4limlYKRuXHyLnPPOe5o6j8mZq6i0kEkKu5cJImCTkszYzzyM1avHMPmWoTzIhPDabkjVmGFBIGOeOf8AGqxsIrW+txCct5sakx5A3BcsOeOD6VXnt57i5Eu8xh3mun2YzwflP5VVkxNtFhLYSzRo0gG6/klBK4JSMcE9e4o0pUnbS98mFnupL4ueBlRgZz68VAHxZRSr5ZFtYuXkBOfMc45+tUzJd6bBcJcSGXyLNLeNB/AHOe9G2gn6G/bW/wDbkOlI3E1/eyXTZP3dvGD7HtVOfSptTs7fUbyVZJbrVPJCYJYxIec+uOo70s2ozaTfTyrLIFstMFqDG2OWx8w96pI95JHAXuN6ada+YCJCVWRumMdM5596Q012Jb15rn+05ZYC1veXqW0MvRflOQAT0BAAqfXDb3Sa/fwEKkSJYQRvIBLuOASuOGxk5x2rLt7O8W508Xwljtkhe7YAE4zzkg8dcUaRp39oXunW8ssYSe4a6naTIQqB1OMlcgH8aLIV03ZmjKqQ6rplpBjZo1qZpTERFIrYBPJ+8Qce+DWfp88c40xLzeiy3pvZihKyFc7hkkYOG/TtVtbVzpMz/u3bVr3yY5Jxk+UpOGVjyMj5T+H4SzTWyjVbmLiGGFLG1Ey7wzE4IyBgZPFF9CmmZuqyy3f23Ubi5Mk2o3JhiinB8wpuwGDdDg4XHpirTRQNDqd7M88lnpdutpbJNiaNnIxt4xjJPBHcc5rQm06DSvENvDdXOLXS9PWVNwE8crkEqBjhdxPU9CvSs6O1P2HSLZ5xLJfzNqEwtZN22MdN0Y44PzD6GqS0ItfoO0e3EMunaUJ7n7LCjX85s2WQZA+U7cfjg+hwKnkE+u2scxlhB1S+CsLTKt5ac5aPpz94e1JcXs1/p+q6yr2sd1fTrYQR2oELAA4yFHIyOT7E1NFrRtr+UzCKKHRbQxRQ3MYikDMu3BIPzY7exB5qb3LTsiTW9ViuLvU7weXKEUafYAr5MgIO0EAD5sHJ6ng81nor6YLm4T9zJYQDAyVkSVuCdwP1HXv3q5pujsbnwxbXSeVEI21GUX3+pZD90ZGSMqCDnnODU1vZSXelXF5BB5H9vXwijFs29ViB5GDkgFVznrmndIlLmexlLZSTw2GkwyXFluia6uriTDJtYfKRjnkDn3otpYJ/Lv7+AGz02LyIptO+SWaT7yMVJ+bBAOCMYJFaWp39u66/cgR/aZnSwg+yy7AMAZ+U9sYP9ao3UVmNWuGuZ7myXTLddo2hJPNPKg9mwfX/AOvRuNooyW967PbEW+oapqWbqaQlkuLYqct16Z9hyPapnvrW/treMzmTT9PAFvY3ZCyuzfK2COGwc5weBg1QubS81xxIl7DqN5IjXd3LHlZIVA+YZOP06joKSzurSLDxbLi2hOLS0vI8PKxGCcjg4PvxwTVJdDNvXQ2Euo4rP+znllttSuv3d9NqJ3RpGTlQrkEjI455zjBxVe+1KW2u7TVoNM+xW8LqttFGpeCaRfvMFJ+XPU44BFWLW3VIRpCStZ392WGoy6gwaEKDlcOQSMgbeec4xSG6NtK+sPBNp8MJ26f5Ue+2eZT83BPy5x24Bo0NLt9RbGKa7u57eGSWN70G4vruxYNGtueWBUcHB545zkUlx5XkPqilH060cWdqbFgkkko5V2Q5PuAeOuaghjuVuEh8pkuLkm5u7+xO5fJblvkHBwcn16jFXDLZyXD6lLbebp0Kiys5LAiNzIOVkZec8DO08dQeajUe6JUtI/Ntozci9vbtReajPbsY5rdActHjjHXOR1HYYq/FqGkt5l9HAJ9Ds829hbXbCKdyfusAMB9hzx6EE81hW+l31/cvZLFFf39zm6vLhSyTW6r95CDjqDnjkg8Vchki1JPtLuH0rTB5djYz7UuHycKRgYfaRkjsMHmna+5Kv0JG1O7jhfTmtRca3dSDMs0ZFxbKo42scEZBwc9R7VNZzW15ayWSAvoulkzzE7YrmU9GBzw+1vToPWstor9rv7JLI763fkLLHeZWW3HVcOeQCOOeox0FaE506a5js7eN00XTwLmWG5ZRLK44cbhwcHjjtz1p2SKi23cWHxFcNqB1qfnUWAtbGCHCPblRlGIxk4HTPUH0q/bLNL9o0zTybieVDc6lqduCHhjbl1K8BsE7gRyckAY6Up4pYf8AiYy28lxd34MGn2khxNAn8EisPvY6YPUYOasLpzO0emW3mCO1Q3WqT8xTKAfnTqNxXIwQeQeKhtPYdtNUNOpWqJJcOZJ9JsG8q0NvkieYcgsucjIweeAati/ltXF3vzruottAXBjhgblsjt0z6k+lMWby4U1R0P8AZdgFttPj+VJyQ2UfHR9voex5JqCOKbDorvPrV8DJezRjD2sWcyKycduQRyfSnZMnmkkX5fsNy50yOcJpVrhr6+aXMc8wGRtbqAR8p7A9Kqya3EZo9TlSQxQhbfSrKZsSKnRXGOG2nqD1GCelNMNqA5iMcnh3TjtNzD968kHK5HftjPTpzWkkogJ1B7CKXW78bbWwij3wQRkYJZDyuRyMck5PTotlctO5Xs5Zy0tlBg65fBmuZYwd0CHh0KdOPvAg5PsKsosQhTToLjy9EsnzcTE5W5lx0z1GR+A6VQ81LNJdLiu40l3eZeag0nyb8YXZKOVyvynPU8e9PS9tHWKWWOW20K3wYVI2zXDkjGG6Ptbj2BoSKumi82qSvcx6lcxESoVi0ywIxgZ+Vx2bB7H6n2lOp31jqLyRyifW7oMbh0H/AB7p0ZSvb1BHJqpcTXSXsd7PHJPrV4pjhtApK20ZHJZev+16nvUtjBDfi5sfPdIrUGS+1IngsAMBW6jI4J/Cluxaot2+pqbRLC1lKafG2b2/TpO4GRgnkcdfTpSXGpCT7PfyKUggcfZLNxxKfXHof06mqNpf26pFeuhj0u2JisoHADznPysOgbB7HoOamu2u5r7zbu2lOtyhTFbxLtS3U/e3LjPTkep9qeg+bQ249Wntbr7UHWbXbkf6sHfHBER156enqaswarHdWn9n2xW2toyzX+pyYy7AcgNjjI4z+A5rA0tnT7XYJIpiLf6bq+cKoPJVW7eh/IVbt7q0YCF4potAhLSRW4Hz3Ug9fr27DvUtXKTujetddsWjF7LE1vosICw2icPcuO5HXnsO31q7c3QnS2F1EXvbsg22mW5wkKfwlv6Z5PWuekSSOeKZwk+sTALbaeq5W2jPRiP8k9aksXDP9igvDPesN17qEnSId1U9B7/lUWTGm1ozp7eRorzy45Be3cQ/e7vmgtweOo4OD+Z6Ves9UaG5MtlOJLjGyS9mxsiHcKP89hXJw3hGnXKQu1loKOVZ2IWW6ccfj/QUsM7QR21/dwCC2wBbWPeXHILD/OOprPk2bKcjun8QzwrJIJJUOWBvbo/fx2Udveuv8G/FbWPCbrPpuoXOmoVAeaSUnze+dnTr7cdK8mPie4Gp289xB9svdh8m0Clo4VJ+Untx7961oL5LxZAga/1FSXmnb/UW49B24P5mnZx2K6n2D4M/bCvoLeIaxZLew7gv2jiKQj1C9DXv/gv4w+GfHMS/Yb9YLkqGNrdDy5Bn2PXn0r8x9N1ETl0XYZkYu1/csRGoHZR0/wAa6DRfE8xt/tKTqm0kG9uSc8f3R/P8KqNeS3IlRhU6WZ+qCuCM0ufevgXwX+0f4q8Hwri8e508EfLqZ3bv90dRxXv/AII/aw0LXYoF1i1l0iSTgSnmMn2HUV1RqRlszjlh5L4dT3zGaOlZej6/p+u24nsL2C8iPO6Fw354rUJBFanK007MWikyKWgAooooAKKKKACiiigAooooAKKKKACiiigAooooAKKKKACiiigAooooAKKKKACiiigAooooAKKKKACiiigAooooAKKKKACiiigAooooAKKKKACiiigAooooAKKKKAGg+tBI7189+L/2yPC2jxSLo9rc6xOOAQPLTP1PJ/AV4d4y/a88Wa7DPHbTxaPb4wEtR+859WPP5VDnFbs3VGT30PuXVtdsNDtjPf3kFpCoyWmkCjH41474t/a48C+HXlisrmbW7mPI2WUZK5/3iMflXwpq/wAQdU16fzby9u9QLfLmeVmP4A1zsmtTTJIY/wDVgcyRnBQf5/OsnV7I6FRhHfU+pPE37a/iHUVuP7ItrTSosFULoZZPrzgfpXh/if41eJvEz51fWZ74Y5BYhM+6jA/SvMrzVCyx+U4AxxMvqfWkZykyOZFjkP8Ay0/gf/P6Vk3KW5aajtobU2tsgDRjYzZO9BwfrWXfaxd5AcuDKvHXY2f0H+NZ0eoNLNcGPbExJ3QnOD67c/rVFp3uoUjRmkhUnMWTkHvjNOMU9xObauaiXEsmYlQySd43P8qbExlzK+XSFjvikfBHHUfSoJb1bRIlaMyW2CpKf6xDjuf88VmzXQukLkO8aqPLmjPAHbcf5VSSJb00ZdWSDHntcmQ5OHxzGOwzUM92I3DEmOEjieMD5mPPNVh56IhYiCd8bWx+5dR6f54NR3kxj1KLyrRYmRQ01vICVkb/AGQemf0p8or6WHFiZgZCIJTymzpKccA+mf0oudTghgjaPEVycqbTqDjqcn/PenWcizJcuUMtoMtPH/y0hUDkgngc+nXrWYD9ptd84H2VJNtpOG5VvfucD8D0ppaE+RZUIrbjm7jXmSMjBiY+g/ix+tRiaONiZXkk8w/uJiDvyOg4/wA44qV7mYXMTyuIrlU+WQAYmx90cdM+ppySz6hqJli2wOsbCa3kIG4dWOffpgUJ9Cn5DDeZgie4jMV1wYZozgSDP8R/l+VVXvJmcpFAkUrHM0JGFZfUetSQxtJotzOAsmlLJsEWQHVz/dHU46ntVbUFlk+xtO6JMyD7NcxuNwAPyg9hntmrE090Elz5cB8tC9vnY0JGXUnrgf59aijSKNJ3l3yCUD7PcKeEJ4yx69OnrUluZbzUMxGIXkQIlJbakoH3iW7+nHenWt0YrW8ZDELNhme1kwGUn+6OpwOT+dQS7dRAJ4buBP3Ud0h3B3+7KmONo/yaIpGm+2mL5woLXFqeCB3PPAz7VDc+VHYW8ktystqz5gkEg3qewY9s9vUVZmtjc3kcTbILxgpjmHzLMT0T0/E9KsTvsVIHMOn4UrJYPLjk48qQjv3OB+FWRFH5AjuIzHeqVaC7B5YY+VAOgyf4jRZ4S+u3ijicWymK8tvMBJwfmbceBn0FRtcQR2Mqn95pkzgiGRuYpSODjq2F59DSeg1ZCGadL+VzAI7hNxuIwQFmQcsQ36ccioILm1uWuHgtlFhM3zW3/PI9OB147+vWk1Rp7sWdpdy+U5iVrKZCNzIDhVI6Lk9zz61b0vT5opwlpAo1VAyTQfeEwxyR/nim9hrewTENCLGcjyn4tdQztEZP95upwOPfoarahqUlrJZRKjpqcSkMW+5LGPu4U/nzzVnyWWzuLq0geXTwCt3akhpIAOrZPC5bsOvWs9IkWw867zKkh2W935mFjkPJDE8tgfgTUq1xbPUj+1/6WXtbZ3iMZFxCx6gcsxPRck44pLIW0QcvGbjTJeMKxHkOenu2B+Bqa8uLyeWyDp5d/EimMYG2WMHCjHv155p0F7LBfzSWtm3nyBoru0aMlsnqwX9cfjVdA5dR06sLaBbkHzsj7Jf5wGC8kE9+OB+RpJ5i3lT21tJFqHW5spVwsufu7UHJwOTnpUbbEtBEjy3GnSZZZHw8sHIxnHCbm/MVYurmS6ngsd6xX8YIhu4eWnY4BLMeuB8o9O9AylGkEQklOZNMdTETJhpIXHU+2T6dRWffXE0z29rcZe6BDx3SAs7qfur6D8fpW7d3L2au0VtFbzi3aO7tFGdyr95yTwMnAAFZ9tJFFBJFdjzLKYnyzHlRDMRgZPVsDHsaldyWuZ2THxtJdRm6gfy7iBTBPaR/fkA+8+f0wPrTUU2OiuI5BLpt0SZItoLwEfdBPb0FT5S6eKwa4WHUINqR3YbZCUXltzHrxwMc5OKjSW4u7i4lEUMUkA33VjJ8iFcYUKnU8cnPc5psd0if7HJA9vp76hF8ieZa30XyQhzywL4y2B8vHBPFQea1xNJeoI/tlsh863k+SJ0H3dq98Dk55yaZcTWs1vb2++V9Mk5WSTO+3OMkgD06nHX61FF/pMsCXLmC+C+ba3Mo5mQEiNdvIGTzk8juKGrhe+iHTXltYaU91B+9iuWMcom6RSN12qOTgc8VJZW0tvBaJdHyluAJLG+dg74X7o29F3HnnPpVNP3U1xJEub18xXNsQXeTJ+YqO3vgfSrlmsFpbRrPKZdMutxHlDfPboDgDJ4Tc35j3pWtoPzZYujNJG7tbrB4gtmzOpy8t4G6EKPbnpwKyZZra2ZHhi/4lV4djuSHmixyzDsm4+nUVY1BZre4EAuBBrQUNb3MRLPchuAGbr04HpVGLUUVnlgiCRYaC5tYG+Zgv3mzyFyRjj61aRF02WIYzFeC2vLiSPcv2q1u1+eVhj5FJ6DJ9ew5pshbVJne3EiasAIJ4Ixl7gHl3ZuoyOAB0+lRiULYSwgGXTLpvOQQjc8DE4VWY8DPQZPI5q5E016wVsQalYR7IDa4RZ1zl2eTqcD5QB0JOc1D8g0tZjb2a2gg8sRE6U6mXyLbl4XHC5J4XJ6ZPPWoyl6Ws7OWRY71VDWtxaE4md+u6TqcD5RjGO9Q2F55tzLdx27z2DYe90+DhYgDgA5PTP8AjV5tPBcaZLKXs7kbrOS1YiKKdzgbmPLYHA6AnrT20GlfVDrXUJria4lsrYB4VKahpkHyIY0+8xPTr0Ayc81lpawyN5gR5dMuA0ipAMLZytwqs3U4BwM8E1enjkFwkDyOdYtD5Z8shLdoIx83zd/1OT3FVDcLcWMl6sEs+nzfvLm1RdkEEh4XjOWx156k5oQ/xLckUt5fw6c8scuo2yiK3mhbbbsgALZbHOOgPrkU/V9UEjvexxqMZa+0yOLZAiIAFOOnB9ecnNZcVokBkhneWQqoFhfRsUiVzy3zfxY6ccE8Gle+fVpjdywGTUYBukibakDQxjg47+3U5NPcm99Gx0LxSQx6dLIJ7KUbrd/uJDM5xhm6tgcehq9bWkmpXxhhMM+o6dwYo/ltpYYxliW4zjOOMkH1rPZ4bhZL8W5u9NuEJlRRsitZm4XAzlgB17E8irlrH56xWU8n/EwhUCxv8mK3Ma8tliPm9OMnJxSsPoL5FnFFLdiA6hpc2fPgiO2C2uGOF46tj34JOetRR+HU8l7a7u5Lm44TTruKTFsuOWBY/ewOOOp4NOl1GFY/t0VsZNhd9QsZcJAG6IQowWxnPPfpUM8I+xQWZuWv9PchbS5GVht5m5YFurY6ZGATTWoOz2JILqS6JureKO4urZCb3T/KEcCxx8Biuecde5zyKoCL9zcyTW02oaMykJLbMVht526cnrjpzwTW3DDcapNdyxRG71qxIEkUXyWhtUHLZ7+nGTn1FZ7NBLawRo8t/pt2pluraIFILacnChsn5sHoTwTTuK1zNthd300cUAb+0YgI0EXyo0a8t8w6nqOMnJpGkjV0lfzJLKVt13aQAiOFgcKD/TPfmrzadeNqEGlQXAv761AitDZn91ID94bsc4HGR3q29z9qvJL5LAC3Vimo6TaKQiqmBliMgZI479T9U97gRzaey3MGjHUI7yURj7FJZH92sjnoXON2OnYZzUJv7xbicRDZc2+2zuNP0/hZo14dtw9eRxyDk5qaZore0j0m4eOe3uB9ss4tNIJWSThI2Y47HAJIB64p9w86wRwT4t9Y00LaLY2I+e4RjliXHJ4yOOnPJpodr7Mofa4Le0MEYjGk3j/aEhtAPOtyBtVWY9PQEnkc0SXU9lexh3NpqVrF5cSWo3SXAb72WHOdvHGMd6fPHp0FzHI+620S8fdJZ2mDLFtGF3EjC5bgeo5qWe1uobN9LuDbadd28f2+0mjPmT3QbhV3denGT0HUdDQxXexNd/2WPs10o+waNcSiC4toj5lypUZZ8dFyew7c9aHzHdiK7uTbxtE17p1zL88069EU8/LnsT0HUVnLbMbZ9WEsVnZuy2d1bcvM7H7zqOcZ746Dv2qI2sL6xBbJdy6fpkh+1WlzdgPMFUcKRyFy3TrxgdaLdUO3Sxq6PnT7K4v/ALPbae4jFrdw3yl5pXflmVeo4OSBgAY5qERxyZidJpIpWCadqmoSYCIvLDA4GT6deAaULf2xu9ZdAmqWaCSdb8/PdBuFIjPJwvzc9BiqcDQz2plmEk9hORFDe3cmFtpTyxUD+QGD0ot1Q076EkaSXBluoLeS58kNPfWs6iOHYOFYKcZxnODzk8VYnhe5s7bSzP8A2nZMB9kkB2Q288h5DH+LGcdgTU1u5vLlJ5YpbzUbdwSlziO2ktYxwcH/AOuckUuj39hd3V6Luylv9IlDStbWp2RWs7cLnJGcA9+CecZpX0ugtrYlkgu5ppIILf7ZqVgPLu7CyGy3mto+WJbgHB4HUg5PNYzatBHaXEUoJ0iWQ3Ys7Ef8e8h+VAWPp05OCcnGa3be4hljvbY3clxr1uqW9iLGTbA8YwzBnH3sdMjnPWsaaa2vLU3TIzwTzP8AbdHsIsRwqgwCW6DJ4HUk5IoXmDWtyvOqXNxFFPPHaajGirCLPlZgxG7c3U8cDGMc5rexBpmox3dro9rZvp14IbqS6YGPBXqIurYU7vr61RtNLnktvsMji3kt4jqNiljHvkmY8gFjycDjPQc8VBdzadrF7dwS29xLqWoQhhPdyksrr1bjjqOg9qbVxXt6m1dTM+hazpNpd3WpyaXd/b4Hs/3MAQ/fYtwThTtAHOSeDVY6n9iubuyEiwWOv2gYx6fGZXDgbdu48Ju459Aaj0XzzLomqSoby2B/s68hujshHPyjAwTj1PcjmmXy3FgNT0KK4S4XS7r7TANPiZkPqC/U4HAx3ycVKQndjbLUFtZdGvr/AOzWnkO2nXkt1IZZjnuyHlsDDAeg60qeGzqFvrem6dHqOo3li5ubK4kAij8vPzuVI98gDnJ6Valsvsbz6dc3OlWdrrlqbuK7uZRNMvcEEA7N2MfQY4qompX2qpo2rD7ffy2LCyvFnJiiEXIUYyCMg9+cmmFrv+v63L9oIrS/tJ5LsW1trtk1vNbaPGXlDjgg5yFycYOegJrIjnl02ztNQm0+L7TpN35E8upSbiwJ6eWSScAA57cda2NRuZLPRNV0U6lbxz6ZdC8s7bRoRMGzzjf1OF4z7HIrJfSne/lm8qIWetWxljvdXk3YdVyWyOmfT6DimvMbsthv2M61c63ZWlxc3+xW1GH7KfKhD9XzkDdjPbuelWoiLrUbORZYI4tdtPs9xbaevmSqQMfMDwu44x7AkUjXq3Gm+G9WBur9rR/sN0vlCKFUP3V3DH0yecnrUX2e60/TtU0aG9ijutPuxe2kOmRmYyA84Eg5IC5X2wSRRtsGidhwMemw2F5Lb2dleaZdmyu7i+LPPKDwD5Z5bAww9BjB5qa7SCWz1BoRLPcaPdi+trq/kCKYSQWKxngZPJxz0GDVqWBRdzxSxxWUGu6f54ubw/aLhiP4gRnYX6Y9B2rL0WzZLPT9eltTe2yyGxup9TbMR/u4jPJwvzc98AUg1vZFs2FjfareK4OsQa/bNPCIybe2huu/fD7D+BJ7U5Gtl/4Re5guPtkpxYX9qo2RxkHCozjAGT8uT3Oc8VnT2uqWdxdpbia8t9Em+0JsO2FYyMkgHB5BB479jVu4is/tl/b3sZuLfWIGuoIrT/Rre3nA6nPD7ePUEsTTRSta9iPUIb22sL/SNhnGg3n2hUsJBJBDGTySx5bC/Lx1IPBxTIYYry51zSrS5tfKvIRexNIWht4XUAsR2baR26lquaCbPUbzRJ3kEcN5CbK980bLWORR8mSMbsHPXqSKLALo7/b0SLWbjw9eNBLJLh7WOA/dIU4LYBzyc7h3xTuRylWzurjXL6w1W7cmxvrb7DJdX0YaASKp2gKOTgZJJ74Garafd3Fm2mXUkksf2WQ6dNtYpMyFv4VP3c8E+gNT6xZDT11GMbZHinGo2tySyhY9wZgi8A/McnA9vpZ1pWe61eC1S7f+0rRLy0a7jElxO+eduAducHOOgAzUeYJdOpUE0mnQxRm23to+okmGSFXAjb+ORu+AdoX/ACMvVZI0ttYsBFb3EsN59thuY9y7UyCUjXj6sfwxWwXHiHWrdJY7XztV09o/s1vN5QjmTgSSZOCeBhehJzVRbmdbLR7u7+05YNo1xKSpRQOkaD26lj34zTSG3dWK9nYiSXULRWRzdQjULbfdBFUr/wAtGPfHZfXtTvtltqtzuX7dGNRsmjkJlU7p1HBPXrjgdKrQ6Tc6NZ/bhHNLeaTciOSMwB4ViJ4dye3oO59RS3QvUurkwRF1s5xegfZ8MUbqzYORnsB+VD7it0t+BNbtZ3727P8Abo2vbAwTmORctOvRRnoT6nirFzHGbbRp7Z7tDcRHSrw/aFAMnRUUfzJ496zp4bn7NqNtEm/yiL+BkgdmI/iRSOvfJFSWs8NzFf2dv+8TUYBPAY7VmYuPvRRHnGT95qPMHbsTXELwaDZ3JSVNQ0u5bTbq5W4XaUPCxxr1OBySea0o7y6ufD0LkXtxL4euBKXeRTHFbk9QBjOM59SR3rFTSrHVprBBe+QNQt28yJISRFKn3Qp6dRyehPpWlHqEDyaXPcx2+HAsbyzmhYAMDhZZQMf8BB69anyLS0a/yJrqz0mefWUjnu7ayvYBd2Rktw808v8AEgI4XJ7jgDrVaPUEg/sbUrhLWdHQWd3plvGyleytKw4GW6AnJzTLiG2traSytri3+16JM0qX/msDNHkHy4wevqW7dKfO24y21h9pt9D11fNEYkWW4llUcZB4XLdPQelVsTothsmlTTR3/hg/adV1CxcTadFYT+ZboD8zbmPJwOOOpBz61UOo282pWk9+Cbe7U29zpum/uhGVOFDHoMt65zkmrD+fBp9tqN3JFp1/psq2c1jbq0dxOhPzFmH6Y5AOcmn31m8KS6LMV0rS70f2paxRbZpCP4QCOVyPX0zjJprzBEcourDSjaPc2ulTabMJoIY+Zpd2dvzjlsLxz+PWs642XlwLmK0mmjuxtWW+bCmcjltx646Y6dKvu8A0yz1Cy0/7Nc27eRd3F02TK56EIeTxg+3Ss65gt2WexnnudXfb/oxtOI1cnLcHrj24o2BmLqk8lsyQT3FtH5GbeRLYfNt6HJHXFZty8aggTzOE+Vd4Odv8NbH2p7O2lkW2sII7mP7PID8zA9yc/dz7cVl3Vy1xDGZr+PKJ5HygEbByMnp1/GmZ30Prn9iElbC9KDeyr8x6k56V9l6OkFxsKyBJD296+MP2FjJ/Z2rlORGwBf1yM19oaKsE+wgeW4IzxXk1H77PTh8KR1mnebChB+cdj1ratm8zAK496xbUOjAK+V9a27diMAjNQhNGrbrjgdKvW4GMms+HBXitCEjgHpWhBeibao/iFWFAK/Kfm9qqREpyOR6VZUBhnoxqkWSHrtI696awKLgcr3pwyrAEZz3oKleE59aYtiB8RjAG/nmoXGzexG8HtU7fISUxuPaoHXHzn7x6rT6jKspJ5Y/KRxVWUEqQOoGR71bc55PCHgiqsxzjaOD0Iplmddx+bC/H1HpXCa5Zb5p4TGHjnQxtnpyK9BnyQTtycc1yPiSBox5idVKsKzktC47nxV400waTrd/FswqylSPxrEkTbHHKuc969b+OOgLa6/PcBMC6QSYHqRzzXlIjdEMecgiuCrGzPqMLU5oItabELl0AAJ549arX1uxR3CYwRnPY0Qb7d0ccd+vIrRSdJ4pYmjy0o4f0NY30sdT1OdlYqmcdOvvSOCdj84YVoNCk0AQ/6xSUIHWs4b4ZTFKCgU45pjQ+ElXBxmr6vlxtPbIOehqmoBfParNtHyQcp0waT7F7D7jdGRIjnzAcmpftMkr7+CzHJFNlU5A7gZ+opsa/PkDGcHPPFRYLqxqwzpNCFPGaguS1tPvGShwM+9QiQ2uHx+7JwfrVsXKTZQkYIqtyGnuK7LeW2V+8vGfeoI5yq7HPPT0prZs8OnMZPOOal/dXO/JG4jjHr602IkWR0dT1QnB5q9GNwBIypHesqN2tspJ88R6HvVm2d1bKPwf4SfWoa7ATBfKBDDrzT7dg/I5xwQaBdqzkOBxxU/lxyjfEMZ4IFLYCOEBTgcc1O1ukuWAw4IyfWqs0UkPzkZUHnHWrltNGRzxmmwGLEUXIPX3p5RigNIwDSYB4FSBwMY6ipYEQyq4ccZxTgiM2QAM1LMShAccHow6ULFtyyY5qSwFn5nIPP0qRbPylw/IPXFEMgxjvnPFWoJA3Jfk9jVXJdyGNN/BGFHQVY2rHtAzjj61biaI8OgwR1p32aIjIJqGxFR49zE9qY1ms7cnpViYlUAx0qHzWbAGRipZSQksYjjIB6cVUMXmYOehq6H3g7h/hSNIoXpxVIa0M9g3UHvg/SkZUYFTnBq8kcbLgjPPBNNkWInZkB/8ACndoHuUxEmzA4APFN2g7sAcdasuqeXjgEGoDGW+YH2qrlKKZEZexAwKmV41wMjkVDKny5AzTPKJOSOD+lPcNOossu9sDnFR7G4yB9KnChMkde1Ru7FeTz70tENaDkQt7KOTVi3dWkCDr3qpDvnfYBwO9adva+THvHLCp3JbsWfLWCLdwazzcHzgOgqS5lx944AzxUdpayXbc8L6mqY4pJXZZUyXeMDcBwAKuW9qtquXzvP50Wo8ttkScjOXHc0y5Z9+X7CpJvd2JJXCHJPUcYqtM7IgaQc1BKzyKGPA6Ae1PceYAGcbR1qd9TRKwxrvy0GBjOc1Hg3L+Xzg0jSQElz90cKPeore6l3l1G1ccetKxbRsR2yB0QHIHJGfSibfdLsThycL7VQgmmEZck/N0z3qT7Q0UoRT85HOOwqzncbDWsxH+7BBdfvtzUCslupKje54Ht70t1fYi8iIdTy/cmmLEI4wX/eTY4x6mnbsaLRakEm+SRiHJf681osBpduHd8zsMfSqQt2t43lYjzOgHeq80Ety/L79oyxFJaDaQ6S7adyyuBjkk96z1vC9yXwTJ+lKVBfDcKxJxTlKQ5fgt2otdjfkLIOuTgn7x/oKpvMM4XgdAO5qZnMyYHrzUZURAykfe4UDrWljIS3UByx4xnNWUMcVrJMzjc3AXv9az5mJYIevGcVNeuv2ZAp+cHG3+VVa2oKxPaqNju5xnnB/pTrSBbyV7l/uA/KAcDNVWEgAQ/eIAwe1XdMtJryVIz8kCHJ7AepNDaQ7cxbtLEu0tyUxEh6njn2qZ7lUg24+YnOfSkvdT4Nqj/ul4x61lyny0Bzyx/PNYrV6DvZakl6+Yck4LcAd6yb+TyLMIDgHknpVi7kIZBnmsPXbjYEQEFj6H1roiuxyzlZEXhnRn8R+KbS0wfLZgzH2FfT2n6ZFKbSyhGdpUkA/wivGfgpo5lurm/kThAVUn/GvonwFYpeXjTnAXO0EdK9r2XsqMW/tHmwxKam+2h6HotqLa3QFNi8cV01pGCcjj2qjaQkICMHnitiyjDcEYbPJNYJHiSdy9ax5bkfNWpCoXAPJxVW2XBwfzrQiGG4Ga1MpE8aE8N07VIGB4A5FIowoDnNOyW6CqsZkco7ms27J52itGXA69azb3J6cVDA+c/wBse1e5+FEkXm+WrXSb3HZRyTX586lqC3b3HiS+ty9vagWVnNYsIAsqj5XCjk4XnB45Ir76/bQt7i5+GkFpbyhZLq6ETEnAAPv2r889Smso/EaSsn9j22mL/row0sc9yh6kn5Vyw+gI96VF+8zSp/DRJ/Zsrm0tLm9t7tZyNRu7+3DPLDnkI+cg4PQ9wMYptoWNnIkaSi81OfzXSO2VIzbKc+YhycZA5Xrmq1/9svWEl8kml6xr8oaOfzBHbSxHjBUcDJ59QT70yGGRzdhBGz7vsUG0u8ikN80kW3rjnco7V2nIzprGzkEFsWiu5YryV75iGjJESDCsPTPXByfaq1/YnZGJzcx+XAZ+YVYSSSNwGwdxwvToBVaHTQl4baK8tZbd2W0jmijcYQcvJGe+P4lH51Zg06EvFN9ohKbnnE21lysfC5z0zxjJPpSun/TFa6/4YWOe30+84njiUM0jBWaNf3a4BOeOvrnrUc8qJb+UiK6zrFHhSHJ3Hc2DgHpxwKilTZAkkDyG6kVInLSh1Z5DlsAjPIxnAAqX7W0kEUs9tGVUyygeUASAuFJI4656mk9RrstyDzVij3o5SKVJ3GCQAcbR1z3A6mmQ3LrG4L+YVs47ONwqt87NnYBweh6/rThsXSiII5Irm1hitwPNO0uzZPykfQ1Rt723ur+JLyTy0a5aWQqq7gFHYjrirQuazun/AFuaD2lxMlxDFbiJJ7iO1IMTJ90ZPA44xnj86hCS6hcYkkjkFzqATfyCUjzwfyq1bn/RrJ0vN7YmvNyKwIA4UN6ZPr+VZ++LTktwbhGKWckh8liCkjnr0BpXdykh0arqbRWxA23uos/mbv4FONhGOmOhzT7Ww26fepAR/wATDUDbgHJ/dKfmB78dRUcVoltbPMsvNpZEnEmR5jfxCrMqRWk1nFFeR+Xp+ni5dhLkNMw+8v1zyOlK5n1vYkv5lWw8QXMs8TBnjsLfAYg8jDKTz7EH86q3K2mdbnW5kkt7O0Wzt8bY5QSOQQPvbeTnuD3pHElumgWwSCRkDX1zkMRk8lGU8dehFJZpFe2WlwzAYub9r+WMYUlAOGDHpkDBHv0p7jejuXLYnTbiB5Y45YtKscnZGXQSMMsGB454Ix3qgq7IdEsXJEeTf3bxjfjJ+Vio/wC+se1IWS+s3yJPP1HUlMe7JkECnoDwG2tx1ziptUvZbyTX79UaN5ZV0218oiJhg7SQAOcYJ9weTRvqhttoz1sjqtlc3cdwtxcalfiGMQnDFc5BKdenNaUlyhvtbvbq3geWxhFjbRw4gZXPG5VGC2BkkejUs1nb6drCeXcK50mzLNHIoglSUjseN23+RFZFtd28sOl217A7yzym9ulmG3cOwDdRxx6jinuLRaM1LcJFf6XZXtpCYNHszczQXMflsznorMOTgdD7g1DZXf2S2gtJIjBJrFyJ5hdgSr5BGFw3X7owc88dqoMzXNhf3AF3FLqdwIYRLGJAYwc4EhJPQbfXir9vHYW2q6pf3MEyW+n2v2cG0PmK02B8xBxjPp0BBqgT1vbUlurvauv3qRSxLLixtpLSQiHBxuJUknlQCPfNLbRTjV5ZpYWgGj2RLi0byGUlc5APU8g47571SsTBZ3OjWly5uGT/AEu6FvujkVh820huODgg45BoudWuNRsLiS5cvc6rfLj7UDuZEbPEh464U/hUKNthmnY6abcaBp1/5MCTNJqFwbn92+cZ2lzyM/d/Gq8t9FLpRgQ3FvPqd/5soulMkYjHAKyclgF+U55z6VIt+stv4j1G6d5YIYRZ2wuyJuD1AbGOvGevArJe/ufCt5Z3OnQLI1ha+azO3nQ/MPvbexPXHqO9CSuJytoXplbXhfy2mn2UGnfaQJbqxyhAUAnZzkZXr17iqJ1C0TUvtdpFFeaTYMVtLPUwBJKCMcAY3YOe4wMHtV62tzLLam9gh8lY3vbgxSiJ5FJJJOeOvTHQHpVW7s7o6XZ6nqCQvaRxhLKzkb940bE7cH+LBPfBFUh3vsIUvtO1GTSWdbKTUox9sS/wV2EZUBzkjI455zjHWp4biC2ke62S2FhaJixhlBlgluBw3ynhcnk44BFFtDPsl0r7SsGq3uYrz+0gCqRjlQsh5XI+Xnk8dqtRXcFl/wATFBNp9hYAfY7eaPzba4uV4br0yfTgEZNN2SBO5Xht5rR/smJLa8vCLm51C0kDRrbSD5sqOOOTxg5yMCrMsYvIDqCSJPaafILGy/s8hJ3cfMjMvXjqAR0zk1BdRSwvFBLA1pfak32q6v7SQtCLZx3UcdeR0ORjpTrXUJC39vzx+bpml/6BaXFltik81RmN9vVsDHBBHJBJqHeQfMZBZXdw72nnreateFru9ny0c1sEPzLyQRkHt1HGOKntWs4Ll75xBc6ZYjy7Kwvo9kk4PBK44fax5xyBgnmq23VZoZLLEGq6tqiG8nkTcbq3KnLDttB9uo4wMU+HVbW+mSaXyrvRtJwIdNvpAJZQRtbaB1wck47YPNUkTdXsXIZ7x86N5Q/tfUlHnHUx88CD7gSU8rlcKSRzx061LELO7QwCOOz0XSUM81jdsC88q8MFYdM8g4PHB5qrCLlvNtR8mr6tIIfIvwS0EWMoRKeRkfKQevB4prpaDZpyR+VpFkRNNb35DGeZThgrjpnocHA470rFRXQti8a+0z7S8vm6tIwt9N0+53booTwrqxwDgnBBOcc03T0inv8A+xzk+X/pWpm6Ox1dOGVWJz0GDg+mKpxao0E32vyt9zODbWOm3RJ8uNuFcNwDgnGDg9CanWzLXMmhW15GU2i8v3v1CASqOUWTkjKjaSMg5HFLbVgmPnuBfeZqM7yeRbfuNK0+7JWTy+ispAw+w8HPOOSasLDeizTTPKEuuXkomu5XDC4t1UZYA8HofxHFOh1O0kmi1W5jFzb2yrb2Glaics0R43KRw2G698YPaqk731pM9lKT/ad826ZLjcJoFHKhXyCCQdpJ6jBp/iJpJ3LyzWeofvYzI/h7SAIljwsNzKc5BweH2MP++T3q8lxfBpbuRJj4i1EiCCOGPD2yAAMHUjP3fmBAyR14rFhuLKZfNlATQtN4itpdqTzMepDDh9rdcdB61pRS6hNPb7i154n1A+VDFIzLcWSqMqQ3B6HBB6g0JKw194yXRYojLpVhOJLaJQ+pagn+rYnnnI/L34FVrG8+0h9UuhGunWr4s7XazW88oHzLtPKBl5yOAeee16GxWY3lm3mJpunZk1K5iIWeQ5+ZWU5V9jcj26ZqsJjHaprdwkYiVvJsLeDgCRckZQ9ARyOo9TQtUVaMnoWxdXdsrk4OsakoVN3IhibOxlkzx/dIOCcDpzUUeopJbR2BAXSrNy10YwElnOeQT0fa35D1qeK2uLWSOyEq3GsamPNu7uE5WGBh8yMnt1BGCTxwKBGpcnMf/CP6Y255SSYLycAjOTyu9evYHjk0mkkVeT0TJTdtPNHq9xbq7K5h0/TFjBUMADlkOMZHI9+fpahlv/NnsYZBPq96Q13eu25YE9Qx5HHy479KyYr0XCvqZjl/ta6YR6fbSDHkoT8siueDgnaQfYmpnjQ3CaLDcN9pcGbVbmT5ZIhn5lHZsMeCOo6d6LK1kHNZXZaaO0P+hJJJFodkT59whxJOw654w2GHHp9eReNxcXCW+pSRb5f9VYWCA9QOrJjIyOf1NZET6c0crzB4tBsMmBMHN1KPUHkA9fQVMutyWsMV+4eXX5wFs4Rnbbx/wsG9umDyT1p6oSZq6bqt9DJc2sQ/4nV2NlzfScrBGeRtbtnoc8noOKcY9On0UxrbSW1haPvmuBJg3Tg/Mufr37VmSRMzyWlpqBctF52p3j4G0E5ZfQ4I6j8OlXbCS3/ssatPk6NbvstLQY2zzAd16jIGR2H1qGtB8y2Zea/VJ4L64stpBVdP0yTkbT0ZgPpx+tO+2lJzEHWbUp8l2Jylup+v8+9QCW4tphLjz9bv1wlrKMpbxsPlOTjHoc8k+1QW1lJdC70y1kjSCBRLqF3Jg/Oudyq3rxg4/CpSRV+VIv2wV7sw2Ny0MCoftV8xJBYdVU9s9/yFaNrcwvYfvd9no8bkiPOJLkgcE4/yB71li+ivtKgv9QQW2lQ4jtoYlwblx0JPfn8utSR3Inlgd7f7ZrM2FtbTOFt07MQP8k9eKLborre50F7cebHZzXMLuZyFtNLtv4c9Cw7f16mrQfe4jlc3epxkf6LD/qIFz1bHcfqa5u0kkh8y1gkEuosWa81ByT5CA/Mqnt9RyelXjc288TvbXDafoqod9zMCJbhx1/A/kBWbgrF3udJY6xNNeuiSDU79UJMkp/cQKPc9x+pxVrS9cnhS5Mfl3Ep4kv5W+VfVUB/XHsK5Br6CSANOBZ2gbbBYwjEsxA4LfX/65rRlLxfYhclbi9kANvpltysQ7Fv/AK/41PKluNSuek+FPiRqHh9/tml309iyABrqV2AkYc8L39+3avoDwJ+1/qMAiXXbZL206G64hfHrjofyr5Btb+Z7goCLy/gGXDAfZ4F9h3x+pq/aakX3yJ5V7JkE3kxxFHjqqjocdc/hTUpQ2DljLSR+lnhP42eFfFojFvqK20z4xFdfuyT6Ang/nXeJKsihlIZSMgjkV+V9h4klWVZkkkdc8TXXyxqf9la9R8CftBeIvCED/Zb+W6tEO5ors5i6YO0Hn8q2jWVvfOaWGi/hdj9A91LXzp4C/a60jW1EetWjWJAGblP9X+R5r2jQPHWheKED6ZqdteZ7Rt835da6VJSV0csqM49Do6KaCDyKdVGIUUUUAFFFFABRRRQAUUUUAFFFFABRRRQAUUUUAFFFFABRRRQAUUUUAFFFFABRRRQAUUUUAFFFFABRRRQAUUUUAFFFFABRRRQAUUUUAFFFFABRRRQB+PUuuyM5fZ5kTf8ALMcMD7VktdTXEUiuPMRSSAg/eL9R3x/Ksqa9EkyASvKTwHTqg9TT/OazSR5mZHYYS5To2ex9K4nBI9B3vdlm41SSFIyXJKYVJYuCAfWkkYIyAny5ZeQU5DA9N2Ome2azzPICv3YJu56pIPx9f0NKl3JNqBEUf70jDW2P9YPUen9OtaK1gvzakogIncO4jZsnyc4jb8e2f51FNc+eHCRpIyNxannB6Er/AJ96h1CZVSSKKIvAoJcb8mI4/wA/WqDXJjQK8qPtIKzx8YPp+FHKQrLQvyxmOHKEEBsuW5eL3Hc4H50pmS2TLO7xhv3d1GMOCegI/wA+lULRpbm8BB8q9bBXPSUdgAf1J6Uy9lNlcyyj927Ax3Fl1Y4+83oOfT60W0FzWRamuZJpAHMaXMn3ZUPEo9D9f0pv24W0csMeLeWMjzYD/q3x1P8AnvWRAFkttjHzbFpPlcfeib+ZqSWRWvYlnlG5MeRdBQd2PujB9T3P0qo2G2yVdXxNiYGW324MDD5o885UfzqO6u4Et5JJfMlSZt0dwGJaLsNx7ZPT1qIxTS6qZZCIrna3mZYASg9SD79PaobRzEkqbEuLMufMtJBxuI4OO+B/jTVtyFqrMu3qvutrZ3hjm+8LsSEROoGefXHb34pLMLc3AlhiyU4e1cH97nqVXtnqfTrVOZFzBA85excfujGctFjpnsMn8xVhGkmv4rQy29vPEcJd7iEkB5O5u+Ogx34pj2ZaDxW1g77BPZSMQyk5eEg4yT/nIpL828Fvb2cs8U8s4DW90G+aPnhT/nms+zeSK9lmttnnRHMtpNkrL2G1f1OenFJciAwz3zyQS2srbPIH34jnqB25qGkO+ly/AsTXL2jtFFd2i5OGwk659f09QeKgldBaTX0UcQDv5clkQSA5/uqOTgcn86reXFG0Vtc3KYfDwXI5weyk/wBT+NSaZbyXV/cOl3El5ErFsthJUA+Y7jkjPTjmm9NwTctLA9vEsVtDcTvJYOoaOa3IMsWD8oPZck9+ozUr6Ok1+NLmuLbzsGSO5EmI3UjJ3MR82OFHvxTYLiK0hnuY7dWhcgT2MqkBXIwCqjlsDk5471QEax2qee8MkdwQ9tKv+si5woPYZPr1FUS9SxNJ9uvZrm2s7a2S2RVltMYViOPlX6cn86cGtbS287e9xZTkqRIfmhkI5wOpwPwNVESb7elkghOpKQRcRklZWPbdnn09vpVixtG1G7u7iCAP9lDfbrcSAEKp+Zt3RcnjjJ9KTIT0sixJam2toLI26C4uGV7a9U5LAnCoR0GT3J9qgOmzz35tIYojfWqubvEo2OB999x/LA6GpY5CdNkjuI2n0PzT5ciNxFMwzhj1faOPQ1QnkuHngt2LW86oHt5uiyRg8fn780loWiNrdHVrxIy9kGIljxgQsemB1OP161da2+wuFnkkjF2Cllqgk2bR3JI/IY+hqezE8d7I8VoDejCXFnMrEMxHDKmMnA59utQ2UqxwXB2G90qRSpLDdLbKDgn0Tcw9eRRcVuhBexXIWOyTdHqHyloRlfPXogCZ/Hk8cVPbxRea7WVtLLbLGYry2J3yAD77Z6Lk9h25FVUWS7TfNHJA0chFtfjOJnK87mPLY+6PSmabDctcyTJIba5SNjcR7tiSRr9459/bnNUUrLcLe3RZ5bl0uJ9MjBeOaI5eJ24RSx9+ATwR70tl9ra8kYSNFqsilI7lZP3b45Ys30+UY6Hip7XUhZ2Za2jaWxny11YMpRYZCMqSp5baOeeM8iswZlMFq8oEKuFs7zzMIgHJB/8Ardehpq9iW1okacVrcWOmyTROfNOWvLCRdqqOikDgnHX68iohbpDDE4uDLpgIiFzIMGGVhlh6tgenBpLzXrtr+3uMB9Xt1GY5h8syDhAq/qSec+1L/aIs0e6G/wAi9Hk3cc2GaNmOWKoOenJxU631Gku46W5m1DUY0uHAuIwDb3L8RyopO1Qo9fU85wDmpraaZ3udVeCDERKTWV0OTI3Qqn8WByeg6GmRvDBYvASggmbzbG6k+aYKvCrjom485OeODTnuLh1t4Rp+zW+TIAC0t0GPU59unoPahq5bdiilt9l0rzbmOOeC5kH2e7J3SwqDnGOi5bv3HFakkFyn9nwXVvHb+IXAngut25rlTkRoR74zzyBweKo215Cl06W8Ev8AZkxMd3aR/PLEF+8QeQmT6duRVlZ7NJZLO8Ny9k6me0ktTulV24QMx6ccc8EdakmyRUuZAmq3CRW7DejQ30MbeZIR1kfPIXJ7DoKjsnsrW2dblppdHkPm28kfzSxPnChmPAyemTyKW3kU2l2zSzQa3Efs4srbjzkHLMz/AKDHI57VHLciKwc2oZ9Omcy3lhDHiO3IG1cn/wCvyeRVivZaFSBwbh8yGPWFUJGYG4nz9/LHk8fKMdOav29zBDp5ubSN5Ec7NQ0uFThI14LFjwMnjAye4quLWMXlvpT3MU8YUfZbm3JWISt1DOcFsDjjirt2WuWkdVU6pYArLDGdts8KdT6HB+pyfSk3cnZO5V1O0hjH2UTrdWr4ktpYMhYpX4Cs55bAOBzgmqy6VJqF59mtkhfUbf8AdmOFtsUsYGWO7v6ccg017ONrb7TDnUNKcb54gCsVvM3CjAPzbevJwTyKntdK+zB42eSW6ICWOo5MdsuOWBY9cDjIzk8VYJX3HxlksrlhbvJpZxJd2US7UgcfKoOOv4nk8ih43FtbaZ5/mJwbO8jbZCHIyysx5fAwOOCTg1KLlrtUmgTZdwAz6haTYjh2LjbheN2OvPOTkUlwUkhRGH2vR7pxHFcSnZHbXDckDucD8Cah9y1tZC6W5ubme/Ajku7Qn7TYrhLdoo+M8e/1OeagS4F5bSMkYuNDnfe8a8RWc7/d46tgdegJq5a6Vc3FwYHEYvbNc293J+7t2hTqPRuvucnFU9NEkcc+p2Vt9oEO59Ss7kBYtx+7tXgtgcnOOTkZpqzWgXcSHUmmV7e2uJfMMGIrO+BCQ+WBlhnqcD078GpLvUY7jy54ojFdRtvvbWUeXAUH3Qqd8feJPOenFEkMcFgUl/eabKRFaXlySEt5cZbb64744PTrUNrdSvqYvppY3v7XMiy3Y2xyoo+UBe/rzk5wKHZq4tWWL6CF9PTzJJL3Spl8uKV/lS2nblsActge2CT+boJiPJEgFzqNttFrcTAJA0Cckfl9Tniq0OqGR59V8qOe2lfbPHdp8kcr5yVQHJwPmPQE1I9mJPKsJLgSBHVLLVJjiNUX5io4xz345PBp7IE76otHXIPNfVXs1uYJd0l9YyxeXBC5AC4Xq2OpyeTyKrQyQTWiW8pkuFIEOl31xJtht2HLc9/w6k4NOk1BYnfVmT7RfRsftltdRhYyvRSqHrjqe+cdqVtLsvsblS9zp1yohju7rKraTOcnaB1x3wADSB3ehObyC6aK8t7ZLnU7PM2oPdELB5UY+XavfHUk5OcVBqqoYpZYx/aekXuGLRqVhs7p/wDZ43Y6+hJqS00qPaYhufWbeXzIr+5bZavbx9cZ4P6nJxTINRt3lnvhE2qWMimS/gYFLe3nbhSVBy2Ac88E8ilZ7ldLMlhsrnUtR/syG9F7qlrGI7e5hbZbSxKuWJbGGxnHGTnIqtFqdxqN5JqB0tb2wt1Dajp8KiO2iVBhcjp155ySeRUUbqkQ025Mt46qbfTL+3YxwLn72WwN2M446nrWdBqC2IkWzS4nLPtvLVcLGUU8dODg569+lVYXNZalxfKhk8kSTSpKpmsBYMY0hkY42s55OBhRjg81X0+8voI7iS080zk+Ve2NkcoYh94lhx149c5q6yq7waM92t7YzK08EVkNvkTNwoZ+h6gDJweane8kv9QSwS3KanYYsms9MwFuI15bcw69xxyDk5qUxcvVma80MOnxWZuYhp2osblLe1AMsLjhQzds9BnqOcUaj9sS5t7aVFsdTsUCA224y3Kt1LMOenA9BnqKszQ6O+rnULiP7Jo12SJdP07Blg28DJOQuWHfkjJqP7PNJbPA0kdnqEDfardoiXuLxXPyqT1PHGTjA68VYvIXSrq1sBJBLKtloOrHybhFw86qM7uoO3OO3bpzUsls0kctpK8enRpuvLK+uhuluIxwijnIz6nkDjFRmwS20+TV4IorK0lxp9zbyNvnLHlnC9vXA7DrVTUbCa1t7KKVxBDPieyv5/mk8tTkAYJC7iPrjip0ZTVlqiS2kjttNGoWtutkYMQ6it1ITLOXPzFUPI4+bjoOlSRi1s0l2W/2TRb9hHZ6rf4aWHaNzY54yRzgHIwOtSLePZrd6r9nEeqRRn7cuoc+buGFKxnBPy4Jz047VVmj06OEpbJJeaXdKIYdT1A4FvMfmYqB6deBg9KdyX5F1dQnW7TUkt0n1qxDTz3Gp5xPEBhMKeemCM8jjiorK3TU7j9y6y6fqJw11fEpBbztycY649uCcCo7Z31S5ilcPearZtuEt0QIHt09j+HqQcDBqaRrR5nvnhTVNMu0bzYo4ykFlcMcKMd8Z78EnNG4aluCOa/klhkuPtus6YdlpO7bLU20ZyxBPXHtk5qvNbx6raf2zHG1wt4x+32VrEUt7ZuAjNzjr0B6nkUs3nXsCaBJK+q6lYqsOnS2ZC25H8QLY+bA4yO/Xpmpb/VororduRLZzSCDUtF0tdiRLH8q7iMj73TJOc5FT1uU9SpqukSabMfD8121zewqG059Lw0buw+YM3U4HAxxnOfWqug6HczxTQ2uqJpF5cObWeyEe7cAOSx6DJBx37g1Z1O+jsSdJubj7IFU3tiLLlmZ+FRmzk4X5QTj6Vc0u7eDRrxTJ5WoadNDdoLCHc8oHLHcOeQCCB054p3sSkr7jrawWG20G+NvfvPYzf2feNcN5KAHIVVHBGR1J7t1rOktLy1TUHiMEtxpN6CqWqtM3lnsrAc46E47d61tbitNVvNV8mzltrPULRb63m1i4IZpAcmQ444I4A46cVHoN68C2lzDd3r2ms2zWV3Hp8flBWPCqGPA54ye5PIo6A7PoR30K6a9/ay6fHJZa1Zfa7ObVJclXHO/CnAyc8fQECodO15Z20e9vY7u4sZbYWFyliBAAeioGJHXoSfU80RF7CGwa8S1tJdIvTbvIzNM+1j2Xo2CAe3Aq1HoazajrOlCy1DU7e93XWmXEuIVLDkyMBgHB5AHryO9Gw7mXNaxWOl3GnPFY6fd6XdC4gljYzzSoeVjU/xY6Fj2HQ5rbstKS91i7hS0udQtdbsfPjk1GQQRRzj+M4OH2HoOmSOmKxtPRbK50fUru8tbaK6JtLuO2XzJYwMglgeBz0A7VHLC50/UGt4727bSLklZb2QRgQkjdhO2Rz69KbRNrFi21eGK30u+l1ODTJ1jbTLu30+EecEzgs7dPvDAHXGcGs6DzdPgd2iAl0u5WWCa+f5xCTkbYz0z9498YFKIppprzRY3trhdQj+1rHpkG87h1jUnkZ7n61u2VrFbPo2t29vbW9tdK1heS6zKJE87HBK8n7vOOmQvNOw1d6okttHi8Sa5qempPPrMepQfbbaO1/cW63AwWzxhsHB44yelMl8SC71XRLiUxaTJJC2k3djoaBZwOnzN0XLcDvjcQaz7VrmGzuyRqF7caHcAebaMUhEBOWZjgFcqcADnOetXZrSB5tY0q3vYYPtKLqNnBpcXnMXxjy1J55HBPTg8Ura3DSxFeQzeHdHjllitNHvdFv1Ie6LG5eNm+Xamfmx1Oe3rTJdGS9u9YgE4nt7yI39vf6oxgRZAdzMuDg4bsBg5AqTTNYNpqtvqJsreK21qA2d1c6o32gtKBgvtJJGQOg9AM1mL59lD9qe2lvp9BuCjy34HlCE8jbEcdQQ3POcdaXkPQtQavHqmp6PcySnUI76z+w3IvgY7aJ+idDltvPXqcc1Yu7+S10C1tjGdZl8NX22WSP5rWOH3bI7HHqWHfFOi0m2ZNb06S3+23lxCdStbmV/s9vCwwXPP39p7DOSelOt7JvEGrWYl8q5tNYsRAQAbazimUfKOOH2nucgk9qAbl1M1be1kttdspbM3E7H7fZNDI0NtCy8sQSPn28cDOSTkVcMcWs3dpPFPC9rqthsna+HkWcMwHAUjG/Z3PQsRjFWY7qX+ydGvZ421OTRp20u4E0Ye1hjBwpyCM4II56nHJqnqFnFpenanZp/xM7nSLxbqCdHItooydzEKQN2AQeOp4OcUAtExljqF1DZ6Pqxjku47dG0eea72unPCqkfU4XBJPfGDU9vqqafp+nJfRG3utLvhbzPloryeKQ5xz90E45wCFPGakvrezkTWxDPH5U0Salb3N7GY8SAgtHHjg/N1PTBxUlsV17UnaNLwprunEDDC4ubmZe2D9zf2J6Be3OJ66FarQxNcNrbw6pY29sY7u1vRdWiwEOkcTDLMzDlgB8oHUntUyW1v5l3o0AkkgvYVvLaaWIhxIeSkeOBkjkj9KiW4N7c6VNfWVtbPEG065jEbYEg48yVgcHngDueRSR6d/Z1nPJLLm90S7Ecksc7LI8JPCRr7g7mJ5ArRWZGutiaa9juJLPzJ7aCG+tzHdRGRlQTqMCSTtwRwvTPTFULCN5rW2nlu0gW5Y6dcq0rLIR/CzA9umAelRazYvHdanFakmGOZdTjAkBVUxnPPXH6+lP1MQPey+RFdeVewLfWu4qzySgclscDPoOnHFJ3DmXX9Sxp2rvozebLefaIrJ20y5EU5PmRHhURcenUnp6mqiXD2FnKYX8u40yQhZIpzn7Oxz5cQAGQAcs3Wrl5pk+qw2F0IJjb6rD5TC2hTPnr92Neh6dSeOvSqNveXarb3c0RT5W0m5kMKlVYcBFH8z69DTFs7foOsVzLcPYHy3s5F1G3d7pVjVB97HH8uc9RW61vDrmpJGFuv7N8Qr58MRulaeS5AwrvjhcnoOmB2NYUDajb2unyyW1uTpkn2eeOe0yI4yfleQcfgDz0p81mbW11e18yG3lt5BdWcjxsslwD1SMAZGRnJHQVN0PRf8MbT6hfiTTtZe2WSSxH9k38lzAslrbKcgYA+9jrk9T0NYsaoNN1HSokiF3a3BvbTV7oFHeNeSiqOFyeSeuDgirLTKZ4LICC5tNbiWSHT7O5ISKYcIzrnHXkAnBOTVOKW5iS2vJEub7V9EkEM+cPBBCpxg44ODn1JPqKLdytJGpYzadLq9tdQSXWl6Zqtq1rfahOwmZ5cZYgHkZ9ugGAeap2Vve28VxHbRLHe6ZN9rS/vN0M3lJ0wrevB7nB6GrC2VpqWsX+lAQX93eKJrO+l3QRQOTucKSMHB64GDnFJcao95Fp2s3An1zUrST7NfQ3QDW8cS5C/MP5nJJ9cVVg6bCWd5Z3GqfbHs59YfUlO/wC3RkRrctwCD0OPwHT0qnqUN1bQXFhNqEJuNOcRwwWY3GRsfMNwGTgZHtTTJEz3mj3NxNcIx+0WVvpjb08xvujJ5OB+Gckipil3BYQapE9jo81r/osiBv38jMcMzL3wOmOg70PQWjRzFxbJEkk7aUfst2DFBNcH7r9dwPT8MY7VXnYx2YAezXzF8pht5UD19M1ev0sZ5bizSW+1V2GbU5KIrn72V6cHpj8aoT27SOht7GGBG+RjJJnDL1Ptn8aCEuU+s/2G02WGupFOsh3I52dMkf0r7M0Z4WRQ6bJMgZFfHf7E+mR21hrcsUiGaSVSwj6KcdK+ydInQoBLFgjAyOtePPWbPUj8KudPaQYGUcH055rYtWZMFkyO4NY9rErgGOQewNbVqXj4IzQSzStinAFaESiqFuckcYNaEXGBWliWXI1B5HNWUKsORg1VjHTHWrcL/L84qhMfyo4oIx9z73enEbeRz7U3I3ZHDmmiiJwAfSSoXA4L4D1ZkwMF/vetVpk43SdjkGmBUmjL8n5OapyOG+VRwDg+taEqmbiT8DVOfOSFA4GfrUlIpyIIyA3zt0rB122Mtucchl79q3ZWVckjPPftVK6XzkAYYHIP9KfSzLPnz4z6d9o0fT55MbkZrcnvz0r54kieOSRHb543KkGvqT40WI/4RS8CHIhZZxnrx1r5t8U25V7fUI0zFcgBiOgYCsK8Lx5kexgqlnyvqZ0QZS6sMntVhJAPKlT7wbDJUDSt8jjlwB+lS2x8+aQAbPQe9ea0e8l1C8j82fzkIQseQKp3EAmm2fx1eXKs+44BxwaNRs9giuwQV6Njtij1DYxZLd7WQqRwMc59avRbWcAZAbGDnoavSLBfwDGfMA9ODVLyldDt4dOcUbBq9xWLs/z9EOKuRwqCOm01Rlk3hTjDjg1LDIDtPOG4qimtCUp5alCMo2R6inCRY9kbgbQOHpsshROcFCOvpTYMTgID90ZFTIhFxoFcFQcggVmgSWcxWTkZ4PoK0Qu1Ayf60ds8VWuLqK8+WQfvB146Ur6k27FuB1nh2sBkjrUEyPZy9flPIJqhJNLZTDYMoec+1awuI7+DBPzdMf1pk2ZLb+XdR5PryehFTRSC2bax+mKzreMwEqThz6dDVwK2QJB16GpaNEkasTrOePSmJbKHwcAE1DbFoCPlyKvIYpgVAxnoamxJD9lKsWHIxjinxRDpnDZxg8VahVYvkPpjmmS26uQVfFTbQaBcygIU+boMUPalOvf3qMB4HKOhC/3h0qeGUSqUJyD0JoTuapAlkuzcHOaSGzLoTnJB6UvzW/Ay4b0q1boEOS2OKLJja7EEdo8hwOg96uxWkyjjqOgzUuF2o+/HIFSR3GX2nGR0qGZu7IZI3VSHTJIqExSGLcI+/IrQaRhvBAJI/Gq7ysCAR164pjiVTbZB7VCIuMnr0rWljXYCOo4pqwoicjmk0NaamJLI0KDCc9xVpPKuQN6YbHp0NWJreOSTc5xH0p32IomYzvGM0lcJWsZs+nBMnO5aqsqxTEZ4rTkWVMBwQKquEd/nA9M1d10EtiEhexBpI5ARkY4NSyQqseQf1qh5UqMQmShOaa0Q9HuS3Ll3yoHvinpEpGWPBpIraWRcbMH3qYabJty3GOKGw02ERki+VOMnkmni4LZVeadFpCyjcZcn0qwLNIEwvXpVIFbYrpaiSRXl65rSAREygwcVXQKiEydegpi3KggyE8jgdMU27A1fYvQzNChIAyc1QuZmlyzDBPYdKllvo2TC/wA6zp52aEscYzj0NS1clRfUSS8TAUdQaqtI8mSxwvtRZKBNhk+XuT/OpfJN5OEiICdeT2oszVNIiSNZnA+4g6kmpo5EJWMfcH3mPHFVZUY3hhTBVeCR3NO8j7NG5lwJGOFApJMVy/dXsQ2LFgADAP8AWorbIU4OXY4yarwIoPPU9aJHk6p9wcZ6Ura3Ie9h1wggcgnc/sar/a23lTyRTmlWEhziRyCasfuxCNqDeeSe9VbsPYaCWTzXPfABPNNuJzFDswYy3JPc1LZwAkvJgle3vUN1EJPMdj+8Y4UDsKaXVg2rmYEMrkD6Zz0pJYDkAc46k0/HlOVHzgdcUqCRt4HAPUHtT20E2RL5bLhc4zjmlZ03hm5RQeKSaSO1T5R1GCRySTUAXMW4n61a1IegluwMzyP0zTEuUku2d8lUOQPftVn7Hi3APyZ5J707TNLEknnOCY1OfSnqCaLVpYm73yuDk9gPyrQngjtLfyoj8+BuINNNy8sZiRAiA54z1qIhV4JyT1rJ6vQ0SsUobFvNeSVyTn5RnoDTrhAzZ/hFTKGY7v4RxVG+ucIUHSnFWMZSbZmajOMkAgsOeDXPS5muQR88hPA9+1Xr+XYHcEZPGKufDrQf7Z1bzZELpCd3XvXfh6LrVIwj1PNxVdUKcpvoew+B9KOl6FbxBcSOAWA67jX0F4J0n7BpVuhjGR29c15V4E0kajqSbuEjweOea970u02RoAeFFfQZjyxmqa6I+RwFSVSi5v7TbNOztkIUdD1P1ratIRt+YcVQtEDYB4OPSta1XaoB5ryUdrLUKc8/dq8g7D7tV4lxyelWlDHgcLVoyY7ATryadktyOBSBVGAOTSkE8nimSQy4HHWs+73FT6VekwOBWfeEsCO1JgfL37b101h8M7fyEMtzNceUgHZjwDXwHHHLqE0fh61k8zSLRvt+oWOpMsALgfMC3XkcceoIFfoN+2dHbx/DYSSH96khKH0btX55zyzXumQacRa6jJqVx9ruJ7eNpLqBV+8MdeB6dQMYoo6SkaVF7kRto73UV/f2QijkvJDa2OjXETOdjEBijHg4bAOPTJNTtHc6OkZ064vTZaIm5vN2xywXTcMpx1x7cEHvTLi6+2B9QAu9R8PaKnkWdyJFilhcgbW2gc49O4POaopA5m0y1ubmw3S4vp7yWVnSZDyqSkcdfunseMV2WXQ42+jNhIrp4RC13Nut4t5xdqN0spxvT+o4FTT23lXfkDU3KRyx2Eckd0pXK/MwPGOvoPxrEt3ktYII18u4DTNeyIbRiYyuQqsT+GCevpRHqE1rJA6HE7I8s0c1oAu+Q4CkHk4HQ8c0Xt1HY2ZL65eaRIo0cYluyJVV2YD5QSR9cDJ/Cplj1E21vFHbwJ5IjtijqwLk/MxBH07D8az9RtfssZzIbhYpI4PK+ylCARuYbhwcHI4HephrUW8zvtiRJJZx5F0yMG2gLkHr+J/Clo9hO/VjDqhNqMxmR3mkuJBuHyhRtXr+HWpSLaWwDyxgS21iF83ylJLyNwpIwTWTLfSLJ5DI5kZYrZZDKrA7jk4x7delbD6hbzyGOKKXyZb6NGLxj7kQyeh9c+pplJ30IZDbwi/ihiERZYLE43AKSQWIHQepxUOq2NqNRuIY/KKyXUcSyRyHa0ajkD/Oc1YtNQsrvUreISEAzyXjyyAhDgHCn8Bwf0rOkFrH9jZpwg8uS7MnmHaGOdo5x7cmpV20TZLoJN5IaVFkBtbi+Cphv4V4Knr+dRmxsJ4XiQS+deajtiYt8vlKBuQqB+RHNJaTW09tb7nG62t5J5ecfOx+Uj6d6s2t09gbcR3EYNpaNcBgwI3sOCD+PNabEpXfQmuzEIPENzEQUcx2Nq+Tu2cDcp7kdDVW7urW3utQuoo/LitbcWieWuF80ryCDjGf51LYXltcw6ZaykbLdnvrmX+AuR908cZ656Z6VWsbuC4hsLAwm4a7vRcyMoJfYDlQM8HBxn2pJX3G1YtwXFwHijhnijg0mw8xBdSF0aRhgFSvQnJzz1HNLYxTqmhW16VishE+pSebhcgjglsZ6fL17iqepTXN4l5c7IYob69+zERlQAF+8Ng55AJBqHUNceaXV5CkccRUWieUpaIAAbgM8ruGPxFHUE1e1yTC3OlOkskUdxrN0rsLwHKxg5BEp5H90/hU8Otf2dHreoQWZ+dP7OhPlebFgj5gWPTIwAfXvVK6he7c31hZkWem2irNIczR7yOWYHhdxPA6ZFSRaW0a6HY3byxecDfyy2sglBXPykx/X5ueeDVDd07ols/s+l63b/a7gpBYWvmxyWWJVLkZGAeBk/hkGs+2WXVfsFls829vbnz3eEsZDgkncnT73zD2zV60sbfUtBvJ0tlu76+1FILeaM7X2g9PLz3HzdO+O1aKTPPe6jqV3PbFtJj+yW0JbyptxG1duMb8ZOc9jmk5JPUlp8pl6lqbzHV9RmuI57h3FnHBMu2baDtyuOOvBHXFammWb2WpQG7EkEGk2ImVb4CaJpGHygAfdyeee4HXNRw+bp39iaRdRw2ggRr+dNRXCM5HyhiMn7oIBPfFV1sJ9S02K6ljuYJ9cuht+zS5j8oH+JTknCjcO+fSn0KvYtaY0c0OjWjzvKssjancx2uJFGM7SU6Hn5gD6Gm/Y5dQ0/8AtDz9Pln1jUfKjtyGifYv3WC9BlucHPBqa/12NpdbvPItSywDTrT7Mwgdc8KyqOuASfx6077R/Zt/bH9zbwaRpwdI9QiJBkIwqHHAOc4PTp1rPrcbRHq5kaz1+4CSCGOVNPUvErhcD5gGHTPIyD1qteJZyz3AlEdzbWdiIz9lk24kI+ZlDehwSPrS5uLe10ZRyJ5jqD/ZZQ5C9VLJ9fmGfyqqkv2qzkRPJuG1DUhkSKUlkAbnDYwoLcH2qkrh5CR6dd6fHFYG5i+3avCFuzfAKIkPK4c5IyPl59ulWP7QW3dUD/ZNL0/5obW7HmRXFwBhsdhk+hwCAabrZBsfEU1xLNAyOlpbrMBKSF6gOPyzz0qjbSRxwDUIRLBp9kN1vbXq7457gABuOMZJ7HAIGc1WjJvskjTMB05Uhnkk0zUNSxNNPbMGgFq46FR6Y9jnjjis2CSwhnkuJAfsVkhghnsSQZpgcq5B7dDtPA5HNa8lqbFLa0unk0/UtXYPcXkcokhFpIOm0dOmezZGOKpXVtEhn1URBNK0sC0t7zTwAs1wp3KzKSTzgEAjGcjk0tg63YrRzanZkRIL3xJdHz57m2LLPaov3l2jB6c5HJHHaqEj6c0oVB9s0i0YNGrhYrhyVwRkZDYP6H1rbEV1Jao58u91zW/3jT2kjC4s1HUFRgjIy3HUZqpqkFtdz/Zrci/0XSkDgxRrBcEA/Nk9G2n07HuaL22Jtcmtlv2kisPNY61qf+jvFqKHfCnVSrnlc5AOfbpUosopHubETxWek6TmeS01Jv8Aj4mHyOqsPXBBIOBwcGs9L69ErvI8OoalqCi1WC7LefAn8JLHGM5AGeowc4rXim0+4ji0+2LxaTpv+kXlrqLZ864UYZVbtnocHAwD1plpa6leOYwWj3ZgEmqX/wDo9nYXKkiOI/dZWPHB+U557mpJPI1BYdDijeKWAm61YXxCKJFwMK+cqCoIPPcUQXqaej311bD+0bo+Rp+nX25kjhf7sgYnBweMcHgGor0xWg/sSKfZG5WTU57zBHmLkbVk6jKjac5HTFR1uLbbQutqWn3GoSan9g36VFF5Gn2F+STzgblIGG2secH0JqCJZYrSWyj3XOu377LlL5fmt1xlSshOVyMAg9eMcUyS/Vo7eeaCQadG+3TNLvIzmVW+U7SOGweuDkcE81ftkuNOvf7DhnW01PUoxHey6iy7YgOVCynkfL8pJ68YxTtzDTWy0KQubTUTFaTlJdD0dC32WYBJpXPDBTyHCt1IPTnk1oINRsUlu7mIT63fAW1rbXBYXFmg+44brwDgg9RjJxWfMbVopLaTyhp2nkyR29xjdcyj5WCsPxBwcDg81Zju7lrMO9xJca7ej7N5F8Tm3iHMbLIfrgg8kYORTe2g9nqTSRW+oxR6SJJJNPth9r1KR4wk6sPvL1+faehHUdM4qos1tcb9blfzBBm30+3UeXNGR9xivt1weo605xaSQW+n2weDT7cGe8e7wHklXhgrA/hwcYx3p1mwW5S7lt0u7m6AtdNs7k7ZIQeEkDYw2Dxg9RyTU6D1uOEdxZTOlldi51e/iEt7c2wIe3Q/6xGU9cdQR19gKuF7O5t44t4TQdMO1pbZmxeTdRuU+vGOw+tZslvdWcV3oamFLsP9pvLpztlh2n5lU5yeODjOR271NYX1nfKsrnGkaaoWGP5Y7ifnIbnh9rD8Ae9NPS5Ktey0LDXZF8b82ywajdfLaafFGWiSNhg7lzlc9R780JIlnptxpFpKkrORJqN/N86hh90I/JXI+U569B7PeO6guY70P5+u34OUtuTbIfvKyEccfMCOozVWSxheO5s7GfzNOt8m+vrcnZKeoDduvT0PFFkynzIn+1o0em38tpcRaJCBHaRNgPKwOAQ3RsNx7VZltL6PUniMYfW75CRCoP8Ao6EjcGX6cjB561UmuGfR0vboMloCF0+xjy0W8D5iV/hyOeOM8mpLZpRElhA5/tm6PmT3s0mVVCMoVl5K5HykHvQtBXi1qTWSG40i40a2IFnaEyaheFhhwv8ACD79z+GKt2N8kMdpqM8GbKOQQadajhvMI+V/fHoeMdaoQpYedGPIlj8P2mGmjJCzTsPvfN0bDeh4FXb+NILZ9TuYyJ5n8rTtPO4NCpzhiv05HqOaltFKN9UarS3ukajdWrgSa1qEf+k3CnKwRtncvPbvkdT04p0M9vJpUlpZAR6LZyb7+4Y5NzKPQ9Rnoew6dayrd5G0/wDszTo5HvceZqOobshUPJUHtkcfoBTJru2mtre9ntpbfw7ajy0i3Ya5cH5WwODz6jihorsdFLaPHc2Wo3NuDbzoP7M07I2qpPyse3X1we5qgtpe2V5qEFtuOvShnuJhwYExyB9B17n6VWh1G5nlDGCSXWL0BbO0jJCW8R+9uUnPTByOSeak8m5e3l0+1mz5RA1LU/MJUMOiqw5GRwfyFZpW2Ho1oW0uo77RY7VQ1npKENdXYwGlk7gH9KvJfRs0F3fCR7S2O2y0sRkNKx+6+0/ng9Op6Vy1r9mjIuLtL0eHQf8ARrZsZmfoCB0OD+Xet5r+axlguLuOS58QCMJaWgUsII8ZBI74B47n6VUtEL49TQgv5bW5+0i3F3r93kLGQGW2Q9Cc/wCTirEJEpFrpkg89FL6hqspB2nPzKp9fXH0rOspPMmksrK8P2W4XztR1B1wyZ+8Fb8cZHUcCmXL2zQOFPkeHrI7li5El6w7/wBcdhzWe+iKSsa1zNa3Ni32XfaaXA5Ms8jYe6cDnHfn9BU1rqBm02K6ldchhFZ6Uq4z/dJH+P1rKkkGnQxahqMaSvKuLDTo2yI1/hZh/LP1NXdORrPUN0UouNdkH70/8srZCOmD/wDrJ9uiUdxmoLucakLe5jS71AoCIUJ8q3HXJH+c1pRXSTXNuYJxcTpgzzzEeREB6Dvjr6k1zaPvjvI4JG+x+YftWpsQC5/iUN+nHToKmkMJtrWWeA2WkL8ttbR8Pct0BOOv07d6hq+5pez0OoXUTcf6TEnmxRMf9KuTtjYjsqjrj+db+l+K9Th8u+Wc2zIcrLJIYwPoBg1yEl5Aklu99Bm8CAWumjIVR/eYfXt+NSM/nuIEuYr3V8b2kBzBbqOcDscfmTU7PQpH0r4C/ap8Q+H8QX8i6tABgJdYQgD0Y89PXvX0F4Q/aS8JeJo41uLv+yrk4BjufuA4/vDj86/O6wuWnuZArx3GFw9/P9yMjkgf568VpQamxtftMUZMAbZ9quSVyR6L3xWyrSjvqYypxm9UfqjY6jb6lbpPazR3ELjKyRMGU/iKtZHavzd8J/EzxD4SQ3Gm309nsAxHJJsVgT2T9T9a9u8G/tdamsI/tqwt7pBgeajeSxHoBzmt1Wizmlhn9ln1qc0mTXmPhH9oTwf4rVF/tBdPuGwPKvPkyT2B6GvR7a7huolkhlSZG6NGQwP4it009jmlCUd0WaKSlpkBRRRQAUUUUAFFFFABRRRQAUUUUAFFFFABRRRQAUUUUAFFFFABRRRQAUUUUAFFFFABRRRQAUUUUAFFFFABRRRQAUUUUAFFFFAH4joZYLwhvLjuCMg5Gxgfft/jUTzmB5H35ViRLaMDtGe49cVWhdADJLi4scn50/5YsenPfH5GpXuYy6W9yQJJFP2e5XoQOg//AF1ybHoeRTF0quBnzLR85D53qfYf54qbzEjGyeRwSP3FzEcsOwB9P8iobi2LypEkGzUYxtMXeZc9f89KQRGeC4ltYzJBGP8ASLfPzRkdW5P6flWm5j3IEU7xGMC5ON3OEceuakjjia5ef7HvtosCS2kJzuPcL+v601FP2COKTEiSODHdn+Ag5Cj+p79KmeQvN5BlEeoxY2yocLMg5O5v0HpS6lWQ1lLwkFC9mDlZVOZIc9Mn9PcVDeSpeQIJn8idcJBcn7soHY9z7ehqWW5TzHu4YPInclLu0yQmRwCF9up9+aqj97bT7Elk0c4DMcF4c8Y/2cn86CLFmzhe2mjlS2MV6Qf9GYYDqR1C9s/p1quHjZ50RHntSCZoxy0RPBI/+t1pzNOIYo7lwihm+z3obhieDuY8nA4GPpUcElw+pB4rf7PqcQANsI/9av8ACAn/AI9k9KrTqPVu3QZcSyzWX70EwK4WC7xhg3oc89P/AK9ReRLbyI8hKXjDKsMgSr7k/l7VqLcpDbSXqMj28zGO4tJDl0P8T46AE9h9aoTSFnjtQ5ktZXDQz9TG3YEnpmknfYHGzuTIfsoytsJZZGxcWMq/dJ6FV6tgcn86rFYEhdHgaSwIDCdPmmgweAey5P5jipoornUJ5Xkn8vUrYsnmGTEcsYHzMWxzxhRjJz7VHHcrAj31sBIS4F1YuuE3f7K9WwPmJ9eRSD1I31Ip9nt3eFLlGLLdR/8ALUHqWbqcDgflS3k0JeK4jiYX+7dJZtFiNkA4OD/+vNSqkdpbPIyLNY3i7ElcAyQkc/8AAcn8xVNbGea6SyuZEF8q+Zbyp/y3JOACevT8qpDk7KxXkuYLbekWJbac4aOXLGBz94jHp6VoQeXFZxxTRjbG4aC7UEvwcKp7Lk9zTrawn1i7mvYrOH7RZIftdqMbPLT7zbs8Z6cZOeRVmKRLZZZ44objSZ8maHolvK3Cjb1baPXgnkUPUUdiO4uJ5LnzpQtvdqxDkHCzp/Flj/3yMdPxqjdy2b+ZOLYm1kBaW0AK+U5GAQO+O+frVx2keAWF2DGzjdp1/McjYOgUDgZPXueKbDbXDXMk+xbfVrMAzxTAk3DH7pVO/HPPShbajcb+hmQxiaGKyNwqQM2ILp/lVXIySW6tgcY6HpV50e2QGBhFqduA8iyDC3CDhQqd/Uk9KNPmjR5bueEyadOWimCjdJEc5Zsfw5Pp2qzLaRpdiwvJSjun2myuYvnlkY8IjHoM9Bnt29Vca02KMlxE9qWTzBBKwFzEfvqTyxCj8+KggWG5uRHPczC0dd9nLkGVQDhVx0XJ9e1W5Jt4uHRx/bMJ8ie2hB/fJ/GS3bPQAcimS/ZY3lkt4A2lygNJBCP+PdzwMn2P58mmiLN6koM93PI4u3tvEFt+7/dsS92SfmLN16cDHQe1Zz3SWUb3kMjIXYpe6anKqq8Bj2HP+IrRNtE8yadc3MJkOI7TUg22NWIyxZgMvgcDHBJxWe9lLd6jJLE8SXVkjSSrINkUka8Lhf155zTugcepNc7LRLfTzcmfSJQGS4w2y3lblvdsD04J96reROdWjSe88tbdN1teTggMinKjHQZIzz7CrN1JBBZnUYAyafMVt5kuWy4kYZYqvXjrgcYxUE1sY7W3W6wtjcEtbXUpDS4X7q4zhcn9OtO5XLYsR6zc39xPq9qFF1bgGeO5GDKx6FUPt8x9ODUmmg6daG9Mcb6RqgaIyS7XmjP3mIHAXJ9Ow7VnXy3umTxxG0MWrKBLk5Mk4bhflGfTPPQU+ymkgglkigH2a43WtzCx3yrkZZlHRcnqB26UnYlMveTIIrawuI1t73b9qtL3hpZlPCLwTtz6noOCOaz9QvJJtUtJUs2gvoP9HuLKEM0k5J+dz17dMdB6irdzBHY28NpLujguMXFpcoA9wQOEQnOF3Hue1RRQahp+qnykktNftlAeGPLS3Bb7zbuT0GPbnqKFdovTp/Vi7cy6THqsTy20sHh69IkEULBriJgMfRMn36c1VMI+3zrPc3EWqQRl7A25LGdmOFDMefu4UZI96i00mxsLy+Fwj291uS5s4eZYkzyWbBC5IwB1I5FKtn5PlWNzcefBcKJ7WW2Y4ErDChmPXA4GTipukQk3YfHHcR6XqGoxz/ZtUiY20+n2wG14wMM5YfkAOQec1BJazWGgR2yXC3en3hFzIltnNtIeF3E8/TnB64q5JNd6zcxWCpEt/po8p/s7ARzIq5ZmY9f7owCQc9aqSXNuJXvxAbzT3JlvNPhXEMDDhc//AF+p5x1qtStDR064jt9VNheRQapdwweXZXSMRCXIG4swwWwDgAd/zrLW4luZLm9S3BdFJvbAKEiCRnAPvg/U55FNuY1FobCeUTozBrS6iYiGFz1G4j5sdPQnrSOzajajy4pH1mzyXJ+SAwIOw6H9Tk0bArvcdZeVcWTm5tpJNIlkMUcu4rFbTN0Jxy2B2IwTUd7FJMggnn33VlgQzZ2RSwp1xnr19zk96sMyfZIJ4C9zpd4P9MMybYLadj2UHLYHJ7EniopjHfTfYZ5Tc/ZV8uxvm+SIKvLEZ9uuOp4NNCt2RUbUbdLYXNupMch33cEoKQxv1XCDlsdTnvz61MC66dFYNcyS6W0mLW7mO1IZCMtj1x7cHoamsrp5rwaukEVxe2g8y5tLmMCLy1GFZV746nPOcEZp0rC0iku3t49R0++/dCWf5Y7a4c5+VerY6nGASfakK2g6Sea88q/GH1azAdvtICQSQocDap644Jzk59RRZ5AuNTaIX+lzZScXPENvO/OQoOTjqRwCSMVEqf6DFa3j+bqdi+bbUJm2weRHy3B4OPxOcClg1RDbJqdtbm5lkYtqMN5HthQn7pVOM4zuIPfBFFkx9exauzcpp0en3jtcSxkJp2qySYgESjcyjP6kDJPBNRpqIurQajBaSPrNqTPfx3ZCQGNRhdq98cE55z04qGbS4LzVoNLF/wDa7AlVtdRnyIoH+8wH5c4HJOKmeF7zVJWiaF9Rsd0r3Vy22CaGP7oCn8+ckHA6UrDae6KCagttBhIDf6bqCFPOugfLtpmGW2jvjvgYJqxo2mtrmbSXaNQt/mtNQu22w+QnbnI59eueKptKZR9stk8/Tpztle5TCW8smCdqg84HJxgE0++gura2gtJ3ku44QEsNRc7I9i8sOnP4Z54PNO3QSXVk9pdRtKdVtreK4uIVeS/jugBEp4ClV4zjryeuOoFSppUT2BiCG506/YQ2up3RKrbSnl8Y64PoADwDzVS4upbu/wD7QmtIkvYvmuLKePy4WjAwuFOOnXnnJzVnyraa1CNI8+jSkKkkpKx2dy3JIUfewOeBgn3oFa+m5Ld2bukb+WH1jTg00lzqB2wPDGPl2r0OOuTkg4HNVFtxPBDfwhrnTbsql3JdjbFb3DnPCggtgHJ7E4q3e3F3q+oW5nk83ULIqLS6ucR2z28fPQ8fjyc4BzViC8+0Xlxr7WY1e28syahYyDy4bdycKQv8WOpz1PIoXcppXEubS51XUIdIluBey2wEel6nJJ5dqI15YAnrjgHGcngms77UZnn1MWT6hLAGOpWZjCWoVeFO3gHHXnvyKWW3XUpZNMu3lv327NJnikKW0UhOWG4jLYzjjgnrViTVJ9WjE8kX2zVLJ1huNKtFxA1vEOSWHXnPqc880mK+5nTW0XlwaWbs6jbzRh7QRlkitp3P3Sf4sD3AJpl3PJqc4jkRJdQsCkBtbQBIpIUGWO4e2Rxk5yasC909Ll4b2P7Tpd8DcwWOm7lFtK3yoHOcHHbJAPXFK+nXclyNIaMNrNoqJbQ2Yz9oU/MwZgc/d4HpznNUg20IZLuycESx+fpt23n/AGOxJQW7nhQx6de5ODnPWnzySNv0+5uPI1SxiEdktgNzTluzOOTwdo9OetWLpLaREuHfyrC5kK3ekWK/6gJ8o3HkLkj3zyax5dGltLtLGecCZx9psxaHfJJu4RSevTjJxjmhWE7rQ0yY4IZJ4PKsopm+xXumWg3ylVHzMP7uT1Az6g1WgIh32j3H9nqxN9ZSkB55QeEQsOmemT0HbmmK93YGeaGJdPvLVBZXlqm43E5b7xHfkenQd6lW3jsRBBJiz0u+BurW5lKyzxqv3RxwuT+Y4IFMcSFZrnTo7i9e2WxliQW15DOczzM/LOF5PTnAHA6VXlaAOEieSPR7hhHaX98ctAV+ZiByBkjnGc8A81oG6n0yY6hcotvrcCCaWTUgzPcIRhMRnk4HOScgY7VBFbWzPJcQhr3SZ8QG+vztW2uHO5iqjnjk44ByBnNLREybvYtNqV1e6h/aMscVxqNigmkuNSHyzRrwu1D+Dc5IOBUVpJbSvLcGB9Q0y+UxGe5ysVtdSHO4AdcenAJqrPcS3k0Qy9zqVm4aO6vSqwG3i54B/D1OcDmrUN9DOn9o+Wb+1uC0l5bCMpb28rHCnb3xnnPBPIFSy0+g2OEXcT2CSyaprGnkR2c0Z2W/2dMFiWPB9BjJzxzVmS6tr23juXge7tbly+oabaR+XDbkcKW7dfU8kkjvUV3p6y3CaeJze6lCEisZbQ7LYg8sC2PmxnHA65qeW+tVD3mC9tMRFqOk2A2qipwCxHA+b3J5zVMSQmo/bbi9svDwmjlnsYw1gNM5Esjc7Gk4LYGVB4HXPrRFcie4uLmG3+xI6/YdQ0vTfvmNPvsW5AyeOMnuDVWSS4jtYNNEogwTd2T6ad0m5jhVd+pwOASfXinTOL2WIQXcWhX6MmnXNpCcS3BY4Z8/0HQd8GlsMrwaXNc2kdnLpyx2N67y2V08gAGB8oZjycDgf41u3V1GH0QXesiK4nt2065s9KiCSBMfLuY8deMnnBJBpDolrZ6Hf6VJBH5mlXfnC+uboBxAeqqo9+SeD0Fc9ouiXOsPrj2HmTvHF9rhEceflQjcAx9Rxwc0NXROm1rmtp0c+kWCajNeWMU2iXogNvfBpZGRiAAqfxY4Y9+Aeafqss80us6dA97e2e7+1LcEC3iUjG9iO4HUAd25FbBlt7XVYy8umWdrr+mlbiUDz5fMAwWOc7NwAwB2Hasu1uJ5Lbw/q7WsuqQ2Uh064l1JtsLDoqqnXp8xJ745NG4WtoJaXFrJr0kUmo2mn6fr1mDIbaIySwsBtYYOQucDkZyB2pGuXn0S3nI1TUL/AES4EUktzL5UQthxgLkFQQd2T82SOuKc/h+WxbWbEajZx3Fmy39nHp8JuGlbO5URhz04J6DB4p9xYm4Nvq5065u9L1u3MTzapcARm5x8rkA8454PGcdKfoN6a2K89klm+p6Ml7ZJbzxjUbaHTYfOO/qIlPJGQOT04PApD9nmvLK7XS7u/tdTthbGXVZNsRucYB6/Nj8s46VTg102lppAk1CCzj0+Y2dwNNt8y+WTjLOM9DwB1xnmpGgtzp+sW0Vpc3D2sgv7GbUJ/L2QBsswUcDJ5wBk5HFK1gTK6y3Om6Jb3KXnl3Wj3f2Z4bCP5vLJwWaUZ/3QPr1q9DZRyLrNgLaHT4J4ft9ndarJl1H3srjgZOePTAxzV77Ysuo/2fBqYktvEVlmWx0WHLq4wFjGeBn+8T6nis+1A0q50S9mtIdIu7K4NjezapKZCSe/lE5OAN35c80LTYTVtCWyvU1KbTr9hqGqWmrwfZLqKNfs8IkHCKD3we5OMnqKjtp1sZ9P83FtLpN0bWa20wEzGM9WabjOPugDnGTzSalZyPb+ILC1kv8AWxZXP223ltiYoABguzKceuQo79uKg0fX2uNflW4kNpZ+IbUwG30pQ0uQu0Lgghc+uemTkUeY3ZOzH6nZx6NqGsW9hbizj+W/0+bUpN86pu3AoACBls5yM4xxWo80HiDVLS+uwZ7TXLTy5NQ1n5bdbgDIYYxuwM8YwTtHFc5HqDaK2l3MtvFZ3VjctaXct2TJK2TjJQ9cDDD26da0Gtbe903XdNiSZ7izkOo2t3qcvkhY85banQZPPHPIGKHoPRqxWt7+8uDp889xJrNvo05sJZJl/wBGSIjCnaMHn3OSccnFPlE0Wn6hpMP2vU30qb7ZZ/ZSRaqobLHJAJwpxxnJ7Gra2Vtd3kjiM3tnrNmHiM/+jWkNwByf9vZ+IJbtRBqMuoP4bup52vzGTpc0MqhLdOyDcCM4ORk9z1NO90JIbdW8urald2i3Ecljqlst4IrY/ZraCZQDjJ4bHB9CzZ4oh119W1LRrmeOO7jkgGnT/wBoRgWlu44QfL97aN2SepxzUpN7olleWBT+1IvDl+JnNlIJLVYj97cx5OFOBjksDwcU821lPP4jitru2vP3K6vbtA3lW0LA5bGfv7OOnUk8VNir6DbY2tmmjzzu88Wm3jabdXzSh4xGxyAkR5PUOSe4xmsu/wBNj0s3oiuJbK40+8E9oZVaO7uYWHYD7uefQhcZFXb7TP7YvjOqeXBrFmbmKe4h2os4XdsTHXGDk9MnGBVCZobm70S+CXSPcwtp11KJSbiaQgdS33cjAHoKaQvMjGnx3N5qOjxXonS5jW/tRDcBYFkC5LMxHzYwAB3PatU309ytnf8AmSGPW7M6bcl1VirgcRpkdx1P5Gsm2XUYbeOT7GHfw/N5c0awqQsOfmd3zk46Be/vVzUFBOuwwRRDzdt5ZEQMHAJyyQYH13EfjQ2FuwzRtbn0+70vUHtrQpbZ0u4+0W+6ONf4XbkbsHOAeScc1XEV3pupJGbNrkaXdeYzSqQ8sUn8TAdAc5A4IFSRWEV/fvaRXFpHZ6rbfa4wkjCOGVP4mB+nAGck1JpepKtxZXt4l1c2mpQtpt0kN0olmcfdJz93ORjPAHcVQPfcj1fT0tf7StEvbR3t2F7bSQGRcqeWhh9cfxMPpioyLDVrS/ggjtLS4ubZL2ApOwjhMfLAKemcDJ5ye1RW2oTLawMkdyl1p8hsbrMylYYCceWg747t1PqammgvdL8+OGwuhNojrcwF0VkELc+ZJ3OB0HXjoaBX6/5kltqlrcXcDy2UlxBrFuIxb/a/ma6+6ssgJ4yegPHfipUvNiWWp3X2s3WkP9hv7rzFeGKMnaqRqOTgAkt1JGAccVkyJFqN/qdta3EssMsf22OaS1HmyyAEmNccDJzkjjHapYtWS8e2nli0+4jv4RbvYBWSC3cDajuBx15AJ5PNSMfrFvDBb6nY2n2m009XF7p73cANzcg9gQOAST9BjiryRQG20zUibWKz1QGyl0mxl2ytIBhXbPC5bGAeMc5rOiMkmnJPAktzrOgS/wCkXhn3IsIOAEUn5sH5iepPHNWY9Ht7251C3+2PZ6feRm9tr6/g/eyyqMsqEcLlupGQBgYp6C1voNuLK7mtpNP1Ey/2noknl2+n2i+aGjPzMCw56cDA9zmpNZ+ynWLS4njistH1yLcdM0mXDoyjC7lPC5PIz1G48GorW5ubPSoNfsEOmmEiw1G4knKzzyP1YKeenPYAdKfYgz2+o6IhttOt5D9rtdT1eELL5a84VhwuTweDwQMZpXd7ja/r+vIqXa6jaaImnT28GjT6Y/ngSR7bqbcflGRycD1xgVWSe3+1x31tpkkluR5MtxffvImkIOW9R7DoDitTTddmiSLxFYWT3upWmf7Qvb8iWIg8Kdp5OBg8nqAKrag1n9vuLKe5fXWu4/NjNr+5hE7HJ56Ngn2GTT8g3dzmb6AxTS2yX5nlt2CwC1ywfPJIPXpxx3zmqEtuI4g5spjFNgJLLIQQw5P51rXqm2tBK1zBp1xaN5Plw8ysTwx3Drjpj0rHnltmnkw808WAyNJ8vP8AF/kU3sZux9jfsQIn/CPayifI/nq5PuV9a+yNKndURZ4A+B1r43/Yjmgn0nW0iTyk84HHoSK+xtJlngVFlG9ema8efxM9NfCjpbXypMFD5ee1bluHTGDvOKw7Ty5ACPk4rdtUJwQRj60IVjRgPTPWtGFcYB71n25z97GavxHoRViLsQyRj8qsoxVvmHAqrEctxVkMRwasgnxkZX8qMDaC/DdqjHzNkcU/dkfOKAEOV5lGc9KhkXOS/KGp2DBcnkVGcsd38PpVFIqSxtJyf9WRVKcYwi/d6ZFaTgycjhB1FVJhldqfdzzS0KRlyxKmSRliOR9Kz7gO3zcbeta1xH5XX5iO9Y94rbsnhelItHnfxW0xNQ8MajEPvtCwBH0r5g0eL+1fCdzZSDzJ7MErnqMV9h+IrZZ9OlBAcEcj3NfICF9G+JGqWTjy4nkJwem01pCPPGUDanLkkpHIxEwvsOcEcZFXI0ZJg44BHar3iDTRp2sXFueg+ZD/ALJ5rM3YlAcj29q8Z6aM+upy5kmWrhCZUOCFcCks1bDwSDqcYPX8ahR5S2HGccqRVoy7/nIG7ABI61k1dm9tCL7FNYTBiD5ZPBz0p99bR8TIfmPUD1rQs5UuUCSEFfeka1Wzm2uUKn69KERZmAi7yAeh9KJIprd8f8s2q5qFk1lOGjG+J+hFOjulm/dypweh9DTW479iG2nVkMToeehpHgETh1JBB602WNoZRuHBPBFTzgg4IyGGapkPuTGQuiHHXjIqo9orS7+jd/ephmNAAw5xg1bQJPFsOA6857UnqTsUo4QU2HBByM9ajW3ECgA4OauhWj5Qh068dqiulNxEHjwGXg+tC1Gx423S+U52OOVYetWLeZ1xE/PpnrWfbsJ0CP8AJKpyD0q6JvtCeW4IkXo1NitYunzLVSQee/els52mfDcVUjZwcP8Ad6VdhRSm9etZMtLQ1JIxsznJquisVOf0pyXBUYccYxxRBKORjFDEiSBWwd3Q0yWEdY/kJ5OKsMrMmQe3WoRG+455HY+lSWncRJmAAOdw4yamEjY/XNRQPHuIYdauqkTR5HX0p7ljlfemBz9KqNIy3WBwR196t+csaDjj2oVIpcE9uQalq5USSO44G/rnt0qZ5doUjqPWliRAMnBH51IUjlQg8Z7CkFlfYh+1o5wB1POOlSPOJMYH1xUM1gluQgJ3Hv0pIYWhQnGcd+pxSuxNK1xrzJMuxhwOxp8MphA2ggDI6VAAWfzCnGTUiXOTjtQlcTS6FtJ5LjG9Mr71DJYROxIA9TUTXeOf5UG+C8KmfWq33MmuxE+kxF8NkfSmsEt28scg+1JJctKxY9DTllMgyB+NC8i0u46JxnB6U6Vml6fKo61XLMnLDg81OjLMnXkdulDBrW4qAIny8/41WuLjD4cnOe1SyDb93r0quww2TyaNGNKwXLrtOc4PXHWqEwF1ORHwMdM9ateURknqe5qs0gibCD5j6U9GMR2WEFeM45NMhjLDc5+WqixlpyzEnB5yatI+SSw+XjGKpImRMHiRMucHoF7nPpULNK/AwnBH0pJZlWRMJ5j/AMPfFWYbWWTluOOT709yB0Zgs0yBvlYA89jVT78uZic9h6VLcRG3jMj/ADt2ArJeeR5k279x9P51HUaSsaTzJE4Uck0s0clwuB0HJAqDPkJxy5Byc5NOtZy6Zd+Oc4/lVWFbsEenYG9/ur396sJNlTHGgDNVcySzqEIOCelBZkdwh+Y8cUWRdrjZnEL+WTl++0/pUU0jqBjgn9KjEOybe5yV6gVBeT7XABy7du4qrBYuAxWwBYB2AB9aiEjhCT1fp9KrMyrsLPvxg96kub/+IAbgMKOwqtzNqxXmVd58zgjoM+tRLcRrkk/KMd6jeGR5ufvN1yauWugfarmOEP5i9XI7U9iS7pdpLrdykj5EKnoB1xW5fCK2gMUf3n689BVi3u7bS7d44gBJs2g+g9qzicMXm6nFQ30QrO9wjQW8Y35APJz1qqsazTF+dmcY9RSm489+Rkf0qO5uSWEcYCYHPvUop3GzzqpKDgDrXNa7qHlKVTnPANad4wMWCPm71z+q4ZgTjj0rVGUtDLvLguufSvYfh7oLaP4Z+0umLi7wwB6hR0rz7wD4bl8U+J4IGjzaowLv2J7CvoaKxafWrezjjAhhITjpgV9Rk9OKcq8vso+Lz2tKUY4eO8mdt8L9MaGy82WIo74PPoRxXrNlEAoI7DAFcx4bsTbWyD+Hj6119qgxwOelcNWo6tRzfUKcFSgoLoX7RQDgrzjrWnbrt468VTtUwuSOPWtKFCOn3fWoKZZiULyeasopPU4WoYlxyOamUFRlm49K0RkScDgCmsp6k0obPApj8jmpAry9wKzrpCyc8Voyt2FZt2pK8mpbDc+av20YLdvhzbNLIIzFcrICejY5Cmvzuj1O4tdQvNTiFxpep6o5jsntFWOBkYhW5PIz7Y5z61+iX7aWnSap8M4LK2jEssl2pbn+EHLDPv0r889Sh02O/v8AVtMMSafp7CCPStVk8x5HPDbVBxweT6fKaeH0lI0qK8IpEFytjDfWWlSm2097DJvby3laSG7kB3KGIGPvdM9CCKsIPtyyP9hli1TW5ii2sMISCW3B+8jHpnGD3BOelNt7KYaXFoemrcyy3i/atV0+aAI0QVgflYjP3eCO+cip4b+ze2vtVijku9Jib+zdOt7q7JuLR8ZLqF5OBkkDqMc11vVXRydRXvneSRbWzuY/tMqWEJnuB9xeGjbHAyejD8TTkkh1F5x9mt47kXewSzXfypHEPuHt1HB5JqO/lniVI7COyuIrCAWyS20DSRzySdcsfTgZGMEdavwC4tsxC3nd4Yk02P8A0NeWfBZH7nA6EY+tMHrp+hBYPPdWyRTuJ5GjlvZYxdlShxtXOeuO2T+FVLaOSGVEnicKXitmljZZGAJ3Hr/h7VrzGc3DhIrsNJcrZweXAgIjjGWI/rjJpvnT6feSzXduubhZbsLNbZjkyMLyDjOfU8HtSvf/AIcH3X5FO9tWl1KS5+x+XBLNLcbzCoVkUYBBBOM8+9U5oIYLCAbM+XavMZSrLtd+FBP6DPWtS7vIJbeOMeWEjtI7LyyHXa7tuZgR1x6DH19I5r2CW9ktC8IhlnSBSJm2ukQBbORgZ6DGTS8gt0uZS6fbWtsXXzMfZI7YhJGXDseSDUmrRWdzJcx28jmJfKsIwZgQzdWxx/n1rXhW1mhiiTeY7u6kvSGlUmKNPu479u+Sao2srRw2UqW0b7Gl1KdSV4AyFcZ6/T9KvzIsttDHdLY/a4o3IZriOzhJZQCQfmHTnGO1Sa3aG5urkW+F3XS2kYWQdABlSB79K1IzFdW+lxXEYRRazalMQACWP3T/APWqDSWtbFdMnuUkd44pL6YKVzyMKw+ncGjUm2tjLe2mtI9Ra2nASSRbEhGy5BxuyuOcdePStYadFZX+qSwSxSx2FkqwyKWKGRhtBBGMZzyPWotLhZZ9IYgReZ5moOd3Rhna544zRprXl1DZ2CDNzqUrXEpGciMNlkYfqDS1HFR6mnommaedU043CTCDTdNa6udmI5A/b5uc46dOhrKjto5YdPha3cXEkst9NNHkyiMH7pU4DYJDA9cdKsm6kuNI1WVQRLqV/HZx4GBtHXBzwCBiotWgke81V/tqmGwt0sYFuJSZCenysOMgkg+1LqVotlqNgj83Ry5u5B/bGoBJViBBEan7zJ6/xAflikl1G18vxBexRebLI62Vi8Unksp6EhOTjHzY96m+wtDqFvE8kkkWl2HmMGxC8ZIxjdn5ivT3B71Fp92WttEsbu0ijgj3XrygCKY85GXPXHCj2OKrqGyHX9tcR6hHDBLDANGshK6yL5EquRkpk43bQRz6N3qrZWtrdpocM8glmuZ2vbu3uxsUgc/6zqMgbfbIqu93c6palJUEkmrXgCPfjMhUHA2ynjr8p9sVHO91os2syeS+yEGy8wKJoyTjcme2Txkdx1pCvZm1qM8V1Z6zrQs722GozG0t41USRiPADAsck4AxkdxTbiWBL6W6WB/s2kWYjEunymNhKwyXGSM+4GB1plhA2k6npkbSyCKwtTeM9ixmG8nIYIeBlucEdjWYL641OONZHguZtUvVmlPKvtBzyOgyf0qkN7FiLT47e/0O2vZYX81mubqK9i2Ad8Fxz04zjuMVHfTJLBqc8NvcxjU7kxReTJmMRjGVIOScAZB65o1k20l3rGoxG9ihiRba3+1x+aXP3WQt068Aj2qaHTWa/wBPitPLuP7OtPtcstjN8+fvFvmOPvY4HvxTJ1WjGS3UUs2szvbQ+dAi26BWMPlnGCyqcE4ByR71oWloLVtM025kNulrbNdyR6hEVTewO0Ejn7oIye5FVV0sXcelnVLhPteoXZuJobqPadg53GQ9M/dx9Kvm7hTTdTnt4r0X2qXQtI5GHmRmHgsu4kk4UYBGTkUntoUotqxj6dNPbS6RZ3N3NpdvPcNebp1LwkDO1hkHpgZB79q0rUf2jYR31zqdveM9zNdRWKhtjMBjDRjlN45B/HFSaoqTS3b+fFcraRLYp5R43HliAefc1m/2oLO8uLryreKOxtvs8ayRlTvxgE479evrSvdaCSs9TTtoRaRvbHzrPU9VYNJICJreO1cYbC9e2c8HI7ZqJLWyg3zgyJoenM0Ed1p+HS5ul+ZZChJxnggEYByMmqMdve6CtssUlxbyalFme6RxIgtn+9lR04GccHjt1rUtfskFkNYISPSdKYW9tPYMCbi4X5ldkPfPIBGByOtIb7leZ7qWN7iSCG413UWW5FzZMUltlX72VHK5GSMHnJ6CmpdwX+19kV3ommkbjlYbqbd1Ho+09CMYB703UUmnkE5nhvNS1Ei6urmxDCSzQffQqOn97I5PPGKjVtPuJrjETX+haejGIqVgnl3cA46PtPY44NWkL0G39tMLORX/AHmp3jfZ1huA3n2yLyp3HkZGBg8kYPSm2ki+RFaRy79KtsXM0GoDBmkXhlVxzyPlyDgdcZpjS38kv2RnW81S/YQtHMrfaLbbgr8xwRkcc9R7c06K4SRzZGbGi2Lm4a0vhtkmkAw6KR75BYHHIOKelrg1Z6GozXNlILq8gQX1+gt7TT9QIKRQOPldWJwfQ5weAeKqiwMkNx4f+1xx21qfPuzdEGN5UGNqyDkZAwTyPzzViKS8s2Ams2Oqaqn2e1tNQXcFgf7rKxOODgHOD0JxVG20qS6u5fDr3aaetmpnvVviPKeZBgAMOmRx3GccVGjd0NpI0otZDQ/2hPbiTcPI0vSrv5oyrcEq2cHDde+eTWfcQB0NhLKI70k/bri7IZIyD8oWQ5IyvynPfHal05Et9NudQuspNtEWl2FypZJVY4baSMHB646HBq0NMjtreLQopGTUrpc6kl9hUGCCu2Q5IyODnuQRVCWnkDXFu8UWow2xs9GtQGgsLvMkdzMBtbbjpnvg4BwetN02e9e+ls7ciC/1XEc7T/NFFE4yuHOcZAxzgk+lXYL2xkv/ALWIxZaLpxMlvpN8TIl1IPldVI4GTnODgHBqKyurjT/tMFgXs9R11mhNpcqCnkN90iQ8dfl5wc88c0r/ADC3XYdLanyRHEHj8O2MhldLslluZxwyqwGRn7pwcD0qaazvP9Dv3th9v1ZfI0+xmztiQnCurE9jwc47E4p7xo0SaRazmDR9M/0u8tr+YGGadeHUMM7c8g4JAODjvTl14iSTWmjjE0o8rTNKuizxhHG3KeuD175wTU63K5VYgl8Ovcap/YymST7IPtWpm6YI6svDIrcnoMZBPGMetRxwW15aXGqyvEmnWDbbKwujiWVSeCp6PtJwfbmrU7XEWnPoEE8ks0pF1qf29ceTIvHyyHkZX5T1B44rPlv7LUWE8oI0fTgIrWxuWAlkU91IGG2t19uTVWZOhoW+mXkVpFCkj3HiDUTulilU/abNBg/K3X7pwR1I9qmuNO0+W4+wWzyvo2mATXl1bAJMxHO1h0fY3IPp71VjXVbG4j8+N7nxBqYWKGKVmFxbKPuuG49cEHqOpxVQCS5zpXlYtNPzPfSrhZz83zK3OH2t0x29aT12HFW7o17TVLeRJ9fvdkkiloNNS2wqRSL03J1GRyO3XNV7adlsntI/3mpakPMurpSrR+SxJZSBwMnJzxz0xUdoBNDJrNzEHCH7Pp8dsoUq68qzL3x154Pes9/L02N4IrsvqF/89zc22fkib7yFOhweQRyeegpbFNvc3p4rSS2jSDMGgaefMMcrF0u5wMMqkcpvGQccD0qaPWWfN3dRvd6jeqLbTrC4Jzbx4/dyK46kfdIPJHJIHTH+12t/p+FY22kWCHY0e50urkcjI4K7hzzwCKp2tzPCI7h0/wCJteNst4ZRmNYyCM5zgfh35quVvQHKPY3NLNyvmaEgMbpun1G5HyyxoPvJg8Ng+nUdOOasrq9vc51GdAdLsGaO0txHuWZxxyvuOR6Vhasv2aVLaHMsURD310rZVn4+6/XoMHmtaHUZCba/vLQi1hAi0u0AEU2CflfcOG2Nxg9jzUi66F6K4uNHO4zx3GvanxHg5W3iYZVgw6ccEHkn0ptq32m1l0uKfGnWW6a8nBAknwckZ6Phh+A6VVitr61uLi2gRZdfu0eS8Y53QIR88ZXvjrkckdKbDamXTY5hFH/YVhMFkMTFlu5yuQT3XcOnYHpk0JKxpdrU1BqyZj1S+to2iXMVhYICUL4wSyDpkfMMcZ5ptubhXngSWNtbvMb7tpGKxRHJUhuo6YOcGq7XF7b6pBLLBC97cRLHp8Tt8tvHztbf3xjBB5PfFR2cdxFcXtpA8BkaN21O7PBCE/MoXo2ME5B+lOxF7msb+0mso7SLd/ZGnHz7jdwZ3HDIT3we46fytHU7e4j/ALXv4g6TJ5GmafxlV5CuOxIPY9uTWNIlvc6bHKUisNDjY7YkOTcSKMZx1TcPqByetMWOVbi2YIH1a5AFnbAfu4Ij91j6fTrnmp5U7jUr6NGrFbzW/wDobbLjXbkgS+bn/R16nHH/AOup7Jods8NvcyR6fFg3l6PvyNn5gGPXGMemOKyZbe6Sa9gtJBLMq79Q1Atyp6MFY+3BxVu1kg1HRoDLatb+H7aTakSnEl2/8jg9OwFSo2VzS2uxph7eO0kmuhL/AGG8pjtLDO15nx8rY/x6DmrkcOoaXqdpFKkV7qsseILPOVtkPTI7f1qhIzvKkt3G0+sgeTYaWFz5EZ5DMP8AJPfiqUeq3lu95ZW0nm6hcjN7qEhJ8kDqFb9Djr0FFgvZXN5LuVvN09Lgf2grH7VqbElUHdVJ44PBI69BUianYC2tFWCWDRotyz3aMBLdOO69OvfsBWFaFWsjtcR6FbsJZPN4kunxyF7n8OgxWvDrMV4n2y6tlt4ogDp+lKMZOOOD/I/U1m49ATu9DTkvBI0V0wIAIFppQU5YDoWUc+/PPerMeu3F44hnKy6gflhix+7gHqw/zmsBNT1Oy1KR1izrt1xtcApAhGOfw/EmlnERR7S2J8qEE32pZwWYcEBv0z+FJqyNVK51VpePd3EqJcpPdQKTc30rHyo8dl9f8eKu6frCC2WdHMcCkg31yPvHuFX+tcZBqdpd2iFpHtNLi+5agZkuH9/6en1qxFNOqwTuBJqMhBtdMA4jU/dYrz+v1NTKFtxJtnd2mvxb/MYvbQqpLTXHzSSnsFXtnqfSuy8P/E7WPDa2r2WoXliJCPLQSMXfJ4yhOBn3HAry2yvGu3liRFuNUxvmu5D+6g7nGf19TxT7fWEa2k8qVsq2JdRlPofmC/1x9KhXjsaJs+rNA/ax8RaFLHa6vFbai2PlDDbMRnGSRwM+9epeG/2rNA1BxDqtrNpsp7xnzl/HAyK+E49WRraSQmWKzbrIxzcTk/3e4B/QVJaajJbNEBkLIR5VsjnzCT3Y9a1VWUZamTpwluj9PNE8eaB4gVDYataXJYAhVlG7n2PNdDvU96/LtNeurR9qzn7UCP8AR7VsJGO5Zuv0rvPCfxs8V6ZGEstZucLkMZGJhjA9znOP1NaLEd0ZSwqv7rP0IyPSlzXyL4V/aw1uzsDPqtvb6jaoxV5/9Ucg9BjOfrivU/D37UPhPVREL7z9IaRQQblMoeOxH+FbqpF9TmeHmttT2fp0pM1laN4m0zXoEm0+/t7yNhkGGQNx9OtaoIPINamDi46NDqKTIoHSgQtFFFABRRRQAUUUUAFFFFABRRRQAUUUUAFFFFABRRRQAUUUUAFFFFABRRRQAUUUUAFFFFABRRRQB+HVxclPN8iBBKABNbYwrNnjav6n3qvbOsdmGBM9mchx1kh9yei5P5iqrPPd6hFbyvHbXKZCyZx5oHUlv0x2rQS6kimkvbG2VJ4wI7jT9vyNxwVUdcDk+/NczR2ruSXscQlt4J7iOQlQYb+Nyqhscgt/FgcD8qw5VummlS3jMF7gGWHH+tTOBhevTnnpVqVhb2uDi4trsbsgbpISWH4Lk/mKdcQ3st/baeLyCO5iJZL4OdrADnLfxYHy8d+KdtSLXFslNpZfaUT7Rp7EpNbggsg/iY56ZPb+tMu7HYY0cCSxch4LwHO1iOFJ9vU9enWh5ZNtxcoBBeQqUntWG0SjsVX9TVGKQR6cXRzcabIT5ibsmFu5PpTtbUd76MtfZ557zbNJ5F4i7gx4WVfqfy9RUcmpbbcyW8eHf5LqzAwgOOCAOuOv15qC5DI9lDeXe/dEGt5QckD+EEn+tMVbjUJT5BX7XCp81hhVdB94lv0GMmq3Qm7OyHw3Fu8PlH7RLpZAAkHzSQ5PPJ4XLfmPersn21bm3sxJHFdFv3OoMxAfPBy/U4Hyj8qq2yMtnd3dtEBprMBcwfcCN2wp5OBySe/NF3cILOKznMlxYP8ALZ3Dtyh65GP8nvU2dxt6WHXchW5dzbxiW2wLmGP7sqjuPr+hqSe8tVsECW7f2fdttOWGYXI7DqcDn0NVltrkzRxJH5WsQgOokO43Cg/Kqr2yOST09MVNaiSS+l1LyDJbKdl1ajBkUDl33dFy3GBzjpRawLyLl7pyre2mlTzvvijWW0uxjcQfupjoMnkk1lSy3kl2lulvjV4wyzqGOZQeWOfpwMdKmkWFygPm3Fg5Esc0J3GFySFBY+3HPBqMxZnY3TtBeqWW2vg2I3A+9lup44GO/BoVxbETyrOkk0VpIdKz/pEUQz5J6c9hn9aZcZhhjs3k8+2cl4LwHCq565bkthePQ96tDUGuA9zajDjD3doy7IjjG3anU46nPfmq6wWp+U3hk0aZgouZf+WEh5YKO+D6denWqJasX7eKa2kRyj2mqR4ZRIpEc6D7oCj8+eQapXDi1Msyb0knYpd20oIYOctlVHJwPmPFX2e5vtQiiutTEF5Zr5lrduP3kyj/AFa7c8ZxnJzgcGooZbuK9u9VjlL6jj7Pc20h3TTA/eccfoOgpLcvVrQpzXSNDFZSXOLSX97b3RCtKqg/KoB4Tc3r1FBubg3EcbkprqgN5octJcM3A6+w79BxVeCSILJbTgy6bcHzwYQDLE2cKpJGFyeme1PAu7uT+zJdqXlu3mRS2+CZiw/ibGTheB0xRtsLd6s147uGOK4ns3MccoMV/ZQ4MmAPmYk5C5bsO3NRS3C/YE0lpYntLgCWC4gPzLK3ADOeuOAD0psurx6iRqMVpsubYCK6sLVcK0aHDOzds9ABk5yeazFu7ZLmeR7f7RpFznZbw58u3kbhcnvgevBPPWiw+toksdo1zd+WroNXtf3I8ptsbRryxLd8dBjnPtVuN7e1u5NTitkvbQDN9p4ULBCw+VTtP3sdeTyeRUNtY5ePTpLhU1CHH2O+MmyDaPmbcxGWx047nFTNqEOBqdoZJNSgLPf2s6qluQOFKp/FjrznnpxTvcWy1K8ZsLW4+xzywy6dcfuYb6ViEtHPJKnq2O4HBPFKYSvmQmcfb7U+dBfXPSaNfuBV6cnk55HFZhFjcXkUiyM2lXjCGW5ulGYZG+Z9q98dTjAPStSeBI5jZCUhon86w1S64Z41+6oHQZI5JyeQKCUr7Ip6jBay2/8AaMRJmY+VdwzZLs55ZlXGR1ycDAqaa1so5oLMGW30S7dfLu5SHmUKMsAOi5b0HTjrTJruRpJdQWIWmrW4/wBJW5yXuGbHRDz0OfYUybZp1i+ofJ/Y94y26vNIHnRsbmIH8OT1A7D1p2LHNvaYi5lkg1S1Bmgu5MmS6H8CkfhnJ6Cm2+oSQtLqcW4Lcf6Ld2kfM0meXYdxkenIHepGjX7ElnKht76QfbbS7OGlmHREAycZ9T0HGKmjWTTrczxWxsNThX7Le2suXuLpn5YqOSOPToOe9LQSvuF5ZW1oLeC4uHi0C9H2i3CbZJkIHygnkLk8DJ5HvQbC8lto7Rt8HiGIBofs+5ri838DcRz93oeMDrxVW7Nvb2EccJ8rRdQbaoeRWuI9vvyEyfrxWhNNqGnQ2mmzkWmqQL9stJ7dt09yW4UM3UZHAJ6DtSY/Uqq/2a8t3TT5IrJh5V/ptkTvCoMM7EcLlugBJ7irMk+nvjT7nzZ9GuQZ4baxbPlSNwmWPTHQZIHfrVW31a+F/cXNtG0TTqLa+sYWzI0YB3HP8OenHIHNTC6g07TTZ3Rxomok3KW1ngywydIwx6Lk8DJ5GTjNLzErJEKrJd239nzu8GracfLtxbFfLlUEFtzEZbA4GOh/CoZJlljk1O0jiuAT/p+lwxYhjReAWxx16dyeRU9xdXWq2lvpM8YTVNPYLax2wGyYE5YtJ1OBwMdD7VNPqqtMdXtLZCFIhvdGtVCxLEny5bHA56dTnJqtEHzKDWMEivYTSi8026A+zTBisFpO56Z74H4E/rKLKe/muLeOdrzWNNULBMjBLcwpyxyeuOnGTmkSO2toTZXKPqOk3gFzFb2jER21wzbVDMfvYOMZ4J7cVZa0vL/UY9KM63Ov6eEhtDayAW/lqMsC2Pmx0yOc5zS3HsVyILmKLUbeM3tvPGwvraVQILeRhhcKOWxyeeCaqyaDDaXo05bkXsBRI7XUJJDHBC5+Ztpx82B1xwScVf3Nf30mrwWi3jRFpdQ0uNQlvEFGFJGcHnsScnkVk3WnzsY9LM/2u0nYGKSEnyYJXP3QxHOM47AmqWmhLv2LUYnu76W7STzNTsMSfviEt2hjGOFPUd+5z60aZM8xuNTeNL/TJx+/a5wIbed+chQctjqegJqwLmZpDanyr3WdLYxhwQIPIj5bnv6cZOfUVVgvkbzNZEK6ha3MZe8tPK229s7cISo64PPJ5NLyKSt1CV572aPTpXFzcwgLY387bIhGvJxkY/qTgVbudZ+2QSa0tl/aF/ag/wBowzqFtkReFwoPOOvOST0zWJaWCXLnTp7g3l2QIdMui5S3iOfmycc46cdT1rWm1G51G/8AtK26Xl7p5xdwAAW3lRjgbeAcHnPJz0zQSpMpWZtrO7ki+e/028jKRzyAqltO3Uj+9j8AfWrdtEssM8AP2jV9P5t75n227Qp1wDweuTjJzwc1F/adlHcIQ51PT7uMs6n5YrSdugx/FgfgT0pbkwTRDT55ZLnUrTC2V2G2W3lrgsNxGGxntk54o6jWiI9J1CW4kuNY+xR39vGvmX0dyoEMbHoQvBbA5Pv0qeexa6lGn/bHvdNZgllfyErbW8h+ZsE/exx0GCeM5qKNpNasp9TtITPdW+Zb+1wqW6xrwGA747g856cVAfKtHislnOpabcJmORyVgt7h/wD0LA/AmnYTu0X4JNU1a5N7KHu9Y0zLrcXLBLdraPjhT1x17nPHIpIox9jk1W3iku7G54vZrs4ht53POFBycDk9ATisLUJrqWL7JJcyXOo6flLe4DAQGJDk9cA++MnPWtY3Jj0OO/geXVIHQPqNpLDtggc8KSBjOPfqeneiwJksYS6c6U7nUL2IZ0/VJZTHAsa8tgkYPPXHJJANM/tK3e3GqQRzXt0rMdUsWULbKi8KeMZwfXJz04qss0s8dtpTv9tmCrHYTr8kCMeWAYgZx0OOp61dvdRbWNTN69sLi/smSO50u1ULb+RH1bI4659TnmhjWulx08Nu6WmmC9Op2dzEWtpIzshs7mQ4+ZurYHA5AJ61FBBM80tv9oM+tWDC2+z2GFge3XliW/TjJznkjmobu4sp/PjaTzNN1Am5WxsBsS1lJwoYn07Z4JycUtzot2sg06W8WTXbeJEtbfTsFJVPLbm6n0GOhz2pLUoesCi0uTbOH02+Yy3Fpp6822PlUFjwuT3J55NVLOyudO1E2zXDW+pRR+ZZtYtve5duisw5+7xnIA+hpsdwlvdl1L29ncHyL3TtPOMKnGWPIGWHuepFT3cUlnFFozv9nedjfaf9lIkndm4VWbOenAJIGM5FC2IeuqLNletZC5ltcWkF5mz1Cztl8ybYBl27hcnsOccg1nwE2mmR2ZeOzinY3tlfNh7hgv3FB/hz6nPHUVam1GXT4zLbpFpF7FF9gvLABjcTsfvuOPTsOg5zzRZW9nFbR2V1Iun6JeyCSC+lw9xEFGcDghdzfmOOtBT0Qy61GW2S3uEsJNM1dU2agZWZp7kydW28npz7D2qy9tp6LHBbbrTw9qbrbQ6hfFTNC68ttXtk9cDkYqkk90lxLfCcW+s2SEyTX5LS3anhcIeT8vPPQe1Ot7RIoTdCB30i8b7M93fLk20zfMzKoOcdSQBgjAzmmxKV9B95MsuqCU7ZtYsGaY39+3+uhX7i7T07HJ5HTFPE0MtlLqYgNxY3eI7lrkbY4LqTkFVHLYHJ6AmjT9KivbydI5Tc6jbyeba6nfttia1jHZTx1Oe5zgVTuJkunfVoopdQiIL6hFIPLghkPCnbnnHXngk5FIq+mpVisrOeSXTpXlu9QT5LDUHk2QbF5bk8dfTJz1qSWeXUs6jDG16sJDajp8ahLZEThSccdfXnPIonsYIP9EuZJtVuERY9OuUkxbLI3JTdjnA4yOCetasV7JqU5vfs6Xd3abUutIsRsgNvH1JI4ODnjk5yab01ISurEBjebytCM4uElxLafYD+7WZ+ArPwTx8oJwKTWpIIIY1n22t9ZzixvNI08HM8a8sxYZ+gA5HJ5qxJJAtz9lnkR9N1DN7bWOkEfuJmGI0Zj0zwASQD8xxmoLUXEk9wlyTaazpsP2c2NkC8t5uOXywBJwOBjoMnOKnzK6WG3l/Zp5dhNOthoV0DqFrFYgPMrjhEZv4c9AScEA5Gauw6BfahbRW40gpdz2f2iO7wB5hVssS559BgUeHZLdpo4UggttI1SRgquqyTQgA/eHQZPIHOR6Gllma20zR2ni1bWLmyu2tm8+Xy4hGcqoxwEDZ6nnJ61TBIcYorfVQ0FvZ2y6ppjK8dxJ58hkA5ZlBO3PYdOKTTkaHw3oWrJZ6g8cMzaddySSeVEy4+VQOCM55J7nrUFvG+kWdzIHttO1PRb0SxWtsplkKEjaNwB3Y6c9hnmrl/DFcTapGwb7Jqtt/aFtNqlxwHzuaQgZA+YZCgd1GBU7A0t0ZM+ov/AGbLpEVvbC20i8FwgsIzK0gJ7yYycDj8D1rSjs7GbV7mA2Un9mapbFrOXVbohY5cZMjYOOp4XoeOhqGyuDfSaZf+Zcppl7Atpex6XEY1APAGcYXLd855OKq3dlNp2m6nbNYRh9GuhJDLqE375YfvDapz35PfGM5p2RGu7NTw7qt0ltp+oC4kS1s2/s69j0yAK3lk43M/bngDr1waXUbRdL0/U9Pi0+WBLKUalayardDeLYtnCr0HPPrjGRTH1G5vdTn0rT7ua5t9ct/O+y6dF5UQlAAKrxg4PJOcZJPFQ3V5FazaVfXFpaJK2dPu3v5vNYyE43MpJ3YxkDoOOaLXe5pfQdO0F5rctv8AbF8jW7TzRb6JafKsgGPLXOQCT1PTO48U3+zp9OtdI1O6sBcNbS/Y703026MsThRs6nA5ye+KjijnttO1GwsL+4v/AOxJ1vojpkBCSA4Lbn69OAB3zwan1nQra61iUG2jsLPV7IXUFzq14SwcfNvYA4XJ6D6A4odnoZJdbFdLWKPSdXSz1MvqWmXn2iyi0iEsHGckFhz93I9ueDUscEOrX+pxJFbWcWr2fnx3msS+bL5iry2RnZn0HYAcVdstZtr640LU7y8u/Iki/sy4g0S3EOxM7VXd0GT8uSc8tg1z2p2cmm2tzPBFDp8mjXheD7VLm4aMn5VC9Gx157etGmyBrlNDS5Tfx6JfiLUtRt8CwvcjyoV5+QbieM9CT3PWmaxG+j6fcaPJcWlo2h3q3UUWmR+bLMGPTzBycL8ueMYPBosrH+1G1DTZ31HU4dThN5b+Sxt4BOBliez7D0xxk8ioJdVhhutAu3lhgS7gNjfWOlgfaMZwS7HgZOAOc4yQaF3Lb0NN/D1vP4nnkEkOlaZrFgZobjWJBPMz7c7iBnbnHTsAOhNZdvJ9ssdA1eWK4mVJzp91qF9zb7cfKQnX7vzHPfABp+ybSvDcoFlb6ff6JeLKtxqDFrryy2QqqeuPvEntgYOatTaMJTrMEO+7S7gGpW13qcnkpFIG3M3BwQG7AYO5QRR1uGhSmaQabfwWxuNbn8PXv2iO5jkAt1hJy2QcYBB7ck9jirT20Oqajq9ncQi4l1C3+32cdsDbWkEwGWznh9nB44LMcip5HtNb1XTLtpV1BNXsfsksZX7PZwzL91Rj7+3nk5BJ7Vll9Q1DTtEjuLh7lNGujp8uUBt4U6Llx6njnqe5ot1DZ2LVpcR6lc6fPc28b22pW32ae2AMFrHMvCbsHDYPrkZOeKZDLGbXQ5ZBHIluZNJuJLlQ1tCTwu0A5YKMk5PJwAaia1ns9J1nSRJJqI0e7W8hNlKPs8KgjczZwWwCMY6ntU9pOLmbW9Pnt7SUX9sb21uZla3ht2Xlip6MQ3XGQSccUbg2r3ZSlgudI0+4S3u/tl74fvVKXzzFQsRwf3cZ9uTjntzV46VdTzazpxjuwdRhGp2MkkSyXFxIeoUDhd3OemB2FRyPp9/f6Ne2z3X2LUrf7He3N1ErRrIF6KvUkLkknrwM1C2sGxtLedpyLnSbw2kkmGinmhbjdg/cyMfQHvRuw2QzSjcNf2i3EcEFtqlv9mn81mESSKCPMkA4OOy5xml07VZNKSylnu3MNpK2jztDMUlljbjaoPIzwSeoHen3OnyaY+r2pu4b2O2UarZi3nzDE2ckknBbaPzPbip7W5u4/tCizxp/iWAmK4ESy3DS45VQeELt1PTA7UrMa1/q5TluYtPtr+xtra5E2k3i3dsFCyRwwkcszHG7A4A6kjoam1q0Sxmu7Q21zHbajGupWkklqrTSyDllXHC5OckdB1FTWOp3y3mn317Z20EMUZ02/JgJSJs4EkuD82Odo7npWRfSKscsj6i88+kXHlxujMs1xbschUUcjI5J6gUW/rUd+Vaf5FiXUotRe0vGMUa6nafZ5/LtykNvIvCgYzkjue5pbdrUWenzzTQpP5n2G+tGDrJLnhZZienYKp6A5HpUIglmuLmysZI7SJCNXst8+2CJQMkkn72McDueo9FnuP7SuJbieW6j07XYNzyqyvNLOo4Ug8KScY7ADtQkZ36v8xyaRHoVvei31GCfVdImEn2u3ujs8jvGmcZxnk9c8dqWO1W+t5NKCXkGmakDf2UcW2W4uJgOAwGAuTnHYAZwKd/aIg/sbUZraG5vLVGsry1lt90MQz8sjkYBwTwD1PeqYtIoPt9tp95bfa9KlN0uq+cyExgjdGnQdTyRz2qx2shY2ts6dfX4tnaSUWVzo8cZUxhDgM7DhctkDr1zntWj9guoLn7BYIdT8RaJKJ7U2s/m20EA+YgZ+9jjoMkjnNSQpZyee1ml9p/hzWrYobqYLNNPcKu5gueF3HuOABjjNUvtLQ6Tp+s39za2cmnzDT7nTYlaG7uVPJLMOe+B3AOcmpvfQa8x99q41XWxdy+Tq76xblZvtMPlwW9wxwoyODg55zgkjpVOOeO40go0V5qfiXRZQiNFIJLdLdMbiQcg/hyTVy40/wAiC50ae3ube1vFOq6TpdjiUMzDaoYDJ+70yRjGSKjv9TsZrnTtW1iK3sLeJVsbvSdMUwzSqoyWYjAGW447EkGn5Bq+o1tU0p9egvr1P7Xj1JC82nWsfkRRyHhQRnDYPOTwSc1WbQb6bS9RsLq4Gnz6YPtUGmoN7S7uOG6nC8e3XBqpc6493Yajp2kRrpegXDtNbG7j3P8AKcbVcj/gJOenvTmsH8NWaRXbzDW9RjSZdQimMu23IxjaMkcAkd+1IVrvUxbSCK5s7i+giiMUcIjdbuTMjOTyyjvjuB2xRrpN9Z6fJcSwmcIYvs0Me0oo6ZA//Wa1HsYLrzJ5ImufD9g3l/bLWMCRnYZUnPv69uKy2ceTHPP/AKQ03yRyI2GjAPAbuOOlUyX2PrX9ixoTpmsRIAEEkZJHc7RzX2Jpf2mJACTLH2NfH37Gj2otNTREKhiC4zkZIzuB9/Svr/S45IcNDIZIzXjT+NnprRI6uzlikABBj+lbdsgGCDxWJp0yy/LKnPtxWzboucIaZLNONiEBPU8VoR/dBqhEpxhhkjgVdjxxzjtVi6F6P371YGQwxzVVHxgdqnVjkbaq5JOPn68VKpYLl+VFQZD8HgipFdlznlBTHYcQc7wfl9KYQZPnXIA6igMX+YcL6VG8xll2j5AKfqGwjZl4GUx2qGQbvlTg96mdt+VHBHeonfbwv38daZRn3CLFv756gdjWXexGQPn862nX+IjMmOlZtyjScnhSPyoKRy98o+dT26g18ofHPT30rxzZ30abY5eCR657/hX1zfx5Q4Hzk8n1rwf9oTw7JP4be9iTLwEP06AHmrpy5ZpmlubQ8u8aWJv9KstUT7yAJJj07Vx4i+02xcDdInNemaFaJq+jS2TZ2zwB0/3gK82eB7OYqeqEo34cV5+Jhyzdtj6PByfLyvoPg/f2rgE+ZHg/UU+2HnTYJwj4/CoopfInQgZVuDUstu1pLlehHGSeQK4j115jAkkUhAJ46e9bVnF9viIc5IGRn1FV7N0mj5wD79eamWF7VsDsRjHPHrWNrEvsK22ZDC/3kOf8ioJdMiuoy8PEijOOmTVi4KJNHKf+BDvTpEa2k3277lPOKafchoyXgbyhG+Q3bPY1EIwFKMTnpk9q6G5tk1SMEYjmXH41iSwSFyko+YZGau4m+5XaB4FBU59qSK4J5Xjsc1cgfYESX5489c1BdWoVjLGOM0gWhPIoXy3XkHr9ajlQo4ZR8p7U6xuVb90cY71YZBDMUYb4jyKvbYT3M+6hjFsJRxIDz61IjNKoYnkCnSWmyLA+eMn8hUnkfY4kfBMZxk0mO9kXLApcxlSQH6CljjeN9rAhelZxQeaZoDhe4q/b3xKYfn+dSNFsOS2COAKkwCCwOfp2qqZ0OHRzg/wE1YQecmUwCevNStR6FiIs8ZBfnOOvapPMxwRxjrVNIXXBzyPU1Yi3OhDEBvrSsO3UspDHO+Bwf51I8DIu7HA7VVDPGmR1A7U+K786P5jsYUmkNXHPIH45HOBSLG20DPQ0Lh361I6kkY/SluaosRhtvQjGKly27gfKaggmLL5ZPAx169Kk2Zicq4OOuTUsNh0s7dCcn3pLecjKk5YetQTS72QY6U9So543GmkhslNyUOCPlNI6o6bgOPbioTMsvBj6c5NRtcDfsHTHQVZna5MbhEUKE+U+3NBuInyAo47YqNo8RDkn606ERsCChB6ZFK4coj3EYTCAZ64FIpZ1x9z3pwgCSb1xRMWYBxwKEBAzlH2ffNMeUlsIDmpTIAoA+/3ye1KjJzjBb2o3ArvcPFkDk9KbGX356t706WJUO8nnpioHuSoxkD1p2AfcLI7A5wOnNUXkOSIyCw4zSySvI+Wf5MetQXEu2LYuBn0qkSkDDyQSTln60xbp5ItqLnB61A9w8jiMngDmrwultoEXbtz0z1p77ku/QkjZLWDkb5jjB9KQefJjzHKqajE4Ckn55CfyqSS4LpgH5vftRZbiVxLiZLbhn3+3eq8Mh3+ZgDdxtxzUTW29yWJdye9SxzorEtywGKfoN7FgpGVzn5u5Paqf2gRtsU8e1SNho8MoG7nmoFCIvEZdj09qXUcbEpupWkwOw60NIRkZ5qMxSCPOMMcZ/CobmVbNM5JfOMZyaCr3CeVuRg57j61nlXMoyC5/Wpo7qSTMhHJPenLeNC2AN7nOT6ZrSxNxbW1BctOcADgCiaNAAQ43lhgD096rzTzO/HG71NS2dhPNcAdSOW9hRsSXodpTAQF2439wK2NLikt1fH3m6+tRWWkFG3uTtA/Wp5NQB/0aIfKOSfehuworqTSRx5GSQqjLfWqV1KJZCSfl4NPZvk2HpVaR43+Rfvd6zegxWEYi+Q5kY847CoXxFFn+L0pEPlOACM1BdziN/maiKIepk6lcM6FUOG55rEunZkSJQXYnB9STV/UJQjHJ79vetT4daMNY1Ce/nQ/2fZfOWPQuOQK1SOapK0W2evfBPwaum2jyumHgj8+Xg/eI4r0LwdoouL6W7Jdw7HA9MVY+H1iIfh7LdumLjVpCR6hM4H6V3vhvRYbO0iiijwwxk+tfSKoqOH9lHd7nxdWDrYn2sto7G7o2mnYhzhQM1u2FspOH4HPSq9lARxjGa14INvXH1rhVjpZLHEowB0q+kQVARUUUezBHNW1QLyeapGTHRptAK9D1p4Tjn5smgD8BSqQOOoNUiRDnoKjcAcnrU2PWoZF5wOc1IFaUkrxWddgAfMa0ZgeRWZdheQTUPUD5t/bQvmtPhhGLc7JZLtIlkHbcdp/Q1+eFzGq3MmkalbMNL0Znee7sIAJt5+7uY5B5wBntkc1+hf7ahgk+FsaSgiBroZK8Hcfu4/Gvz11DS9RvtBkltLMWUEUsVtqX2i4xJO5bIODz05weAOlVh95DrX9nGxUu7wNoyX2ouJ9Q1KZYrbVBdsZbdFOCGUc9OR1JHHFXLDVILXWxOHtom0W38m0urKDel5IPuhs8c9iehBHNYEVtBp95qE8F3AL9ZlhttNji8xJd3BAJBGe2ex5rW+xQRXlpYJ9ukgs0+3arZ3TLF846he/Hf6ggV3tXORO5bt9T1C1b7Ncx30Srv1TULZpBEPMPKyKP1I6c5AqKz1i5s7mCe7ltbhvJkv2klu2PmFvuljnnHbOMelRSS2+p7CZYX/tGfeJXkaW4sol/hYd+nB5JAqvZXsUFzLFbxPLFfzj5kgAPkqc+ZGT0zj5l61K00Kd1bU049XVGDi2tY3trUopBkZhJKc7sjnp24pt/exLqUdiwtp9qx26PHI6x7h8zbSf1wOvFakmoT6rECIL/AOx3N01yD8iZjiXAK/1Byfas+N/Ps909tcB1ge7K+cpBLnCsM/hwSPpU2XYTXS/5jLS6jjmjaQq8ayS30g+1AFAowoOf0yfwqKXVT5KmKOTMFq0r/vVILSHquRzgduKe0KGzDGCRmDw2SyBVLgn5mzj+lOvpl1a+M7wSjzLnYIoYEC7I1xlfx69TT3BKy/4A2LUGjR7e3B84WqWsLyRq25nPzKxHTOeCMUl3FcSQ37xglPOi01dka/LjlsY/zzUVpO3n2zLaJJPJcPcNH5WQ0ajH6fmKspPbmy0+BeWfzb18xsuSc7UbPp2J/Kq2YveWzE1K/jnS5iijkTzp47CLEIbao+8V54z3AqO9ezt21WK2klmE0qWEBkiUYxjcDzxntj86NOnSGbTre5sIo2to5LppJI2yd3RG7fQ/Skjs3mhsIBZSIsSS30haAgkHOAxPXHQE1Oi2Grt6l28v7cXOsKAfJFumnwHAGDgblOP6VU1a+uNMupZE2ubG2SzjeOQn5yMblIx+IqLSTIX047JU2F9QkYqqkgD5XBJOcYxj36VHfXr3FhbyOY1N/eNcSkSDBI+6CByueSM07C07l62lubC/tAtp5jaVbNczRNHxuPzHcpx0yCP0qtb2VxdTaVaziISahK2pSfvQyFT6qOVyOevX0qlDq15fWtxAY3uLvV51jjmJYyKinaMHocHr7cVa8Q6vcW+r3t3ahrb7DbrpymPCEZGGGO/r+NOxN7rchuXkvNK+1yAp/aeoLEvyny2jHU7iSR8o2/WkvGih/tcq5kgXFraGQGRCeMru5xnpn161Yj08G/tLaSffaabYtPKbWPftkIyVIbjkkc/lWbCJktdItTIXRma8mCOHGM4UlQOM43c+nSna+gjdtrhbC+DL+8tNIthtW5Xz4ZJGXC9OFyT1PdR1rPltpmsNItGSdLi7c3spjkDhkz8p2Dv35546VQtbi+1a0uEtpNseqXgjJiOEIHXKDkgDLD36YroL/C3es6rC8ccVoi2UM2mS7EaQr8xCnJHy4JA4znmjS9y4ttGFfTXdyup6lF5Ti+uBaIICsZ9sKOenNWotMMGpagXltR/Z9oAlveqY2LkYCgDg49T6ipPtscc+n2RFtJFp0ZuZSP3Mu8gMdzH72M4HsaYJ11ODT7WW4n+03d013PHdKXBQA/Nv68Lxj9KH5Baztc09N0yfT5tD0m/kmt4lf+05fLZZU4X5GC/hkg+nSqMy/a7W9vUksTPqt9sREzHIFHAKjgLk8n2NQX15LJFqmpWtuIHu5hawNay7BgrjG08/dwc+uaS2EqXspn8uNdLswohvoiArngK2P0P0PNBeiNWbWRbvqN6xmK6darp9sLpftCFjwwbsMnoR3Xk1Q0wvFc2ZR5JfsNs127WeN8TZyWAPHXHHcZ4qWy0dls/D9i6XcEt5J9umkhlEn7scqdnfA5weeOgqNtSee21W4AtbttSuVtoDgwvtVsBlHQZJ5BzwaL2M99x9np63U2lPJqMM13cyyXd1HKpiIwc4Zu2egPvTk025vNNkuIBNaQ6rflCSBIgUcnHc4UEcdxipGuhYzaxcfatstjbiwiS8jEyFSMFcjA68Z9QOaltbO/0vU7CO3n+1x6fZm8eXTZN4BIySAeOTzjHrxSej1GtULJqiRJ4gM/k3AkA023e0YRpk4+YKeeBg4HfPNOXTDptvJqWp28cVjpUSQRixIDtcgbl3KTyRwRkYpsGjBo/D7X7wXcV9PLfz7f3c4UHkMx4GTwCOx6U37cItMKxfaIri81DzY5L3DBQnKMrdGwcA59qkeq1ZA+kXey2tYkF7qeoYvLy5tA3n2sf8SsnGM53AjkjPAq5CLK91HzJYxf8AhjQlCs0IWK5lU8qTnAfacfQHuahuF1BR9pecS6xrMhb7fYSEyxRDhg0a9OMsMckZ6VDHBY3k0kTg3fh/Sfklu7HEc0wYZBYHh8HoOwJHWml2FJ26Drm4kMN3LHGt/rWov5cMUhf7VbBT8rZPqDjB6jrxSCS21GO307/WaTpebu6hnAimMn3WXdk5x0yD0OcVnzzSalZyXv2h7/Up2W2tIgxE9ui/dLAYPTpnOR16VYiltJ7e20icR3dlC3229MS7JgwGWTceTjgZHUHgVS2HctS3M9xvv5X+2zyMbPTdLv2LSrExwrK3AbB4OecYOap6naxWjW+iDe8+BNqa3xAZZEOSqt1GV+U9QeMVbhe5vb/7bJGL0KVsdL069YrMqN91l6BsE857YJNNn8J30093oc8luL1A13etqB8uSJk42hjk/dwCRnIIwMYNLdk37BeaxB9p/tS1jjk061IjstL1OQsCh4bbjg4PXBz0J5pIhd2yPphTfqes/LMl2pZ4k6rtc8rkYU56jHQUukG01LTLm5nvbeKHTFC2WmXow85bhtuOGwc5x04pI7B/Jt7dJZJdduSUuFus7oUByhVzkgFcKQfUdBRa+gbe8h1xqFs00S7/APiV6WQ66XfnmdwdrBcdMnOcdODTZQ86o8WxL6+Zo4LG5BISJvulXPoeOee/FTWuo6WmqxzpaAaXp4806bquWFxKF2NtI4/IkDAOKv2OsyaSbmA2QTWdUzaw2Go/digk5Qqx9OBg4J68ClfoNX3YyE2SwwabamQ6ZaIZr6C/YCJ51GG2yDJAIyDgkZwcVNDex2l4dXnsvLluVWLS9Fv13RNHJ8uVI4PzcHoQcE1nW8cjaXJorTxxWFiTcXcN2QFmnU7WCuOQSBgnOO/Oc1ZN/LbxR389v/ps7CHTdIvVJiET8BlJODgnB6HoTSdi+XqyeLTL5Li58PPdxQXMrGe++2HhSoG0LIckZXAJPB/Ws9Tauhu5ZVSzssQ21ndn55gTg7SBhsN1x04OavCxf7VHogBe7dPM1Nr6QABlPAWQ5Iyvyn8MVBJd2GppdzyusdjYfLZadfMDI5PBK8YbDdfwNNEvtuSLctBp9o7S3Vz4mumaI212D5kC9UZZOvT5SD9elWPPsNSvhbCNxpVoftOoRnbHKzqcOoOfmwe4J4ORWX9km0+xtkjuXvdevg0EltdKfMgP8JDHBHGAQe2O1XbSHT5rm208kvptkpvL6GcqkhkXiRVYnJx0yCeOeooaRSurIlhurRLt9UjtPPR82lhZbilzbnO5ZD649D1HJNU5mH9l/wBjoiSXnmG4vb6MEyQoT8yEd8eoOT0qSO7it7m51CWzmu7iUG10uKSTbPb4+64P8WOmDwRjNLHEZLaPRo/9ImP+maldAFbiAZw6YJ5wTxgkkUtiWW7TWrWV7a/nijh0jRmNvby2oG64kXlNy+3UZHHIqSbVJVvpdRl8ka5qjFktoYh5McMgwwZT0zjIIwc56Vl3V1azqlysfl6LpI8u2mjjVZ5WHKllPDYIyMjgZFWk1ST7Sb8jzNe1HoltGu2KIj5g6ckZA3AjnNPTdhq9EyaIRXNi+hi4jg061Jnv7ppN0M0o4Xaw5UkfKc9D0zzVe21OWOG3vbgG4jDeTpdrdfcCn5QQenBwDz15NQWunxNLJaRXgj0uMj7dcxSFoJnzuXJAwMk456EYFMupJ0EeqSW4Fs7AafaSKTCwPBIBIxnvjvyaq3mK7taxrW+nanDfPpGJTq8oEt7dSyFZIgB91XznpwfUdKSxmjuLZ73Z5GlaQ2xIlk2TTENlSR0fY3PPQetTJFdRKmmpIf7QuWWe+luiPLVeq7ZuSuVG0571UN7aJci7NpIdItv3dvayld7t0yCOG2t+mKm9zRd0zSna9tjFcq8T6vq7MWjiwUhjIwyNGc4z94EYJ7YqWS0W4SfSI7i3srC1Xfc3ZYtFPKF4IYcpu6egIxismCG8NtJbRRGTXb1icJuE1tGBkjBGeRz0yRREn2qZIc7NJ04K1xNbjiZxyNxPX2z9OtS1qDktrGzatLPo9vql2R9qiVIdLsCNrFM/K47NtPUHtzkjip9TgmtL+2g+1wPq9+Ga8kUbTaAn5kZc985BHXsBWPHqN9BcDWZREbq5Jj0+1xmFQRjcVz8uevHfmrcVheYk8PxSxTahORdX2oTnPlD/AGX7ZHyn16dKLNDUorVF0WNq4ubV7qO20Cw/eSzBv+PqQDI+b36eg+tSf2m3kW+qTQRo2RHYaXjI2t/Ft4zjr+tZhubC5kmuLnI0LTdqJCMBppB6rnDYPPcCnNf3Fo8epyxPc6xeN5dna4+WFT0Yjt64PX6UlfqDkjXmtr7TtUSzt72O51u8jDT3xkJSFW+7tbGRx8pz344FRug1CzNlZoU0mxJnvJZWw0zg4ZQc8++OnFULOC4Ak0e1eJ74q0+oagWGRGTyvocHpjnsPZ9tPDeoTK62+g2J+WNc7LmYDjOOVBHvgH3odxp30NG5nd1g1W5s9louINMsnwSR2b04P/16VJbmwme2a3F74guMgtIM/Zlzng9u2fX6VFc3tz5UF7c26T30wC6Zp4ORBGeA2P1IPJ6moSLu1J06zJOpSjOo37ScR+wbqMjj9KS7M0stzSW2iu7hIba5kggVd9/qEhx0+8obvjpkfSpvNsTaXE++SPw3byK0UDECS6fpkDvz+X1rPivo9Q0lLSRJLLw7ZfvHJA3XLgfMM/px0+tSXWpYSz1G7to4448RWNhJHyyHkEr3x+fc1TJWxdkDwX9tdSWyvq1wA1pp6A7YVPCsR/Q9etJFLPBf3EUcpl1KRS11ebsJCCMFVP04469BxVSyv5rR7i33Lcavf8NMx/49kPv+nv7VGwtpQbS2fytMiy19ck481x97DfocdOgqGuglLT3TRm1EJbR21s8sGjB8PcSj95NIPvDPf8OMVom4N1LG9zAY7SFFW00+Nf3kh6hmH8h26ms13hEP9p3MX2awXA0y1bkysOnHv19u9ME19aakjqwu9YvEJEaZP2dD0Pt/WpauVdrc2tP1C8iuCGVbnVpfkjU8x20Z7n/OT/K/9vhV1hs5HcDc17qLsOvdVI9+pH0rCt4JHa5tLC4XZBE0uo3fmY3Z+8A3twPbpUMV1FLp32mXdb6VCVjtLUYDXD/1x+gpcvcq9tGdKuuxLYSOTLZ6UH+UH/XXL/Xrz+grWl1GWJLCKePMsih7ewt24A7Mw/kD9a5RZLxb+2M8CXeqTqBb2GMxwoe5H+cnnpUrXNzZXFzZ2sgu5wp+2akORCp6orfoT3qWtNCubVnaW2tSXhuIDBHezRrkojfuICD94+uPTualh1Fz+8huHdl/1t3NysYHUKDx+PXtXB291DHpxCSSadpRziTo9y4PPT/9Qram1YtNZfa3DiNQ1vpkQ+9/dZh/Q/Wk6d1oCkdjo3xB1LRrvz7S5msolb5bvcVkkxzhQOOe/pXr/hP9qrxXo1vGbmdb2AkbIrpN8z/iORmvna8uLoTRkeVc6mwGIo+YbZT3P+ck02K6mF1LJazmSaLi4vpPuIOpCk4/+ueKlOUdEyt9Hqfe/gf9q7QtbeO116A6LeOOMEyIfTOBlc+9e06Trun67bC40+8hvIT/ABwuGH44r8sIdYMSPMkksWnBgr3LjEk74525/XsK6XRPiFqvhqSL7LcXelyNhoobSQiRx1Bb/AiuiNey95HNKhGT00P06yPSlPNfGPgT9sDWtOeG21y1j1dBkN5XyzKOxJ6H05r6I8D/ABx8J+O0WOz1KO3vMAtaXJCOvbHoeeODXTGcZbM5ZUJx1Wp6PRUaOHAIIIPQin5FWYC0UUUAFFFFABRRRQAUUUUAFFFFABRRRQAUUUUAFFFFABRRRQAUUUUAFFFFABRRRQB+EttYGXy0uSHiYZtruM5MfOFXngZPc1MVlW7lRbgRarApWSVZMJKg+8S36YHQ0kmW01p1iX+x53AaPokEhHGAOW2ryexNUZbSW2WOB43F2dslndyc7ox90bc4GTzzz2rH1OjbYba3G5JLoW+bcEJNayLgJIRkEKeWwOTRaSqYYoLzmCRv9Eu+pjUcgccLk/mKbDJfTX7usRl1JVMd3EuWMvdjz7enTtSJJHFZAoDJpsx3TQRY3wDpgnouT09eoo9AV0rl25+0X1+iXDqdUiT9zJHnZMvQZ9f6dKit2eQz3FrFnIb7bakbQEXqwPTr2H1qrcWl1E8dlJcKFZWa3uUb92OMt855bA4+vFL58mrWwdE2ajbqu5GOFZBwqqo9uSTzTWwPqQyFLW0CSSrPY3BCxuQMRORnHq2B+Bq9l5GgtJji8gUGzunwqtGoyFx05PfrniqMFxBaXnnxReZaTIYZhKN2xyPm2qOenJxTrRI5tQS3uTLDZSgSWd3gNIEAwFAOQu49c9qTKVi2+o3BeS4hiP21/wB3dWrDd5uf7qj25PpUbzWMMm6K3mOizFVd+Gli5556JubjjsKZZ2Tyz3Dx3Mg1mL92qRnBnBHJ3fpx0+lRWMMwjuJYreS4tWBN/axdIkHBJzwMnp37ihq4m2yzdwXiTW9oCsd0xLWt5GeWLcAM3U4HA/I1Fe6hIJpBEkaXlsuy4jQ7Y2RfvHOcHnjjJzUMi3k8UVk1x5ml+YphukUiOGQjoW6thePQmpGsJby5DF1iv7XLQyTEJHLEnTAGc/jk59aEgV+g+0mkh0kzWoB06d83ED8IkpHy7VHJwOT2zzUovYGtrbTrmcyWQULa3coXMSjkgDkDJ5Pr3qlDPeS3N5qaW6xXCACe0kjPJbH3YxycDk/nUMMyWEJtyiyadfnak02DNFjk47LuPXHbjrVWsDdiyun3CahM9xKLbUY1EkcbZLXKk/KAv05yen0rQjktLXT3ljtw9lcAW13Ax3zBicu4z93d3A7cis+W7vryS2054idStz5kMsfMswYYUH8OmTwPzqXfOjyXMUTW0iD7Pf2MTbpZUHLuW/hz0wOQOQaQ0/Ikk+yWqCA4e1uT59rKn7yZSThFZui5PQk8jqKqIJ7yUQxCSPWYAEkW3b/j4B+8xbr04AHT6VJc32nxobaOLy9FumE0dvD8zROflXc2OMnpk89etUreZbhzA+RqkeIbRo5NsZwfm3PjJx0GKOo27aXLqyC3D3lq8ZtrolbvTIj/AKpF4BY9Bk+59aLm3ltglpJIhhnUvBLbsRHHKeoZjy2F4GOPWorQpOv2+OKMzRPm8sEwsSxL1JOfX6nJyKsX1rZyXkdrFcfadOvQTEYspBazN2JPLYH4E00u5NuqRA9w99GUiTy7+0GGUER27QoOT79fc5PpUVuIjZJcQp9rs5/3lxa7SIoXPyqQM5bA9TgnkVbh0mTWtS/sw3kV3qNgFEN35vl23kqMn5uhxnHc54PrTLZZb3zdXghhkaAE3ttIAIYsHAKp/FjryevNDFruyxcacIbe3s7j9/bDalnqkx2xRY5baf4sd8dTgGoWNxrFy980EdvqNknm7phsieJDhcJ0P97Jyc+vNTzRi0sJN/8Ap+iXB+z213dtiOCQjLFVHXHfA5PvVO5i1KSK2kvbY29xHmSx1K5OEkiT7qqvI5PJJyecGpQ2/Ir2k80C3Oqi1je0L+TKlyMkSNyWCewO49ulQXebdAtw7PaSFWs765AJVRzhR0GT1/I1oTzH7Hc6lDBLHdgbdQiumyZpH5+ROTwPmPGB24qsJ7ZYEsR+70y+KwRXt0AzwKMFio6DJ6468d6rrcnyuV57m/kJnuYGTVox5zSXGS86kYX5Tz0556DtiooLKFlErSeVYykQyJKQ0wc8sQo6Z64A6Vs3Eaw/uvN8rU7ZzdRahcqQbhBwoC8+meTx0xiktNQRWl1iCNbQFfI1CO6G6WZ3PzMqdehyQMYHel6FcruVJLloJvsAeGIZ+02d/MMy7FPyqvYZ9T24qzNNfrMdRD/YNdgT9/8AaWLzXe/uq9fu/kPrTYLGwtLk248yPQrtwbbULsh5vlGSFHRct6Z4wOtMmW7t/LkdBZataqbgXN3kz3aHhFVT+eT0HGMU2GrWpS0qW4s4bmeR4k0q9kNs3mANMpPLY/u59vzzWjIGttPGkXcRimbN3aXgG+4m4Kqu7PGR3J4Haq48uzb7Yhks7G5cWd99pAafe2C7KuMjI5OB06HnmXU7B7bU47Zbi4t9NuN1zYX82PNYADAxyBk+vbgiloNN2sMmubiU2aRWxsLy3j+zXttb7hPcq3LEkZPTpjoD1qeO40m03xSB4PDWpkyG0tyHuIyvA3E8JuPA9Rz1pttaanAJL53Fhq1nCfNEm43N6X9FPP3ee2B9abdiC1hE0Nt9k0W9KwXMIYPc5AyxAx8m7rx296S12E207sR8lYtI1GSSCUIZ9NSyKl52c4UM3XpwM49xUai+s3R50SO6jIt7rSrTOXjXk7iPxxgE981E0scSW+mX2beN2N7ZTxKHnIPCLuPTPTnt161TWW5aaSV3lt9URRDLaqrefdlj8xJGSMgcY6DnNO1g2NVri2050MsYudE1Nmuf7MtWIFu5+WPc3Qc9Mnk84zSFZoy+jSnOrxkf2ebGUbDu/vOOTgcD8c0RX9japugc2Xh++ZYp7GFg8wCjJOTwoJ9OcZIwaNRRZ0SwuJY7dULXVj9jAM05YYVWbg9DgEkYH1oHfsRyaoblrmeGIxXySfZ7vS7QYh8tBySRx9Opzk1CZfs9taWbyi70udzdG0tSQtvKflUMx644xk4PXFVQZ7d5ZFDW19Dstp7C2BDzR9XYt+nHI65qa1hWO2xOR/Yt7KZzZ2jfPFj5V3E9Mnpk88nrTaJ5izefbtT1W3sBJD9ttcQQeQQIGQcsC+Pmx04HXNONy893LcmH7ZZ7TJfaXaqEihCfKu4D3GRknJ5qLUJbi9SPQ71THd2EZNjFp8e8zFj/ABMOeF4HTHf1NefUQZPOig+zfKttc6dYkjKr94segyenXuaZW+pYgRJU+wXZNzA8Rax+zHEcUrnADMeuBwOgJq0Z7vVponSPz9YsGEB0+2AWFoIxliWHXHI4yc1TsFhMP2C6lMumXQNzBbWbcQyk4QM3b2ycH0zV2ImS2exluHTxDYKLe1itCNkyk5bc/U46DHfrkVG5SsluQTtYyakb2SCG70+7QyTWdsCsdo5+Vd2ODz6nk84qRLa1vfP0K5Jv761VY9Lktm/chictubHOOnHU5zUk+pwW9sLt44Z7CXKXmj2qnZEUG0Fj0GTwBzk8isu2sVluRpb77gTDfaG0lwscknChnPXA+XnAPOadu5LtskaKwS6rOZrNIrjUbUGO90y3wsCwxdyRx1z6nJzVRtLsRJbuSdQ0+8jMsltallhspWOFVvXHbJwTniiJruK8ngEZOtacRDNa2g2xSxKMuSw69xxk5yeac0lvHZvdpG9xol43m3On2issdsw+VNx6emMnk8gUbLUd01exaudPk1jUItLjcahqtiBFYyWxVYDGF3MGb+LHQEZOevSkkvl1a5fVJ4jeJgnUtJtV8uCFY+FLYyOvqTkkkU/TFeW5i0OUu9/EmNNawOFkdjkq0mMnC8A5x1zUErSLqN3exWghmikNrf6PYAhPKQfM5I468cZPU0dLBJ32GQWNi91JZ3skl/FJCp08WLExQyyH5ULHAOMhcnAJzmnRwG5XLyJ/benuLZ9OsThJ4V5fLDr6ccg5NMnga00wWEkol0m9P2yCDTjloZDxGrMenUAZODySKb9hvrqSDT7gC21awxGsNj/rLjPLEsOTxwMYwM5zSQklcV5tLe/lZ4i+h3bfaLnTtNU/6Mw+VQzdBk9yeeT1pPsP702FzdiyvIoTNYGw+eSd2OFUsOTxxk4x360w3kUEUt8D9i0u7nFte6ZY48woowWwc4yf0yRTZraXT7aOyunj0iGVW1CyuIwGuphnCpu7ZHGT0GeKpiTKltGdOs3uPtIs0eT7Hd6fAD58ikfMR1HXrjoOc1O1jLpn2aCR10yC5DXthcSEPOwHCrkZ259T26ihb+KzxqlhBHp6xQixvhM++ed3wWcKRnp2GMDoauQQJi3t3f7BpV04ey1fUNrTKq84UDhckehJHBxS31HpsU5bme3Z9R+yPYatZx7L77UxM9w8n8Sqefu847CkgktY7aQJEo0rUGW3TULzDSQtjcxUDpk9h1GBUwubp7ifXodtxrNlmS5n1I585AdqbYz14weTxwBkUiwWTXIe2/0nTNRIhkv75SI7a4k+ZioGMgHrjAPAoF5DTGk6QS8W2sWLG5XU79ipnhT7oVT68HnJHQiq11qpbzL6DztUtruI/aZLkAJBOx6gDrjnI4BOMU+TSrq7vBZOn229snL2eq3TbIWgjx0B464z1OeDVHWJ4b+KO7geS5uJ1MmoWwjKQQNnauFGOh55PJ6U13D0Lel21xrAtLJ3kuL6D93p93JIEtwijLckc9unOetWDdNqUhu4raTU7yNjLqGnrHttgkfCng4JB9cnPIqvLZNPNb+Hkvft90FCafJbNtt1d+o3fTjsM01Lm7XUnjTzHvLY/Y7uwsM7GjT7w3D8RkZOcmh3voFtLDhkJ/Z8sj3dpMDPaw2mDGk78KCxx06DJAJq7fXt/L5EAPlaxp+LGSwsBzcRAZZmYde4GORyckVGl1a2sY0u9ITRbx2vobbTcF4XPEas3bPQEnnk4quIbq3ctPONO1fTogiW0Cs097u+98w5Py8ZGMD1peY72Rb86zsbUxSGOz0XUyZxaWO1p4XUALkn7me2TyMmpdN1C8tYbeGe4tfD+p2q7hMT/pF8spCjJ6nCjjoVHqDVS5Gmxm3kgP8AZHhzU2EE0mVknjYDLHBHy57AdvQmlXR7TUJ7m3lvLGCWKA3VrqF+xDuFPysRyRkDPPsKod+wuoaR/Y7apBBr8Tz2N9HNElpG0pYsQchgPfbjtg1JHbXN9c63p6TzeRLEL2ObU5fLyw5ZyR2B6AeoqbUry71/VdLFnqMtx/aGnbJI9PtVQDbwEUc5wepPvVqx1IaYnhvUJ7e03QPJp881+2/Dn+9H1J43D6Cle6I1vYux622q6xYNFKNur2AsbiDTINrEgY2bjwM8DOfUg1jwX40yw0+ee30+0utGvmtJ5LqRpG2luQI+jYIBz6Ac1WuLWd9D1mC1N3czaXeNeN5H7qMRnqzE4Iyp4A79qWOMaNqUcktvp0cGuWbSKit5zL8oGSOduf6dqFHQrmN/UtNurvVdY8Padf32r6ZfIdQthYxCGLzMAsFJxuwfTjJPFNtr20jm0rUJU0uyS9haxv8A7WfPkMg+UuwJPpwoPYc1mR313eaDpd75eq3N7olwttO5l8qKO36bQvBGVOSepJ71a1BIrd9Z0a1k0+zZJRf2v2GDz5CQMiNGPPOME+gPrSadilpqhF1Cd7FLZzf3sugXH+rij8jNvjl2bgrlTgKOee9VZPLtdQ1dLW00vTrTVbb7TaC7k82SIYzwRnbnH44HApbie61u8sNRisr69j1KIW1zNdSCNHnPKr15x6ngcYNV9NjfT9MjnkudLtLzRr7yGjVTM7KThixHDbT0HbFDJfYIdTee30u8S41O4g1CE2N3HaR+THuHCgNx34ye54NV7h20vTbQXlhaW11pd2BJLcymRyhPChTnOOCT2A71e1eK61KG/wBGsrrUtQtkf+0LaMR+XGSB85bGOnYDueRxVS11VrbVpHis7Czj1exMTS3Ted8yrhmYHO3PYD0p+Yr2ZdlgXUn8Qadp17d6jA2L+CK2Xyod4A3Z/vYPTHGTyOKWWSJ77Rb7dpWnR6lbtbTtct5xDgcu69RkDIX26isOK7gg8P2F1G+p3N7bS/ZbqRCY41jPTB/hzn656Val0ebTdN1TTElsrK5hdL+zUDz5mU8qsZAJGQCCT0A5FPQDQiFxfaLGwt7/AFebw/dbJZd3l262vfgkFNyn659cVYvLOGSbV9Ct7izt4Zo11Cyi0eEXDFgPlRW68gYLHjg5FXdNS01XVbZ4UvtTttdsxFJ9rk8mE3GPlPBAbB454yRWG1/ceG7GwIvY7fU9KujYXMOlx5cxE4+aQDHB+UcgjnGahO5diY+Vd3Wl6iIItOh1W1a0u77VJROZHA5crkkZUZA6DAAIrO066WwtNO1Ca3u9UfSro2ktzen/AEcIfu4iPIyCG55zjk1ZNjJp0ur28H2bSprCQahbzasd1wUJzhF6DnqeuMAjmtJtMtfFOu3KRHz4NbsDcRXeqE29vHcLgs2Qfn2+g4JIHFCZn5mSiJc23iG0Uy6u2my/2haizby7aLkF2bONwAPQdTnIqaaNfEFzqFhFc29zDqdn9vWG2Y21tBKgAYt/f29cZIJPQVamMV/D4cuJjLeDy3024EsflW6kAhBuB5x057nrWMNKuH0aKcxy3P8AYV79lkEQDW8MJPJZu/XA7kjviqtd3Kfu6G7C51h/D17PHE8Go2psJ5LqHy7SCRfunKnL7RnOeCx6jtHbXV5pum6dfxv/AGnL4cuvsEst3h7ZYicLtjOCcDDHJ6gcnFZaRi30TWdOPn3txpc4v7OWKUrbxIDywB649ByT1FX96T6zKDPDPa69ZGbzbxTDBBKBk4I+/tP4EkCpt0Q0+pQ1G2Rm1uFBE9/bzjULa+kyhCFgxCKMAZJyeM4457WrLT4Fv0fVRd3Nv4jsiyGGRXuJJu2c8ISemegB6VQ0S9jgu9C1WdJ5Y4pTp93dTENGVIwoVDycDDHPfgGtWVhbaP4i0wpcbtKuVvbWS5iAuJIi2e3KbuR2IGOKv0EkjKtLq7F5ocl3BFBDaM+nXEk0G6KLOcFsH5tvJHqccmo7mKKws7u0jvEe50q7E1vPIrLPLGTnYqjpnqT2FbUZhnbVdNMVrONXtvt1s8jNHBbyrycNyW2j6gk1Qa5tLltH1Hy7oQX8TaZqE4mUyuwwQqg8rkdT2HQil8hN20/r8CObTY0/tPSpZJbiPUrf+0LRYbwCNWHSSQ9TjAwvr2qOxvgV0/UoUube2voDpt/dYU5cjhEB56dWP0zWo9jeWfhlP9AmF/oF0W+yxwD95ak8yTOeT8vCjr35FZ97p1rdX+q26vbbbqI31pMitFFDIAGaOPHDYIwxAIJOCKV0K1tUCXeoR6RBObCSW88PSeUbU2nyCEn/AFkxPb+6Ovfmq9vfi503VtOe2tFnklN9DfMGDBAQzJFgYGW4LD1wRWpLFufTJYbiZLLxBD9lubG2uyZ55sYV5N3CbmxgHgDkEVAI9a0eJLlx9r1Hw7J9jnGFmt7eAjg5BG7GfqSOM01qtSm3cxvEEkV1NHc2iGLTdaj2iytbrdI8oACu6nhcnkA8Y54qU3UgttL1FEkv9W0mQQ3NvPaq9vBCpwrEggHBPckk+tNXRWnj1KwBtkXcb63v7uNlklVeWSPHAyxOT2yBWgZbO4v7C9NvJZeHNUiFlPb2E/72eULnJU8Lk4PoBk5zTElYZb6ZcXN9qNpb6hZX2oWONShvzK0dvAoO9wueODjOByTjHFSWFwrX0GtolydO1lGtNQ1G/VZUWRh8x59vQdgAarXOpQaRBp0t28f27SLs2o0WaHG6INkF26nA4HfvnFUtTuJNW1l11GT+xNEvZTexW9qMxRA8L8ozgkjPPU5OBStfoGiH3Xiq30qytINMRRrOn3LFdaSQh5Ys4XK9BnrzyOmKxrzT57qF9V1W3muZtSdhFdRybsNnLMyjnpyAB7VtWEF5Ppg0yCCw1ltQJUeSAJ4o0OQePubh9cj061Bay29k95fWclzok0ShbKCY70lcHD57demOB+NFwauy1b3kkogs4biPXPD+lAXn2WYCI9MODjrjPb64NZxu5rW5ubyxzp9/eymKGwkiO3yXx/EfwXsc81Pd6d5cltZXtsP3bi7utT05t+Y35y2OOD06HggVFPPPPbXuqSmLWbCAGwtftMmHXPKttHJwOcH86fW4OzKeoWz2LyaNJMbJYD/pJMpaKVwcqcjj256GqUPlmGS5dPKmYDyBGv7piDgjB/p361fhtkFlbWVtcSXNxc/NfW0q7XiIwQMnnpx+RFMuL21bUjNaxA6ZbYK2Vy2W54bb26+n1pPXRE+bPp79isGzudXtZwRKyLI8ZGNuenHavs7R4SAGgk3pxx3FfFv7GIjh1XWLlMubhBuVmLFQD3J/SvtHRo1JDQSYz/Ca8ifxs9SN+VHYWMxKjfGD7962bdUfGCAfesayllhQb0yD1rZtyrY425pITNO2z1LZFXI1BP0P61QtwUHbBq9GwPA64rQksRtmrSA54NVUbHQcZqzEhbkHmmhXLB5XDDHvTwvQqcrQI2b5TUiwY4GQKtIkZtE3T5MVHIPM4PyY71bMAkwDxTZbcv8AIcbadgKbE8Jjg/x1E7LGoQct03Vde2ZcKoBXpULW/lqcLkE/lVcpVyi6bcFz83aqcyNIpJGMVemh2Md2SOoqpOGkJJ4x0NQ0UjCuowqfIMnBHvXB+ONKGqaJdwSj5ZIyMH6V6NdlY8lc5Hf0zXK6xZGeNyxAByMVLNovU+aNISTSrC2cA7reUofoDiuc+IumDT9YkliH+j3AEgI6ZIr1LXdGige9tgMKSSuff0H1rjfElm2teBYpSP8ASrNjG/rgHFZ4j3lGR70f3coyWzPNGtnXyiDkH5vxq7JcNJbRlxygNV7dmhwHz6g1alKl2Kco3b0zXms9dMLJC6iQdSORVtrsgoTk44Ix2qrAhgIIzjPatWGBLxkc8DHzeuaytd6GjYwol5J+64yM4z3pqP8AZ2AfgjimvZyWbh4skAnOKnSaK/Qxz/Ix6EetQ1d2B+RaCPLbNLbYdl5YVDeQnUYw6gCVRjr1xRbyy6dkKco3Bpbk+XiVAQp649apaGbRgzxyCInZjPDZ7VT+0yWMoDDMfFb7MLhSoHPWs+4RmtyhjV+ymqL8iuUBl3rja3ORVmG7eQhHxtHANZKu2QgTC+nvVqF0LGNiQx79KtWJasaRXynAKZRgaEna2R4/vx9s81UivniXypCCoOATVzaYXBOJI270vQhxIoogZ32A7HHPtTZIJIDvxlfbrV21ZBLx0NXIVRpij4+valsHoZ1sI5PuY59auJGRjbwai1LRzAHlgzjrxVSAvvxJn9aGGhr79+QcI3rUTWbxsXR92OveoY2VuAc+9XIpZIxlSOvNTqWm0JDPIq4c+uPpS7gHBJAB/M0SyJLjIw2agPYkfdPUUWRd7lzdsX5ccnmpo7rDnNUFmSR+BgnkfhUsQUctye9J+RS03LM0pIynU06JmK4xyaS2KFwRkmpWlWJskCpSuNy6DYsrJ8/C8VPJbhj+7kAA9qrgtkscbT05NTBx1HalboNjTJuGWXkDk0x0MgBRxxzzUreWU55znJzVOaCVQRE4ING24iRZyxw3TvU6yqqbR9azUgmRtjgg/nUoUh9xOBT3DQ0huKkn04qrLG8iYHr0qTzFWEEHJpFcsvP40tLkFGZZIsADcT1+tSxHy1yPnJHPoKe6RtkHqKqyxGODCPgD3q1Yd76Ed7e722xjgnk1AyNJyxzUUhePk4NOEsjrk/dHU0JdWJ6DLiSOP5JSTj0qp9oaWXESEgmpmUXRzswF5J9as28BT964VIzwAOtaJXMmVhC1uSzYd+vHrSOzSyo8v3hyB2q3Jd+cgSJOeR0qrJbkEbuT7UmVEsI0cULEDfKe1C28hjMkgCKenPNMVHgyzjHoO5qKW5MhIckJ6CloNIJZ/n2ID+dSKI4ELEb3NOsrZE/ekZYj5R3FJe7UCAHLtycdqbWhOlyONGvZMtwg69hTkn+dyB8i8D3psRKoxIO0dTVWeYunB2+9Iq12WZLwhcgckYGetZzKHmMknLe9RzTPIUVTjHU+tOW38wYzlhy3OeapIl6Ev2mEcsvIBUAUyPEjZA696Y9ghdDvxk9M9BVgQSX9yI7YFIVXlqvYz0JooIrmYRoBwSWf3roLcwafbBRGDIxyzj0qjpX2azilZh5kn3VHp706ORnyzJhF7k1m5F8ttxZ7xnBZjhegAqpEwabag46kirEo+2sGOEjQYAHHNNYLbrsRMuxpJX1HcdcXQb90OuKrrbbUyevGTRDGWkLMc49akmuQkO1R82etPcV7bEMsixwk5BOcZ61lXZOzLdyT9auXBCqhJ47+1ZepztKQF7cLiqMZMzzZTalfwWsA3yzNsUAZya9cufD/APwj+naX4es8LcSsrXBXqeRnJpPg14ENqsniC+jy20pbo/THdj/hXU+DdNfxZ4zvL0RviFykeeyiurDpOpZ9NTxsXW00PYtLihn+x2UQxBbRqigDjgDNd1pdmERCOWqh4c0UQwgyoOB16V00Mlrb/fkVMV3WcnzM8a9tCzbQ8cjmtGFCEOelZT+IrKEDD7sU5PFUDDCxvj1ANVZEu7NyEEdOnSp1YKfXNc2PGVpG4STKZ9eKtw+J7B2wLhdx96rQmxvjjvwaUEBcAVnRarBL0cVbS6Vk4xUkkx+brTC2zkClD5GTTW9BQKxVnBcmsm72K2T83Na0nOfWsi7KqTkVDKR81ftq4ufhX5AcQN5wkSQ9Ay8/rivz7H9l3MmnzxC78QXl9GUv45SVWKdjiM7jgEA8cnB7Yr76/bZWbUfh3ZWdvAZJ5bpREo/iIIJH6V8B3886tcS3t/b6JZagzSNbWQDlZEGFDKM7ckcE5HfAq8P8UkOslyRLmp2V5pxt4NZfStGk04rYP5a/6Rsb5t4P8ePQDp3Nc7O1hqENzYSfvXXUCZvEkkb7jCcbcjt688/w1rxTW9/aJd2mhzajNPD9hur7VGJQXLcK4JyRx2Py9ADTJLa2i0eCHXPE5jheV7W50/TVXzI1RcKT2PzDHOc9c1220ONp9Cq73RtZb5BdCfI0zTbu1hEcFzH0IYnkZBwDnIJOTUmqf2dE91GkEsQsrdbFVmuMPFcE/M64645yvQjFUtO1GTQYVttZttQ1PwxaSPsimDRiOZhhWIIHfnBwOc9a1IrVU0XTo7Q2t5IpOp3F3FG0kluR92KQn3AwT1Axilp3BaliG1t54btIZLGM2UCWyGNnfLty0sWPx3AelZ8ETQ3kdkJLWWOW7QCQxMY2SMZJXOO/Uc81d0yW6R4zKlykQLatdC2iWPbn7sinP0yp654FPubq1HkQNc3Rd4GmJjuF2+Y54kXjI46jgZqhvtf8yvFdp+7eX7KjNJNdK3kOiseQqt/Qn8qqD90qRpHGTbW2DI4kJjkkPUdP6A1paxaWtn5gFxLcArHZxOt1xz8zngfXpTbHVob658vzrsLJdK2RIABFGOVbI7kcHk1NkhPV6mZeounzTxQThJLWBbUkMwLM3LMv9elTXlqkVjeNBcRAr5NkuSzEkjLMvr7j2ps4tW1JJ5LmYPJcPevmUDCjIXOR69M0+2u7K3Fm8qTGRpJL6fMowrYO1lyOM9wfyqiba2KKyXhjnE1ysskhWzVyWz5Ybtn/APXVjVLu6ea9aO7Vyvl2SiKViNvGWX8eCOvFXXS1jttPiIkjlVHv5iZMqsh5Vun8+Pb0qWUGy8slYfMVe8kJyNr8lcj37ZpXWw2mtbkU1xPIuoypbxxoqJZjy1JG44GRnpu71JPaxWt/fmS3liFpZqiRyLsYMRyCPbqPWrFjG93Z2Fr5TSyXM73lwADyi/wsPbORVd777TbxI6Za9vRN5hPz+Wh+Uhj7gA5pIb01ZY1KCTTryyzHG62doJiPMJTLdOnTPPXvTbLSZru20a0lGyTUJheESkKxjHQ7j+CnNNmm+2WV5dEyia/uRAqxH+BeWTb6fxAjmhr6If2heI8j/ILOzG3dEWP3xz9zdxyO9UD02Laqt2l4HkJuNUuxbqAT5iorYzxwcNx16VJrEE9pca/KkX2dIIBp9up2xSEE43BR1x1+hp7geHtYtEURyHS7LzSl0xaN5WB2njoTzx2OKg+y3OpS+HoblpUmmc3zxXW2P92Blfn6kYGOfUcVC1HstCKG2ng1EbUijGjWO5/J/dSq5GSefvFeOnY03S4LjV00nThbRCVw97csD5EuB8xDMeDg4xx0PSodUtRqMKTxz4uNRvtggnOX2qecP0HPy/Tmk12/luJ9RnieUQ28aWNqt1878HbgMOPvEr9MVe4O6IHNzd6W8UoWW51O7WNBdR7mChsHbKeOvyn2qwHl0u/1W9iE1uLKP7IrR4mTeT8yk9F3HjI7jrXQCKz029tIPMkig0jTw7RT/vY3mK4UADhdxPXsVFYMGnHUtN0qyW3nklvZmvZnsplkbYD8u6IH8Rnng8UdQkti7aeG4l1jSI9Qltr+K2s21C7W3Zo5BnkqxPBwSMEep44qntDaO7bru3l1m7HN2PMXyBzkN1OF4xyc+lMttXufL1TZ5Er6jKtjALlTHJ5anaCpHH3uoJPGOlSTwW+kaveT3QvHi0uARxiCQSxibGeAeFyfwyDUta3GrW0J9R1Nbq51nUrWK1dYVXT4JNPm8sFyOWVTz0wSPc800GHSL/TrK4j8uCxtzcTRalDhBKwwEYj1GcH1weaSDT4bA6NZXM0BmmDahdJMpgeJwNxRifrwQOcjAqjNca1d6eQ0V35es3BUSEecrIDztJyWwowfp2oshX7Glp+lRtY6UjJI9xqF22obLabeBEOFyo56DcM88U19Ue/hvXSCAX+r3/2aIWwMTLGrbflAwACeSc96ln8ua41i9cWmzTrVbOBrGXyDuI4ZFHJwDkj3706S3t9Km8OWsztEba0NzNDfxBEDuCQNw5PGQc+xp7MTWl0Jd6hPpl5ranaYtOsxY21vqOS4GcLt24HDZyc8jFUtJ1GHSLOzu47uTz47N1kt76INGrNxtCnkZHJPrikja3utI09Iortri7vTcyGUl4mQDjHU/dHOe/aqmoeVrE1xcW9uovLy8ESR2hxHtAA4U8/dwfrmloN6bCxWkeleX9kuDJqs1sJFurGbCxAnDFl68Dpjr0q4mn2Md9bWVx5l5oFjJ5lzf6eMSyZ5+bPDYb9Mjmq89xdSxancbLeOaMx2MdsYTG+AcAqRxy2c+3OasX8NvNIlk1hPbaVpiA3t1asGllJ5y3Y4bp6DI71aehG2rJ9Pu1869vY7OK/vbkmysYoz5dxbsPuSY6jjnB6jqaWfT5ns7nQII4bk25/tG9mcBZ4WHDoOeQOnB5Has+KXzZ/7RuYje39yv2SwitW2TQMv3XIGD93nB6jqeKdcWrXKCyjlS9liBvdRmQlZ4gOGjySM445HUdqRWjV7fcOvdSluxaazJOLwQAWVnaznZOqDhWGOGwfXtyTUklnc3LpZ3Epvb2bF1qZuwRNb7f4QxOfu4HuMVBFP52+eMG/hTFpp1rcHbMoP3XBHDYPr1BBJrT0f+0NVa70CR4Z7lx519PfyeTNA0f8ACsnJGV4PXIIHvTQXtqVpv7Ml1WS/igkuNFtEP2Sy1DAmmzwcHo21s8g9ME806zj1GCQ6dhDq+pqEmjvgfNtlB+XDnlcg4OeoweBSy6nFfxR3E8Hn6fYYgsLC7OJJUOFO0gAPsbOcHpgmp4zqFw0mlxzj+07sbrxtQ4MCKPk2ynJXI+U5znjtzS3Qk1cQvbO8kDOg0bS3+0pYX2BJcODtdVYdcEEEg8Ag9eaf51xZvK77ZdU1cG3SxvwXeCJvuFXP1wQeTwciqE6WzC38yOT+xLOTetpefeuH4VwGHDYPUg4HBPNXbjSr6PytNntJH1/UGEUVteZ8y3iPMbBycjjg568dqmyGtLshtPIkj/sJLmJLCAG4u4r4hQ86/KyhhyMgYyCR04qGG9uFmS7kT7ZNKPsthpl/l9sbDAKk4BwevfoSal/s+0vLn+z0iFvb6av2m+hv5QpeVCQyqwz6YOMgcEZp8N+4WfVYRDcXdwDZWOk3YYmNGHysrHAOCcHpwASap7Cux/ktBEmg5K3h/eakdQwnlOvQK5yRlRtPUHjFCXENzAt2Yohpti2LOyvseZMT8uVI+/tPXngYPWr13pkey08PW4uZ9QlQSaxHf4Vo3TBO1zyMrwex4xUa6tpc2sFoLCS58P2CH7Pp97IvmOSNrbT0bDHnB9Dzip3NE72RWeDUIB9n3G41vUExLDdriW2UYKlWPI+Xgg9RjoKS0tE1eJ9OXYNKsFa8uUuAscrMBhwrnOcYwcHpzTbhdSjSS1MP2zWtQYoY5txubVE5Uqx5+6QDnqKsWfk6laf2RbSJLpGlsNQuYbjbFNvHDgMfvYHXB6HOKb2uK9tCFvtlxH/aZSS7klcWen2NwzLcQqR8rg9GweMHkjBzTrbT5Z0GiBPPvSWu9TuRkXMCA4dMdTj1BJI6Vpf2xFdQf207m9khBsdOsJG23EK4xG6kcPtORg9Qck9qyrhpvJGmWwlvb6WT7Xf3EcbLcwED50ySCcDAyOo6VPULGjAtlf2cmqylToulsLS1jj2x3Dkn5XIOQ+09Aeg/SGO8vbK4S7YxtrGpKSRafftkHDBkAyMr8wx1GenSs43kWpQm8likn0fT1FtabQqTEjlMjo2D0z265NXbP7Tb2hnkAn8QX6jy5YW/f2iKBuDKBkZXkY6j2p/CQ5XdkWns0a5+xQXEaaRbIFvL60ZjFcMfmUt25PA9Dmqt5dz3Vv8A2w9tHCgcx2FvGu6AkfeyhOVyBng9etTCya6hFpY7JNOsxu1DUbQsY5SeVDjgHB6Z6HIFVo57vzhrEsCwRzAixjjjBt2cdQUzlcj5gR3zS3Lv8jThiNrCdDW7EV9qOHv7uaUPbtGwyu1xkrkDac4O6iee1luY7k2gGhacdsNrckkXL9GZSPfr6cGs0Wf2S4fSRcx2l7fgfa7t5B9n8thlcED5c4xzznitCK2t2s/tjA22hWKYgt5svDdTjhtv9zd3xwDzyaq9lcrR6NXGG3u7C42ky/23qDCNY55GWW3j/hIbrwOCD1GO1Lb3unPMLB/NGjadmS5kiASdjnJDE8PtYDBx04pzC+g/clBLrWrYjgiuSS8UZzsdZCTjspB68E8UkljagmwEZj0zTB5l8JNqzs/RgD0bDDnB6etTdX1B6baErymYJrrmF7iXMVnbRKCqEDncnBGQMjH1J7Vcij8uA6NBcxSXV04mv9Q6w7SPlCuPu5wV578Vn2V19n8zVZ7ffqPFvptrFhJISOVYr1OByAeo61PpFtfXdzJp0BZLu6RptVvlxtETclGXGOvIxg54+k2Qe90CRNON0l3FaTQ+HbNMIsmPMmkBxlW6NhvQ8D3rUi1K6tc6jP8A6Trt+DFDbWw+a2TowkXqMjkEdfYVnakcQExXAHhy3kzbxPkxTTAHOB1XcO/QHrRYalc2UYleyNxreogJaLLkPbp/BIrDjj7pU9R6U1toEXZ+8iwiQwsmjW0kQlZg+pamWPlNnkANgFcj5ee/A9aitZtMhv5dRkjlj0eyBS1t8hZZmB+Vl7Ntbrnt15qG6tpIbZ9Nsx5mQ02pXcZYNGCfmjKnh9rcgg57Chbuzm02XUZ44o9NsmEdpbAFo55gOfl6ruHPHAPPWqsDlrsa/wBvuI3+1+Ulx4kv3Kx20Y4t0I+ZWTJIyPmBHU88CnuLNoYtIspHCgebq2oMxIY542t+h9OlUba9m0W2bfF5mv6oRHB1L28R+7IG5xxwQTkjrUJhtIL8abFeEaeMPf3LAjLZ3MhPcZ6EfhU8uug030Nb+1rKaBLsxi00Kzc/ZrdxxcSKMEMP4Q3r0Hf2k+2BYBqs5EuuXP7qz058lYkb7rg+3Qjqep4qlqN7aXijU3jeDToGWHT7Y4Uyt0VwO+D2P1NOke502aO7mMdxr1+SBaKpzbKfvB07Z+8CDz14pb6DjHuTCxa1uv7FidZLudhJqN8wO2Ajqqt2z096uaiqXVmt3BBHb+HNM+VYpDzduOG6dR9OnXrUUOnRyu2gWtyhXAn1HV/MLJg8jDH3459MUyC9guk8ydWg0KwJW1tEHF3MB83HbP5Dr9J8h3Wxaed2RNTvYM3Mw26Zp0ZyI0PAbHsfXnuaLK1e2lNlbvJDrN1n+0btzlYoz2X0yOKiuzNpc0V8yMdavhutLTG5IY26ce34E+1Ne2njNzpllObi8mXdqWoZyqDqQGPtx+gqlsFtbl60iie4+xI5j0OzYuZCBm5cDGCR7/lT7qS4gnt9WngiBnYpYaaOAnHDFfwz79aoNeP5KXIQW+hWZ3RI4x9olA5I/wA4H1pI7+V7n7be2xfWbrH2C1j5WJDxuI7cc4/HpSS8xXS3NowX+mXRgikSTW7hc3d2TkRRkEkA/pxz+FPtrm2nsDp5nNnoNvkz3WSHuXxnGR/PtniqqWNxA0ukwyvPcyN5mo6nuyI0IyVB4+mevYVA728oRwJINAsMrFx81y4HHX3/ACqTS5qrd2ym3vr63Ii2+Xp1p6HHysVP58/WkuJDBHlJ/M1m5z9qm6+Qh9O/T8T0qr581m8d/f2/2zWr0BLCxfkRIRwSv6+/fiqk1kFuRpsMp+1kB9TuSeI1JwQCPYf5FJ66dAvdG7b3Nr9iktrbMekRHdd35YhpyByAeoz+nQVba+iito72WIwaZNxZWKH5pWxxu789s9Op5rCF5Y3UNxdyRsmj2OI7eIEgzuOhweDz+VMi1a4kliuZ4gdVvGCWdptyIFP8WO3r796TjfYOblOouL+7L2kc0aXN4+GS0jGVtwehb/6/XrVmyut11cRRXAnuVjP2vUpD8sS55Cn+eOvSuZjvprK8uNPguC5BP9oagx9eq5H86fHqcH2EnyDb6FFIdoPyvcuB/X9KTgkXc6eHUUt7JMeZb6VvLPcv/rLnHXaev+A461rW+sbEedI3toMDyLWBiJX9z6Z7eg5Nce2t3E2o28t1bO8jRgWFht+SD0JX9cHr1q59pWVJIEuBPq8h/wBKuYz+6gXuF/r3J6Vm42Kvc9++HH7S3iPwTeRWkkn9oW0hG3TmO7yx3O48rn0/GvqLwJ+0T4W8ZuLV7ldP1DIBglbK88cMOOvFfnFbzAW1w9pP5dlB8st3IMSSsOoXP+R0rb0fXWbTw7uYLcZCWsRxLMexzWsa0o6MxnTU3qj9VIZ450DxsHU9GU5B/Gpsivz/APAf7QHiLwLeW1ulx9oiGD/ZX3wQeOSeVz/9evqH4d/tG+GvG6JBdzppOp7tn2aVtwPoQw459DXXGpGezOSdCS+HU9goqCGZJ41kjYOjDIKnIP0NT1ocwUUUUAFFFFABRRRQAUUUUAFFFFABRRRQAUUUUAFFFFABRRRQAUUUUAfhJd6j5EMkscDFmJhvbbhpMg/MwHRc+g7dKzb0CG1jgR5HtZ28+OYEu0RPCqzHpntnr6VsfZJdTvJ4hBHFrNoNk0cUuEmVcF2Zjn6DHSsmYiZJZ4oR/Z87E3FonCQPjC8d8fXBPIrG1kdEnYmtJZru4iY3Aiv4m2KUJRJkA+di/fj5Rjofanacy6lc3l3BApt433XdhnZEoUYBx/Fjr168jmkks4LdY7Z5hcom1bO+DYhUkEtyeuOnHU8VLMHug92Yvs2pQhZGScbYZoxwoVB97H3iSc59qWiGr9SpeWv2lEha5jFgrYikzkRZ5IAPX8OtPiH2E+YJ3ivYx5sEsi5aZR90Bf1yelQRmOHz7mCQvp9w32WUEBpVJwWKqOmepwOnenywWkk0dpczslsY2mtZY/mmYg4VSTkLk9z2zmmhNLpuMttRaJ5bmwEhecNDdx/ekO45cgY4z6DoKndY7C0dCTJpF0QYnjw88R6KCeibj09vfrGls58pIoBZanbgRtCn+svGY5YlvpwOmBWheraGYS29nu0tz5l5p9tz5G3ABY9Fyeg79RTdkx9NChZ+e5/s6QpBfQ828sfHnMeoZ+pwPl46VbhvjGZb63TzbiFsXemQgLDsTjLHp14A5Oeag/ssecLa5fNvOP8ARbqOTEcLtxhmPJwOPc0os3klSKNlj1Ox+dppTiCWJDgbV6HB+pzjtRp0H7y0IJXaG0kikl83TLt2kWNQVitJSOF9W2jv0JotZortBHdSul7b/wDHlfyH5BGpyFA6cnknr2qzdXaMsmrW6SCzbCXccw581uTtTrwOT26YqMWVq32a3uJnj0K9P+j3b7WuEA5OABhcn8x70nqxLTYJ7yYw/wBpgSQa4u37T52d0wJwAq9enJJ6UWl1YRXckhzBot8fImdgHnXuxXsmT1x2FLdQz2qojx/Z9UgAlhkKs096rHCgjkjIGcnoKp3NpFPpv21B9n82Uw3NgATOccsw6hcnsB05pgrlmwSKc3Nmbn7A8ebmyuOs9ySSEUYJIyB1PQfWknlknh/tNfKs7i2YW11YoT5tyo5ZieoyOgHQc5q3d2i6VYQWYeOW1vk+1WYtiHmiY/KoZuigngEnkZ4FV5bG8S8/s6a2jOuJH5ai1bcJwwBdmbqcD5Rjp9OaS3B66Db6W00/y5R5T6Pqh80afZ8NC2MLuJ4GTjGevWqzKZY5NE1FCb23H/EvFgVKF2/vNwTgHA7dfrUVxHILaT7Lbp9kkYtdWNvGR5AUbclui5IwBk561FcQPDDb2TyoflE0M9qdxEjcAM3XpwM4HtTWgnvoXYvNnxcw2P2m+s8JcafaYEXlp94sRx16d85pkwjEqSxwC80+8G6SGLKxWUjHCjPfGe/BPNJYWE1q7tHK41AEJJa2pKxzxDl23foMcg1GjR/ZLxBHLJoru089pb9IHHChj7dBk8nkCi2o1d6MZeaU0Vy+j+at3qUJWOyuIJMQ4JyQWxzjpx368VbjBuLV760Qy6lYEtfWrBVgEacDA6HB9cnNRLbSXUMdvdHesCD7HPbHbGJG/vN1YgcDsT1p1zqct3qcE4tIJ57VVS4tYQEheKMdSenX6nNOwttxXbCC7gje/wBKkwkkk6nyLSdj/CBjOM5OOCelE+nXepaxb2FzrcZhs/8Ajz1G5YiFUUbiFzx1xnjJOAaWKV4i8zJ/aGiXbNcSWEeRFbSkYXcP4sdeeCeetV0tVuA9tdO15cxkRaddsxjtYQOWUtjnHsOT1pLsN22J01K6vmfVrYxnUrTdLevefKJVxtUqpwfc56cDmqguLaJpLqKD7bYXq+S91dAHyJW5bao646nGAaaq3Oqub+K383VbRi80cqjyFhTuB0OD9Tmi1WOBlvhHHqFpcx7pmkXEVvK5yOAe34Amm7bAtSW8u9iLBL5jzQyCSz1W8+40cY+6o6cnqeT2qS1uo4oY9XtrLN/AxfUTfHJct90qh5OAcn04xUTgzv8A2O2NSvYysdhfySFYIwBk4zx1xnHU8GtC3mM0ceswQPqms2Zd9RiuADbxxqMKfQ4PPOST0zQ1oF7aj4f7KgvXt7d1k0i+QQrrGoHm3lPzSbe3B6gAA8Co4oZL+aQTzxx3Vo5mt9Yu8r50KY27QcjnvnJHAxUdvLDpXnTxWQ1ux1GIxpdXIxDZ3EhycY64PHGATxkVWs9Ovtbv004yxXl/ZDFrdNOEtlROWPPB7dAcn86i19B3NS2vvNJ8RabbCR4U26i9+Swd2/iVDzwOT0A4x6HNu7S4RI53P/EqupfJs9UviGZCDubao4GSOcDkYBxThqMiwjVrKE39xGWbU45lUwJztBwPvYPOPXpTv7PitZorA3C6pZXMapDe3JZYbSVjltp6cd8DBPBqrWE9Sy95cfbI73yvs/iKAG5F3eA7rhAMJtU/nzkjpjFQy6tJZR3esRYt0uv9DvorobrgvJy5Veo4OSB0GMGmxnUL/VgJb6OXUtKPm29/cyAQmKLPAzwfc884BzUcWtS3ctx4ls7YXEoQ/wBp3N3ho9z5GVXqcDk9O2OmKdiua2wy2CWVobO5dLbS75xLZ6hcKGnwg4VeoXJHPXjgimebmzimj/4l+uWSmWSeVm8+73fdCr16c89B2qW5jS2hksEKz6VfERQ6xdRkfZyfmYJx6jnAweBUWnpBrEIjiBOt2DvdNql7JgSxIMKBnseOuSOBg0tiXd6E0F3DZTPqNtbm00S822d55hDXO48uVX+HOcnA6Y55qvLBFa20lnIY7OymkN1YXcqhriUDhVz/AA5PHPb61Mt5BG6anaWD/YJVFrqV1d/PiVuWZVPPQ8gcdMd6haO1gmm0lZWTRbp1+zaneL+8CLy23ggZPX2wKB2srGfN9pC28v2d7LU4Y9s0WWM9wX/UZH0wPatG3NvZIkjg2Xh/UGEE1vFiS4G0ZY88Jk9h25BqtapJI9zd/a/seoWJacXs6sJLkDhVAPPTByeg4qS1klt9PvNbjRYtHuXFjcyXRDS+ZJ8zMq9uDkgAcdDT0ehKsi0lpNZ250y5dtPMoa/spYubmfJ2oCw5GRwMngdqxkFwsxc25truPFtdWMSsJp88se56Dt0HIzW/La3NlpJspNlvbzOLnT9UuvmnlVPuquCQuSOc54OCKqrq11p18t7FbvaavFE32xpSTLcb8HKr1+7yfQdKS8htJPUZcpa6RbxQviDQNVfzRaWzAyowGF3HouTxyferd5YaksNpoOooLPU7aIXNglmN0ly0mQoZupwMgdMCq8E2nNe7ZUmtvDupna8vyvOpX5mwMfLuPp29DU9sZH36bOWsLmEve2eoMCZ7lSMIuSSRkDqeg6jmmxbqyKF3I0nlSS24iETi2v8AR7VWyyIPmkZhwMkYAGe5FOS5tIxJazb/AOxbsm6toLE/PFIfljDN29Bk4PpmnXNyAk+sWci6cAq2V7a+YxuLljyzDqefQdB0NWP9HsdPgtGxZ+G9UYTRCLa9wNvCgn+HJ6ew7UhrQp3L30sSaaAY9atQIxDZDJuFblizjk4HAx05zViO/hS0dhH/AMSi7kMd5o1jnKhFxlm6DLcY+pqOXT72L/QpM2Gq28fn2iwjM10ZDhdx6jK8Dpgdc1KV2TpexWi6fAjLZXul2mfNlAGXfj7ufQdOuaL9A3d2SzZthaaHcSvGsoa904aYdz734VHY9eDgEkAjPFV5dQu3vEgFuItTtlFnd2FjnzLhAcs5Yc9OAB05PSr8scdokWnPOttomolr6xSAh7kP91FZv4c9ASenbNUI472CedmlGla5psPl/Z4VYz3hfqCRyeO4xgeuaEu4NvoyQzaTJcAwxy2/h++YvLaWp3SRbRgbichct69uetLNczwWaWRuV0vUrZTcWjWvzz3jOMKrMefu8AkjA+tR2lvFp+lS38UixaPqUwtrmxi/eXQH8RHHy5I5x25zRcWkNhJBps0H9nl1a9sro4e4lUjCBjnjPYnt1pJK4eRXunWORJo7T7EhjFlf22d08hJy7gc4zjoOg71Zihtb1lsrmVdMtXP2q01C9+aXy1HyqOy5PU8nHB5NV4X+wTtcxu1lqUEXkX8dzukuLhmI3FV6njk46DHaq4trO61WONLt49Ju2CRX12A8kAGCxAHC5PYDkADrT3C6W/Ut6dZTWKXmsQwRwX1pGfth1NuZ9zYDLGeWwvJ5GOMZFEelQwWEjvGLzTb5lgs9U1CTaIJOS21R6H0GDwM1Kpvm1O4u0gFzdacrXE9zq5ws8AOFYRn0GDycjgVVa6s203z44ptV06VTH5l2CsVpcuc5AGM47jgE0bAtRrSkqLg28l3q+nNv+03ZVbZreMYG1TwccHnJzx0q1aTbbU6ibP8AtCxuxm4e4BENvcOeAFHJx1PQE9Kqrqcuqy2cU8n23U9PbEEhAjtTCnJGTwcfQnNTT65Zi5t9WuZP7Tt7ljPfaVEpSG3kA2oCOhweeep5AoauIjaF7nzNNuZ5dT1CzUR6ZdrLtthGDluT1xkdASTwagF+moTjU5LQ3nzgXumW0QWGJFXAJxwMn1yc8irt6jqiaFeTi9uzEG03+z23RbpDnaznBOBwDxznI71WvLyO3mknkQ6fMJRp95oth8pZFHzNnkAEjHHPUg1QJ2Kd9FLY7NNjkSdWKz2cdiTtSSQ4VWbqcLwCcAnt1qa3ku4FklBSy1K2Is5tPtAwmuE6u24e3HHIGTnFKksMVqNMnuPsemXpa/t0tCJJQw4RCx6Z6Ak4xnjNR3A1CLyoxaf2dq1hCVkjjLNc3O8Y3HgnoPwFHqNbk++ytHktt62Hh3U3MqwwbZLmMqMAE9FyentzU8kGoaRZRvLFb6Xq9rG11HNMWN1dI5woA5PT16DsaitPK0tcRILHQNXK2Zup1V7iJgMuQP4c+2cjA4NMuC8k8cMuYNQgnFxbarfoS80IOFwpPPryc4wMUBuO0hLLVta+zQaVfTW15bMj+ZGGkknxk7ewyTz0GOav6dB9m/4Rqe30aws5YHk0+5nvpRIJX77lPXGMjsMDB5pn2Kew0q+vGGq3l7p2o/aZ3iIgQRsoLNngqCp6DByemBXPHxCt/NqMWlW1vaREmZBLmSRRjJC46c9T6VK7oTa2kaqXLWFm7S3d3cXGjXxz9hG2AoTyWYcrkcADnPrU8z/brvWLC2gtLT7Uq6ha4JmkwOQq4ztyRyfQcitGJbfUtTjiJu9R0/WLIN5NqogiEqqAFXjDYPUnjJ7YrLsL1NAsNG1uC9sNOvbW4ayuYYQZZlGcMzHocHoB2+tPcfTX+uheS5/tK807VprO91HTtRiWzu/tTeVD5wHyIOmcZxuPGSMGsWKc20EtnG9vbT6HdiWJbKMzOx3ZChgCWwPlz04PWt+Xww91JrelJHd3gMTajaS6hP5Ebc7mkK9Dg87QO4yKZZeI7f7bpl88sMRv7Q2FxYaREBIAOCpJ4GW79cZ5osH9f18ybULiy1LUtRjFvcGLXbIXEF3q8uxVkHPmED0PIXHoOKxP7QDaXpGprqLfaoD9iuY7G32skedoZn6j+6MnJz1p4s9ugyiXT7e01DQrvLyX0x83ySc7FQ8HHDE9cetJfw3ZuTpumX730Ouxmc2umxYKyg4KDPXHHPTqeMU47g3cbf2UWl22s2E1pfxvC6XlmdQn8siM852g/U+vIq/b6tF50axXdnDb6zZ+TPbafBukhA4I54XPHueSCKdYXVk2q6He3GmQi5V3sL6fVpjIrSjjLLk5wBkc4BAANZV3py6a+qtZXn2ufS75ZF/s+ElPLzkncfbjHr60aMWsdtjW0maOO20e/Gn6lfy2Epsbz7VMYk2nhVC5BXIOST6jB7VBc6bFY/2naB9Ps59LuRdWsNsrTl1IyqKR1xyCfboajnGn3F/qcIt5duq2gmgudWuto3gZMrEEg4PQAeg4pbTXzBFoeox6jbRTTRmxurazgHmrGeNzMc9+AOuMnNDuNeZFNoEmv6qsFsl/LbaxD58TTFYYTMuD/wACwfwye1Xv7SewvNE1BXsNLliVtMvZbUeZNuJwzv1HBHCjtnB5pqWlymkF2sL+4v8ARbkSgX0wjVbcnDALwVBU7sjnOOtWL+NNP1DU9P8A7U062i1K1GoQR6TH52HHSNTg4z3bvhuKm9xtW2KNkIYfD+uWkdhqmq3+lXou4rmWTyY1hJBZ2XgjKnIA5PoasS/aL3WLu0065tUTW7ASNY6Uodw4/gAPTPBz9TxVVb7+0ZNE1OW3v7hNSj+xXUt3L5cTyAfIoHfGeSeASOao2SyaG1u41CO2k0e9+zzHT/nk2ucBjKAM4ztx6Z607W1EleyNq0uLW3m0O7lsrbTHmik0/UdQ1STz97kc7kOSeBuHYYABrO05VttDS+ijk1Ofw9qISK7ujiAQEk8QnpnO71JwMnFRatE1jN4j0wW8QQSJqNpeaowM4jHzfLjhcnr7YBHerl3fabrWqPBbR77bVNMDGXVcxQJMozuBH3sd+oJKilrYLplS7Tz28R2huft81vKNSgMDmK2U5DM2D97BwcDueRV6/UeI9SuUE8Rg1iyS5jQE2tpDLH1zjh9p554LN2rN8NfaFl0LVruGO8tQ5052v0xbLgfLwOTgZJz3xzVoXyDT42g8+5k0fUsSMDutY4WP9088g5PqRSe9hJKyuaNpcNdf8I3rdzbm/tDGdMuzeQgWVuwBCDaDlscnnkkjBNY8cjWdhI6Sx3Mvh6+LxvI37oQE5G1W5OAdx9T1zWxqmnx3p8V6VZ3sNxDFjVklDG3t4sYLAA8Ng4PHUt0qrK0esaxo+pyCWTS9WshaSXF1EvkxuFyFUDltoySe5wPaha6F7sc2i/2te63piEBdTgF9aXEsOHL5yyIAcDLZJI7YFV9MdLabR7i73ut/byWd/HFMfOkbIVWkZuFywwBngenavFNNpVtbzyGa0v8AQ7zyGaUtFPNFIRtG0/dzwckZANXLO0tdTfxTphWSS6QHUbPZOphAAyzM38QXoAO/aqS7C0KY1K4t9Js7iLP2zw/ctDtkIaOKMngAcbgOpPfFPg067vLbWNMvbePT7m6H9p2d5dwt58g+9tjA4Tc2STjgcYAxSafdLe39hcmeCO21W2+yztcxbLe3lAwMActgZPoSR0qa/wBaNno9vdvmTUdDuGtJrqeVklmgJwAkZ5wRyc8gcc0g23KU+oKZdI1ATiS31mH7LcWMF03mPJjCvJk4XJ6A8AelRiC6h0qF0EwufDl2VncSq8UMZPG0H72Op9SO9WG0yO6e80y3t5vJnT+1NLhCq88jADG4j7ueceg7VdkvkubiK7uI7OSPWLX7JPCYmjtbORflUnH3iOeM8k9uzV9mS0ZQtLfULrXbL7Rc2sbgajZPLAGubmTptUD7oJJyegGOKbf3K3z6QZZbVzqlv9ml0u2kZNsoGFeYZx97lQeO/FP06aK10S3v4y8eoaJdeVc34n2ySxE7VWNDyRtwxPUD1qTUdCguL7U7OdLrTrG8jOpWBliWS4uWPQZHCgkn6DqOaS3H00IW1a40vS4J0S5vNc0CcW5lJWW1ggHGCOnXnPUkAcik0+6g1K51PTrR7e4e5UXUGo337o27j5mCnoMtwccHIBq7NZ6fbWugazrYtoNHuYvs93pmmSFZy8Y4aRTwMnkD0yRzWN9qvL2O3srax+1+HUuZLgQWxDTmPqdzdeV+UY5xzTdg1erLWpS6bBqWn3un6fqFxeC38/VJrr96rOTgsuSf04HGKz9JaTUInhtdYto3u5/LeG9G0LD13bj93PTHXp0qWzj0/VL8W+mahc6J/aF15Mcd3/qlhOSdzHrjoMck/WtK7M9qdRl1LQINVgnB0y0vLUBVjdR8rKo5OByQcgk9aLjtfVGbqKizjn1e6srnSLm5Kw6dPY/uoMrwx45PHoevWrKSzR3aTqIfEOiaPGLkx5CZLD5gP72Pb8jil/tCOJ7SLStQ82305VSDStY+fzJnG1tq9OTycEAcGoX0mx0zVTZa1bTafFbgtd3VlIJAxYfLnt97PXHtTJ39CH7Ra2tnL/Zd/LaapqUjw3NpMQsawMcqNx/AeueeBVBpmtLq3u5bR9OitP3ccltGWWWZDwSTweceorV+z3iaJ5aQWutyamPJQ7S91CqHIOOSuQM9DkemKpQX8gjLWN2klhYMLgWGpt8zSdG2qOuOvHscUr9B2syDXILua6E91JHcXupqLo3Nq25kUcHgdP8A9fAqrNb20k6IW+0abBhTc28QDEkZGT068fSrT3rWaPfIktlrF5KUFuIwkXlOOxPT+f4VnyZkcWSIlm0AYTPJIdkrjkbscdelNJWE9z6f/YueZda1V3TKvGu3H90HHNfbWjwwzhGhkKeuexr4Y/Ysv5rrxRq748pjAriIcDAOCRX3NoiQ3MeQ3lN3HvXkVF756UPhR11g88aANl1xx3rZtmDqMjBrHsFlgVACXTvjmtq3ZSQCMDvSQnqaMKBRgdKtxqTz3NVYVwQAeO1XziLYOuRnirETohTbu6Gr0bKEwOtUQzSEAjjFXIguAD1pogtQuyHkZp2/e2AcHvUce4d85qRVBbnrV7gKxLHB4FBDFMA5FPzjjsaQnbwn40wISWXIQ5NMDFWPfPapiOTjh6iI2tk430FIrS/K24jrxiql0iyjK5GRV+SPzPnfqKrSJ5o44xSYzJu7YrDnGQRgk1zeq2h2kHoe5rq7gsiFRyM1najFHNbA4w460nqjRHhfjLTlF7kZwwOcdfoK43R4kk1XVNKdR5VzD5ij36ECvYPHOjbLXzREc9Qe5rxuY/2b4k0y6JwjOYX/AB5FOceajLutT2VVUqML9NDyjWLKSzuLm3IOYJCmPb1qOE+fbB05xww712vxd0s6d4hS7iT9zdpg+m4VxFqHtjkD5CORXiy0Z7NCXPBNj4nZkdX++OB6VZtrny+OR1zS+T9o+dR92nSDz4kzhJRx9azaOpPU0rISx3ADnMbAEfjVO6szDfgD/VNRY3LlvLzvI6AVoXS/bofMACOhwRSY5aMrtDJArlBmJeozmnxzRumwH5W7E0trcGCRCeRjBB71I7W4fcAATnIHvSuS1YQOkZDBASP1HvVTYm8kdznHpUjxFUcc/wCyaqhd4IL4btVK6DQz9VsPn3qMZORiqcRVxibMbdBmujWEXMJifqBlfrVCbThdfuzw68g1e5Muxlx2vn5ikIPcMP0q5ZLIoERwAehb1qGW1nhXaEfIBOR6VaXdLbJvTDgZzjmqJuP8s2xDMeDwfrU20lTKh+bHPNRW11G0OJRvVuM96lh2wtmI71Pb/wCtU7lRTLOnag07PHIcqDV6a0ilOUIyRWSriCUuBhT296uWd0nnBznBGPaqHJJ6lWSNrSbOzPbpUkU55AHX1rXRo7h92zzARzmoZtIMnzQEYHrWdzP1KDOrqAR0pWb5SCMg+hpssMsbkOM/rTFDCUDIK47VJaZKIY9iFXOR61LGFXk/N9Khd1wAgz605J180q3T2qtDTctW8hfp8mT1JqxMwQeo681RG2RMqQMdqSUOyg4yB71DXYOupaOJ4QpJHvUDzPD8pye561ZjfMYx1x+tSmBXUb3DHHXFTa5fNYrW1wGXvyevWrPkSMgcA7c5NVpYWtcBBkH+MdqlF4du1jzSUbsG77EpxI2OvrUNxGF5P3fWoJA/3lcj1qGWdmQIPoMnrWgkif7Qg44PcUgmL8jt1qGG3JXc/UdqJm8nhcnjnFKw9CZrgbcdGqrPOyoCcUxLhQ2X/KopZVm/5Z5HarSJaKlzeH5CoLEmp4XVk3SONp58uo3t4+vUnnrT440VkaTBA7VViJaofDH57hQ+F9vSry2wdwAQkY6uapCNi+YxyevsKn8iQ8FwMdaLGTEdUjl2oxx0LVH9pjt3yACx9akMTSMQh/GqU1p8wVPmkJwKGuw4jt7TOXZ8gnpRLF5aGRjyTwPQU0Qm0wSc4HSnSDzl3ynC8cHNFi7kfmsFyOTjtSG5A6DLnjmori9jUbI8k9MiiCcRp9z5j0z1FFtdQ23HEzKhLkDdxtHeqk6vJweB2qyHYrk5LVC7Mz7T27d6uxHMyFLdmPyglj6VYFsyAoM+aw6+lXrOCR+U+QkYLeg9q1IoorSAyuPNkYEDNG2pGtzBj0yWaSNBnLEfU10Mts9vGbSBAJGwGcH+VQWFxJFMZAnzdsjOKuQyyqzyucDkDHrSvcrlKMVl5fGMBPvE+tRyTMx2DoammuJJYz/APf0pEWNSXZwQBx9ahJMtuxEibdwB+tATy0LtjLHA9aUyKCAMc1XkcLMOpfoO9BkTCHZDk9WyTVeQHb1zgVOzN90dSPyqrL8ucnGTg/StEQ2Z95cNJ8oOBx+lW/B3hqfxZ4jt7NM+UG3TuOyj37Z/Osq/nSP1OP1PSvo74JeBW0bw4LmaPF9egSNxyAegH4UScYRc5bI5K9TlVl1Oiv8AQ2TwfcQ2YMH7tbe32rnGeOAK7f4a/DiDwdokTyyCS6dd0rHqWI5Naun6Y4s4YTEAAy5HoBXS3EIsE82TlQM4HTFGVTlVpyqT6s8HFP3lFGZdXk8w2xIRjGXxgYrN1XxVpWhNGt65kVup9DVfXfiNZw77eC3klfGMAdK8n1+a81S48244XnCntXqynb4TnjH+Y9Q1H4i+Hba23xOkrkcAHmvPrv8AaGubGYxwWEbJ6NwcV5/euY5DtHygHJxXKXEvnXUgbqT+Fc8qkr7m8YRWyPZYvjTc6nfpNLZoIzgEZzxXTQ/FLRmhyLQmTuMYrw+xiKRgAdK14RuHPGKE5IlqN9Ue16b8RtM1N9ihreUfdJaum0nxDqLykgGdV5zGf6V82ktHggkY7iuz8IfE298PDZN/pC8KPXFaxmk/eIlC/wAJ9Gaf4rSbCSgxueOeK3YrkSIGByDXjOj/ABAtvFBdEtwko7vxzW9o3iKaxuDDOS8WeGrXmXQxatoz0ZwGyaydQIVcjnFWLTUI7lAVOQar374yFGaTFsfLP7b1+bb4f205c27wy+ZEy9dwHQfWvg+ysI9UujHpWlR2VjqIWODUNUYKY5EO5mVui5PGACDxnFfeP7adzcW3gvTrmKCOR7aVp9koypA9R3+lfAV+yXtxLp99qcmoyORdWNpYHfFvY5ZcDlcjqQMeoq8OvekKp8MRNTmN3vtLvWLi8+1BpZrGxUqqTqcKCM47cHOD1xWhYNcTalGmleHrbRC8a2kt3qP8EyfMzhj9wnAG0Ag8YPNVLeCbU9WK26WnhPT5VWVZrsjAkjX+Fui5I56jPbms6c2mqNk3Oq6xqF0hcxqWVROW5B79O449q7tzjb1Ogvr2LW1P/CQapL4glvg0v9l2ClQJ1bBDqMkcDg9O+Kz9Q0bUbJbi+0vTLrQtDuocXVvLOqLNEoG4ZBxz7cgnI61oQjVdMsUigj0/wxbbvtkc1yQ0odRjgjoT+IPQiqtrqumXOqxvdXmoeKyjLOLWNf3XrJlRx17qMnrU6lysUYI7bVESa1uba0s7+9WEW0sjPPbxqMsWxz0HHcitSJre6uXiAthbT3xkWWGzyBHEuA656Z4yOT1qDUPDWp6Pd3uv2VuLSS8uAlnYxbW3xSDp3IIH0Pf1pIp7W5spdnneTbxjT4/tFwFlhmY/MQBjpznHB7mkRa+g5RMtvBLNBcPHFDLelxAqIwPyqwyc9OxPfpTZoZLW2neWKbeLBY45Mrt+c5wQO/5VNd28dp9stEltCS8NoBEzvlR8zPGRkdR8wA7VPJfxzK4n8grcXyjCwkoY4xjcufoARzzTuW193yMue2e1TUNluSPKhtAXZRgEfMDz+tLPPbyPeR2AJV2iso/MZc+jK2P5irlvPBcS24kiTbLctdzBYRgoo+Vhk847g/lVN0hEWnyRJkyyPeSYjUZAztZR6euaS16A/dHa1DdK1/PavGkckkeloDKu84wShH659O4qS6aKODVriDzvOCR6bCRL1OAGBAGMjr1qG1uYbe3sLm6JdXeS9mwqnLYwrDP6in2ccwSwW7AjguWfUXMcqo4/uyDnjOOVPOD0qrMi/UszzR2cupH7QHe2so7RHjZj854yp/HBrMv7eJXfZLH5Wn2RAeKMspkPJQ5IxnjB9aeUibTtPtySLm9umuJ2aT5doJwMY/H61Xjt0i0Te5R3vr4c/MW8pTnp7Hn1xUvuD10Rb06OG1v9LWTzBHbWhu2+YKwyODn1z19qSJWa20eCOBJJnla9lADZXByVZehweQcdKhl1NRaazPFFGWu5Vtof3Y2hR97Gfu5Axx3pr620kl6cgm2gW1gkklO6PAwCCMZ5yCO9U1cFZaI0HE2t6bPcuVSbWb8IPL5Tao5GOSAVGR7092ibUtYuXu40a3jFnBJgvCzlfmwTyAePxFU4jHpWoWkkbvnTrEvIUXa0bnnHPpxzUCaZM8OjxSuySTBrycxjJABzllPHXke1JD0OiisbPRNRtiX3w6ZY+a2T58MsjLhSuOF3HPXoVrF083Fwul6cTshlkbUZAW3Rkj7rFQO45xnqKLOCe90O5lRHlm1e88lRasAdo4O6Mc4wNwP16VJqWrLHeanO0SwOluNPX7ERH8x4ZgvJ4Azx780bFp3WhnstxrDvM935aaleeU5tDkBQOSUOScKMj8a2rm+t1fWNRgFvKURdNsTat5EgJ43hRzkA5x0waoxwSteRrBFG/wDZFmXcxfuXUkAtuJ+9tyMAdQaXQ7J2vNA0+8kt4IZDJezx3QEXqcM/UZHyj/eFDVzNe6yxPc2unPZW3mS29to1v58kN9Du3XDcBSR3PTd06HmqtlpNxrFtocCwJLLq161zI9rIXmMYOQGT2+8D6A01rl7LRdREf2q3utauzGv/AC0TyQck7jknAGB3z6Ut/e/ZNUubq0vbV20+3WCGS2PkNvK4JUDkkZ5x/eNCsErrRlrU9Z3w+Ib+/uRPO3/Eutvt8OX8sHHytjGc8HvjFNS/ezmtjaQT40fTTIsts/mAucFpOcYyew9xUMMbsNLtlt7l4rRRf3K3Ue+PeR8vTJ5APXviqs1nLqOmxahEbXzdUvD+4tSQ8aK3CsueM9R6ihWQ9xsthI9jpkLy273l5M9xcLMDGw7/ADMRgZPA+tSPqM1xa3l7NFdRtdv9ghkwZVCjG4E8noOo7itm51yGWfXdQjvP9RbppdpaX8Adip+XaCOPvfj05qjb2kVnq+nQwJdBNMtzdTTWkvmq0g58wAnHJ6jGMgjBpq2wnFsJbGLRLzU3F35osbRYknsJCFDsMtgH0HoOtSy28OlzaXBFJbX72to15cGMeTLExGWDE/f28YI6g8DiqMs76rDZKzwXNzq1+XZYlKSHB/izwMt09qsXkEot9dmV1O+5SxjS+w8xGcfK44GW4J9MUW7jT6EEFzNb2ekW1zKkVtczm+K6hH+74/i3Dnp8vPfHFS2F9cW9iLu2tXf7bqGUljzJEQo4Bj6nA+YH1qSWM2GoamJ5f3en2It4ycXMTORjbnGF3HjPqtO3WPhhtGNy8luU09pjNps+4s78qxGcLk9uMc0th6vUj8qbVpjffaodQ1m8cw2cdhlJYSvIYgdMjoO4qa2isbu6fTi8dzZ25F7qMh2xTqVB8xA2eSOASOo6dKj0+WNtIaK2lspb+3tDdC7jfyZoWZiW3N1bGcDHBBx0qqkX2yxTSRFHe2duwvrq9hixOoI+YEnG7Ge3bgCnYSdixmO6ibUU8l5N/wBi02xmLLOiE/JJkcNtJxg8kc5rSuLS3uruz8O6dM9zcMq3eq/2l+6eOVfvIr9eV4JHGCuKyr25F3AdSkje9sol+w6WpYRXKY+6xUfex2z270lrbX2pp/YUUa3d8P8ATb25lBW5g24DKCefu4HBORRsybl0appcesz6h9iNzotrmCz0nVZP3h3cFlxw2GznnpgnkVLZfb7BJ9EtYGn1HVs/bba+ixLAq/c2ueR8uAc5zweBzToBp+qwm/uZUv8AQtFxDbWVwVjum3DAZccPsbn6YPNRpZ3sdnGtrOdY17WGZZIZt32qy28r8x5GV456j2FNruNe69PwG3Op2WpW4tAZU8P6STILC7ZRK8mNr7SOuOhwemD1pYbi8tkF0Lg6jrepFrOOwuizTW8eMIQxx9OeSOc4pLmSzneLTIALnQtIAuriGRViuS5GJE3fx46ZHGD3qOe+mSBtSBi1S+vc2drZSM32izVRlCG79ccgkjvSZa1JIrMX9zLoEEh/s6x/06/ivQI5A6jEiBuScDjIJ4IIz1pLe6SVJdVfy5bWPFpp1jeMVmCkfK6kfe2knIPOMEmmuFuo4tMVHv7aJhf6jMkW24hxgOm4nLY4GR1B4GRSLdWl3dz6q8gudK08i00+3mkCzjI+VgMfPtPXPUHJzT1E1puXYLe6ktk0SKRdQvLofa7+S6Rlu7Ip1QMTn7uB33Dp60rT6dqbu0DyT+GtGBeK2nZIrls8ErgYfa2SeehB5NU2jlmT7GZDf6pd4ubq7UN9qswpwy84PCkcjqOBQ8tpcxxqqC88MaRL8ksYSO6kzzluzYbp0wD37JLqCdtGWYFvbpD11HXtSysKbm+12O37uehGVPf7y/SoJdKjvLeSwQw3dhpgF1eyIoS554cHP39vsenQE1cS7uLlpb2RDe69fgQWghLJdWIQ4BIAB+7k8/eHXpVa6sbRw9usb3mj6e4l1C/tgI7g7hkq2eH2t34445oepSdldi6fqMMM0msTxC7WMfYtOg3CO4ix9yQAcNj0PUHJNSTJczvHYRXH2y9uXF7qN9bqwurVejpjqcDuOo4AqFHM1gmuylLiOBvsFhHGwjuIGHzRuVxk4HIBHIJ5NWJ4L4r9ihIv9QulF5f39qrfaLdQMOrLxnGcgjkjjFSSk/8AhhqS20rJdvGz6BpP7i2vbUqtw8hOUZlPDYOCMjGDjmmTXGpNc/ay4uda1ZAyzWh2y26jhsqASMryMdRnpVbS4LW4t31G+Jt9F0wm3hubLAklkBLIWU8HHBGRgDIqVY5bOzN6rmTxBqjCaO7sJDugQfeV4xyuRkgjk+wprYzNOxtbVok05btYNLtjtvtWtJDtuFI3DfnhiG6ZHHIqG8v42kk1i5RbR4UxpkFrHmKRwepU52bgAR2B5qrFBYq8VqZz/ZFqTJdalYZ/fEjcoYHhsN0z05HWprrxGLq+/tq4tIxdbdmnw2sYMW4cEtHyRkcjrzk02upsmrJbBFARZzwx/wDIQvlzf32Q9uYpDlQCAQue+cHIwKfb3qxWZuuYNDsSGhs7nc8N5cD5WAHVd3cjgHkg1Uh+0x213pVtK0c1wN99fCQNbtE+So4BA+YHGec8VFbST2ltHqbQGDTYmxbQSqZILiYcMdpOVz144BGTRYjdbGsZb+2vCsscK3+s7UjjuT8sMTcptkJ+XP3TkZJx0qnaxLd3MmnyhYtNsS1zcR3BXdK68Nhs+2OD71eaPUNKvEgl+ynUNaQDllkgEEnIIY/dyRjnBBFZrIrQT6YCI9PsW8x1k5FxKvysAw5GR8pxkCptYvmv1LK6neT34vbm2lk1R0WDTbX7skAH+rkBx82AcYPUGrCW12t49tbXUr3bqZ9VuogVeJeskZUnDYPII65OMUkvnJ9mvZJ5JNWuHFvY2FwTuijK4SQNxnBOCDz0Oe1MOmRm/k062uJJjGv2jUriQ7JYyAQ6jJG7B7jqDS6aE2SJBfyXVsdTNvEmlac4itliyVnlHzcqT8uRyOozxUt3JeQsk8iRprGsEG2ijkBSKNuhz/Dk+vOetZltqUNtMbvy/Ps7Zza2cUeFlZgMqxUcNjqB6d6tSW9zujiliB1e9AmeWBMqkbfeDL29QRg9qrRC5m9mWoreymuf7MMksen22Z9RlaQZMin5grfhg/pTLae3sfM1i5gzaxEw2NqRySOVOw9cdeR9avXOiw3KJFBLDb6DZDfNcyEmG5nA6bwcpvXj0B4Azmo57m4N3barcW7bpY1j02xkPKqThZFbkNhuCDz64qFbqarmRVJuo7owI4fV74h5Jh92JG9+q5HH19qn1NNPvpBa2zvDp9mA17KT/rZAcHaT1wRz2HbmrK2TG7Nuty41S5UyalOi7ZIEz88ZU8HBOQR1zxgVVuBaXyuiSRweHrFirygbo7yZRnB7puHfoDVWREuaxZ+2Q3ATXL2PzTFm306xEfygjuU9x82fXk1YiZoB9kgJn8SX2BNeyS7khQjKMrjkccEHr04FUrK7ksDDqN0huL+4RYdPtZDtMKH/AFcisOCR0IPJ6k4qSO2kivJNMt3Md5NubVb9+GijP30ZejYxkEckcD2TKctFYsqsd1bPpds/2TSrT97qFynyyy8/MrdmwemO3Sr0MsM9pHrl0+IrdvJ0y0Bxub+F9vXkHOD+NZccFldABiB4as5F3SRsQt5KBwQeq7lx7DpVmS3X7SNQeAieRdml6W+C6pngnscfn3ob6Aoapsn2XcL+VHL9r1+9VnmcEkW8Z+8Cv0545P0pliyJDLaxOU0qJwt/fxEAS5H948jOB9OgqnBb3kd/JpiXscWpXrqb27fgW5PTa45XI4Pr04HNPu4LG4i+zB5bfw7Yv82fle7YdenD7W/LNTs0V00L0l/GVt76W2kg0uIbdPtGHMsg4zt9xz7VKL+90ubzYo4pdbvVJwRlYYj1+n8yaz7oTXPlajeB5LsL5Wn2EOflIHBKnlcjnn60sdhe20f2SALPqkyGW9u8k+TGeWUf/W59KLWC/YvaZcudNntBLJFaA7ry/wA/61uuzPv6/hVk608l5ZXq28cVgp8i1tDyWcDO9l9+o/M1mRXkN1ZxQzf6PoGnnkx433Mo5ByevPHoKtSW0ssceqXKRnUrv5bGxi4MIA+8R16c/wA/SnJXYk33NeYXdteFhJ/aHiO7yXWJeLSM/X/9Z+nRrQW93CdOsSwt1Ak1LUnPDN3XP9fwrPt47iCE6XYOJb9ybjUNTEhyEH3kB/TPXtQ2p295BiKPyvDdiwYxng3Tgc5Pf29PrUNFtpbmpLc2sscd9xFplopitbQj55z2JH6+w5PNS2kN5pt3tgC3uvajEHjjIyttGec+v+PsKxZ7yFXOptFi7kAjsdN25EaHHzEd8Dt+NaNitxaAadaT79VlxJe6knIiQjOFJ6Z6evamlZBdNk/2f7RZJo8bh7OEmfUr7oCw/h3fXjP4USa3aX0aX13BINPtVEOn2wX5pWHCnb6Z556dap2F0lxptxDNcSReHbeX995YzJNKOP1P5fWtcJFJ9k1SWMi/kAi03TiMKo7MVHtzz359qm3VlJlC3muIUiEjkeINQYKkRP8AqoiOD7Z/OtCO0tp2/siCcxWcQL6hdg4y45I3fpVOaxa1u7i2gk8/W5B5lzfu2UhB5K59unHXp0qO1ms9RszbPP8AZ9Ftv3tzLjDTuOqg/X8vrStdXEpdC1BcQtFJqTmSLSoX2WlsP+WzD0HfkZ/WrMk1xbSxyyH/AInV2Q0cQHEKHuR2z+Zqo8gmkg1NwI/L2rp+lIpG70O39cfjUiW85uJYN4uNcvlEjyI2Rbxk85/LjuT7VMiua+htaVfGR5I1kMSRA/bb4sOfXaT0966SHVILZYroGaysSu2Py+HnbHX1GR+Vef3cIuLI2lsf+JXZODdXT8CZx1A9cY/pWlD4gjluU1KePmGMQWdocnJ7Nj9f1+k2vqtyr23Pon4Y/tFa54FWKK4kEunMQEsJSXkY+xPK5H+NfVfgX46+GPG7eRHdLYX4ClrW7YK3PAweh54r84IJZre8jthJnVbomS4kIBEKH37env2rU07WWiluEtLgiyiP+k3zdSR12n/PtWsazjpLUzlTjPc/VQEEUHpXw/8ADH9qLWvB8FvFqZOo6IcIkl5KTPx3BPPTsa+qfBnxb8OeOIIjY36xXMihvstwQkgyOmD1x7V2RkpK6OGdGUdVqjuaKbkGl7c1RiLRRRQAUUUUAFFFFABRRRQAUUUUAFFFFABRRRQAUUUUAfg6sUzPFDLcCPUITsgulO2BgBltzEc46DHOeDTbS6mN7JqaQRXCw5+1WcgCQggYUqvfHJOe/Ipq2hWL+zbm4XUCFBs7lZSIInPJ+Yj5sDjgYJqSyuYEtY7m2T/ic20jSXQuuIDGv3dq9DjqSec4xmsjqabepWvJIvs5hEouNPuCFjklBVLeQ8sFxyce3BJFQ6i13dpBbXIaK9th5lvdTE/vYxwqqvQZ6knJ7Yqa/trS+aLUYXl/sudwl1LMBiORvmYqvU4HJxgHtRfQgzfYpLh0g+/Z6lc/fMa8qF7LkjnPPQGhWTFy6PQmthbQQx6jbRNbzRL9nvYWy087McsVXk+5A6CobaawS4NsfMGj3B85Cp3TpgfLk9FyfXtT4Jb2KyMqIbfV4Y8SxAEzXe7qemen0wPaol0+G3it9TlGdMupPLlsoZAZgB1LH+HJ6deORSVhu/YlYT3sSWkv7vU7cFrU2+C9zu7s3U4Hyj096rPqrXLyz2NpjDiO90y14j2IMMWPTqMADJzz3rcn0xrYQaZdjEso87Tjby5O+Q4UO3fA4APWqkFheXurPZQW8b6jZL5MsFswEbIgy2T+nGTn1qU7g07jLSzt7VI4rkx3mnX6l44wzCKzlY/Lnu2B0zwT6VHFZC4M+mSXMMuq2aH7JqDsVtxEnJxng84z1JPBo2RPZSXcVn9r09kaS6iXcIbOQnCk8/NgdjwSc9aZdWSTJaWDynGVW11KVmSFVHLBSRg89cdTwatITVugyBjf2H9p2CbL61BN+bluZix4Cp3x94ntUVggZvtWZV8Pzn7O80hDTI33mKj+HPfA6Ummzu/m3kMZTU7YtJPJccRyRqdq7FPBxwTnnPrSQPbWkZngMn2GYiK6e6Yblkbliq4yM9SAAPSqFvqWYLS9TUgLq7e1dYzcWVyctNcKOEH+zn1PQVM8tys1zdxQG0vI1Ftd2ABNxchuXYHqMj0AIHeoVRhHLEXW3SWRpbLU5/mkKLjai8kDJ7+nBFWdCt9Sgu7zVoJ/smqQxA3Ed1kz3Bc4+UHkcDJ6YGKkpasf9us9Pt4LIW4GgX0glMFuQ11EF4GWPCZPA55HTmq92zvfxWDJ5F/ApezFodzzlugduv3eB0x3qSyn/s2HULzeieH9Sl+yy+Zh7vOMttHRcnrjsOoNQT+faWcemXKLYS4N1ZzIu64uNwKorHqMjoSeB+dGgnd7FY6nc313cLptnJFysF7YWpzuRfvkntn2564NQJHZrcSW0ssiaVdHz1tbMfPFJjaisTwMnpng88ZqdLySxU3duU0e6t4UtLqyi3faLlifmIx0z3A6DnPNSQnS4JZZ382w0DUfk8iJg1xvAwNxPC5IGPai/QLErPNrs0Wny3EX9radiC1t7UjZMp5bc/fHQeh55FNV1ub+W6jjSeFZMX+jWI+RY045I46/U9xVfzJrez/sy5gWw1GCMzWvkKWlnLH5SzDBGRwM4wKJLgz2p1JCumSIyWd1pdmWWadAPmPA4z7cgc5oXYXNd3epehsYbdzaTp9t0zUAZbW3tmYR20znaodu+B0zwTzxSRaW93L/AGb5iXHiDT3W3hitWCweUvLFm/ix0GOc+1RTQpYoIJJCmh6kv2yGysZcyK2AEDH37ZPqcVRWK6f/AIlNxvg1+LCWUdoR++3HOWbqcD5R+NG+xbdtEaEt1a29umqwgXl6JGa+04x4toAuQDgdeR6nJORWbfeaYzZJcte2E6Zik8siCCVz0Dd8Zx2BNPYz3upeclpvuYT5d5pVquIxHHwScZ759TnJFT6heWml+XDqBjv9IvFa8FhYk4t5DwoYng84xk89cVQmtLsrRGW/vP7KjcXGtWjiCCSJtlsYlGWyf4sdOMnPXinx3HkwNdRxR3ttkyX9lGu2CF1O1Sfp6E8nkDrWd9qkvLiC2lSUanbRbLSO0wwkDHJ3NjJ44H45q4kyXcf214cQlxBeaNaLtUxoOWbqOvbk9SKVifi2I7NV1S9SxnSSXbhLWWNiIkdjzubHOOg7E1rb5NQv5VtUR9Qs8RT2Fv8AJayQR8sSw4PoMZOTUcZtFshpmo3G7TboG7s4dPbLRyNxGGY9PbJwfSkntrqcpbXDiLW9OSK3gsLCP/j4QnJ3MOvcDjjk5Ipbl7aEJ1C0kB83zLzRbhWnfT7TKx2spwqg+uD6nBPI5qomnM+NLe7FxqkQQWH2c/uGVj8wLkZOBxx39qsXl4rXH2ny1isLmQifR7Ff9UEGBnGQMkd89yKkh0QJJFYalJIjSQNdabDYEO7M5AQMw5HBxk4GM5p7E9UJeXMs8qPDZxSeS2y+0y0G2JUj43H8fqc8jNJa20PnfYrsSappF0olghtmbZbTOdq7ieuOMZOCfpTru7luFzPG1rrFnts59IsFOZYwMsxYc+3HI5PShorW00+0Y3Y/sbVJDI+lWf34CBtUsegBPTPXkikOy33IrqzuJh/ZVxifWdNPl2ht2xAUXlstjnHTjPPWq2makIrk6u1vFqjFy95paRfuI0XgFgOOvTPOeatajZ3kVzBolxKkuoJErWCWjAhw+eGfqeOB0pI1+zrcXuRHcJILS50axU5Ma/ePGR1/Hvmmid9UQzeU94bO5zqNncgSWUdvK3lW8rtwCx644HYE1cuboan5kLI1x4k01kggggKmLyl5Yk9DjtjJz1yKgeaKKzisLlzLpV6Tf29pYkCSF+iBmP6EnBGTirE1vdXD2+nTgW+radGqraWgzJdK55DOOcbflB4wMnmk9Rqy0/r+kVJtUQajHqzIl/b3W5ryzSPEFu5O1cgZHBGevJ5FRTQRSaj/AGK9yNTm8tRYypLiCBn5bnHOOnGMmrT3mntqfmCykt9DupNk+lWkg3rtG0luwyf6ms8aHZWd0Ir0yRwXCPc2UVpIGbJOEVmP5Ant2p7bCvfQ1Atxqk+5FOq+IdLcBsFTAsEa84z1x+JJqvBeL50epRW6amt0rNfiWI/Z4JHO1Rt74PqRk9OlRl5ntpYpSLPUrHbbiytYz5k4PLZYcnjjgcetW7oWtnZx3+//AIkGoPmbSrCT54tgwpYdBk9Ac92FFrot6FJ7dBc3GhNPDql9HIBYX5mPkQ4+ZsHp14OOp4NTadqNw4Or2ls9/r2nO8t9PdEPEI1GF2gnBx15Oc9MisuazlnT7BOSL0KJLCCHDK+88KzHnpwDx71pMbueaCZ0jS9tJFtJtFtIiqtEnJJI/EDv1NO6M0r6jxqltpFw91ZRf2jpupRG3u7+8hyltNIcsFx+OcYB4HWprGYS2L2MU6xXlu5mt9evzhDGn8Kn8gTyegqJZrG1lD3EiXmmaj5k66XaMVS0kPyru7demTgnnFSXsYn04aTdb9Q16xCDTY7aQNCo6ksepwPTv14ApWLd7O5VsJ2kjGu6dEY7i2DNqMl2c7y3G5VPPAwfYdKb9gtzMSksg8PXUwhj1O7C7lbq+0Dgc+g6YFTXGqSXqx68IzqOqo3+nacIAbeGJOFY4OODnrkk8jgVUuUtIiLZJTqMN6pIL7lgs5nPAx3x+RNGhNm0aFtYiS/IlvP7Ku7cyXlrq90pV541GFUAnA55yckcDHNM0a51C3ttU8QWkv2aLyxbXxumzPMZCNzKuM/d5I4wMYNVrXTbnWrz+yXvhea1ZSj7LftN+4SJBlgueOvXGTng5q9YXDSR/wBu2FudTuovMk1WKdQYozkgEjPOOuPXp0NHTUpWWorafJpOlSJbgQaFqLD7Hqd2FaVWQbiFA+7k+x444NF4b1bG3iubRdP12ANeG/l3Ce6RuFGOvTBBPIHGMVRWxF3MdOkuxcWtxtS21CXIit3JywTscd8DB6GrM93eatezj7Ql/rmkvvXU5ZMRGCIdFzweoz1OeOaQW1LL6jb6LfRXunQf2dYTwrY6gtxh5mdvmdlXrnbyQBwOh5rJuJWt3ltkk8jS7mfzLHVLxd0uxFzhTzjJHvxx1qa38XNp9+NatIFupLqIx31zfxBkSSTgbR1OB9BnFQi5tbaK50hpEvhOgjtdWucosBzlipxjr1x1yBVWHe+xPBqs0Xn6pAI7LWLNC13dX2Wlud33dqnk4HPPQYwKggtrBZJ7q3Ak0i9ItzqF+Pmgmb5mYAe/YcHgdaeNQXVLVJYbQ3fiHT5jcT3t2QIzboMABT1xwc8nOB0pbxYZ4ra6gh/tCzu4yt5NOpFvb3DkbWAGM49OATjBpMlq+pLFbXepHEcEkl/av58Ooag22J7aLphTx79yCQCKYZo7jTjqAEuq2d2DNfwmPZBbTscK20H5seh4J5ApyWUmr3n9hQajJrGqWQWKwu0mxbbANzc4wfTjPPWmx302p3z3zWT3kUCltS0y1jKW8aRjC5IODznqSSeRS8w9BsVu97c2+lxf8TTULZFi06aH5LY4OWBY/ewOOO9MnuINX1X7bd2DukZ26hplhGVjRUOMkjIGT7knkircN3HHaPpt0ZLyFkM2mpY/chlkOAGfqcLwOQDzmo010SSyyjfFeqUsrnStM+VZoVPzNu5x6ccg5OaNbi0e5Tmhtoi9quqLFbc3tnBZEMyykYSNmPPT5cnA655qu8l1+9nmAtr+I/Zbmxt1JuLhWALMG5PHTA6DoavLqemyW9zZAW+naLqExuoobZQ9zCVwFQseFyeMnORzgZpttNLaJ5oji0vU7CImZ5Cz3F1v6Y79Oe20eoqnpqh2voZsNxDp+l7WghttF1GfMMhAe4hVcEY9M/jke9Wo9QurFnuwf7O1WAG6F9dFvNuozwqhT7dyeBxjFVb21WfypYI/smiXcq2ou7v78bnliF/w4xgcGr1rpt7c6pEiTob7Ty1zDqWoMVjkt4xwAp98E9TnAIp7bE63uOjvYEc31rB5lpNGLe6k1XBaKaTlmVRz0ySBgdMVUnh1CH+0Fe/OoSWixmznMfmOYwcjaADjODnjtzUEN/HrevfbxaS6pNfwytc2ohITzyPl2qOTjGSTx6VuaXrBtLjTjZSWumLf2D2dxDZAtOzd92chc449s4NLQq9y5DaXXiPWPIiSZ4tdsBIZtVuNkZcDIYkcHB7Y6kdKj0fWo9Ol0S4/0S0jtt2m3cVjb75Tk43O3T7wwBnpnmm6T9nsrLRLxtHuZNT0m98q6m1SU+WUJ4RY88ZB3Z65x1FTavskuvEukW1zHdp5y38UOg2++MuRnap/iwBgnpndxU31HexUn8P34tr2dftZfRrgzD7XcLEBbE5YhR0BHPHPI60iPFa6xcWkcljaWOvWomQWMIlZQMAquc7d2OSOuD0rQsEgk17RNSGnCTT9ZgNrPca5PuhknxkORnJwM8dM7RkVGGa00W4to9UikuvDl+DBFpsOfNXdjc0h5OF+UDtznNUK2mg+zvGvY9D1mdJL3+zZv7PvZNVnPllCPlCx8HlTuJPfHJqpcWlpeWeu6bbyu9/p92buyg0q13xyr7sRk4X5evByau6hpkM2oa7p0kUGnDVLNb+C61SfdIG67+OFyc/LjpgHrWTc6nOdL0bVbPVLqVwgsryOygKeVFnC5fquenPJzxU27gtdf6/q5OkEcWq2HiGwsF/s7Uk+yu+szCUTTBeWZevToBxwtUftFzbWpYT3KXWi3gQx2SlUVCPvM+MrkHaB1z61HPYrpdnqekGwW3ltJFvrSa/m/exRfeAUDgZOc98dq3ku7W5uw2oXt/qFvrthse20uIRLHIMBY+eCQT94nByTxTehC8ijqehJc3l/Yw21tp8NzajUbefVLjcwAG4txwuSDx16cVHFrVxdW1lcJcXb2uo2/wBjuo7CERoP4VRSeOvGSepPNRmGNNI0rVI4LKyvtNuvsl297OZHdicY2k/NjhvYdDTZ2mW013w9NNdahKkv26wFhGwikfjc3QE4z0HAOcjihlFe40x7bTAJdLEF1o9zi5kvJ8t5Z/hVc56ck9fSrUWlW97qep2ltqCyStGLyCLR7cuGkXkRL/U9OuRTLST7NNBPeW1qbXVYGje41KUviYLgSMMknjoM44HSrmk3Tafpum6nBqty8mnzfYLgaZAEKwk/fZu2egHXk802EUmWbe9lFzYa1daXJqMGpRGwnk1if90bgD5SQMZwM9eM7cGqMt62i+GLcjVLGK+0i+8hItPi3NIjHblnx82PugfXrU2sW0GmWeq6VNotwjtIuo2V5qtxh1gLZJCjgZbJPQ4wMVDNJZavrXlS3ggi1Kz/AHcWkwHh1GPLUEYGTzn6nipW9xvaxONFddN1iyk0i7nvFK6pZ3OqziIRRk5ZwvQc84AycgYq3faqt7rUlktzA8Wvaevm2ugwfdcDAjUHgZPUn/aPFZpmmsLXS9ZurOe98tm0+6fU5yVeQjChV69OSTxnHNUdLvlsNLM6amtld6Zfq8dta8mSMtg5br0468cnpTtcastGajxxwaXodxPaWljdrcvpt/PeyGWUsR0aM8nAAYewGDzWTa6SYpILpBJdtoV/5U1xfsAogJ4KwnHY7j37c1v6ldy2M3iO3htLbTJr1Y9TgvrxjNclSQw2YyFyQc+wAxV+PSYr7Wr2U3KQWWsaN9pW710/K8yjJK44yCORjA4GPSdgtfVGDrFnbyf8JJFEWvbi0mGoW1xby+TbInBf5Tw2ODxyW4NSswv9UvIrgW17HrWmCSLzAba3hkRc5BAw+w/gS1T6LZSNbeFtdSOS5sZQ2m3F1qY/0YEKdu2McsVGSc98DNUJLlrDTA0pmu77w9fFQ0xxCLcnOQhGeVIJ98ZzRclLXUjtbiOTR/Deti2nl8tv7PvLq8XfbKAPlAUH5ivU55zgZqBNIaM63bpqflXWjTi9sZLvKvtBD4ROgz948dCM5rVl0pL251zTjeR21tNEupWBuQYkEhwxCgZzhhkkccio7XUvtj6d4jlkklknP9mXv2iRTIWIwqqp5HBySe3Q015Da8hoebxBryR3c88sviKw87cZllmmkA+UkY+Td2B6AdqZearfXg0C9ms7Z00Nzp9zbxwgIqjgF2HUZ4HfPIJrJk0jUNPt7y2ki8u50S781gi7ZZIm4OWHIBXIHoK1bnSFuda1DTLQxvaatbrc28VpOY4VkCjqTw2044PUn60rq+g9RllYodO8Q2UNtDeX1rdG9sbjztkUEasCxXPLY4yBkk8H2ng1RL7XLe/nluYtL1uD7PdX9yqyMXI+YKp6Z74x0wDTI9XkRPC+o+fiaEnT703kSvbW4HAAAILEc5z1OOay9Rs1hGuadviuZLKf7XBeybkPlghiEU4AyTk98cU9GCt8hok/sZLdxOd2n3hhw+6K4ngbjLEcrlRxzkA1r3Ghzavq2o6Bp32aVJlGp2NrZ3Gy3tyFByzHrjHA7nJxT5I7S61m2v5ku7TR9e08xGWORZZ5nAweDwpY4+gHaudWaPTNItLi7nitrnTbr7NJYhDHc3EZPLMw5OB8oA5AOeavTYXqbFxqt7L9j1eezhuBewtY3813bj7LbOMqqqB1I5ySeSQAaw7TXWbSoIbaNrjVNOnLjWMliIQfuqpOBzgk9e3NSahHcnTrm2upLnTNInJ1Cx06H94GI6BgDkZHTPpkimWt1NrljptrYyWtpelzA1vJHs8yMjO9m788AdeaVuX1B+9oUj4dudb1eP7FdxarPcSFpInIVjnkliOme3Hetdzp94kjLBc+Fr+7lEMEkLMLcIvErADg/QHOfrTvEdzd6r5V5P4e/s+4dVsoJ9NBVAU+8yqCScDJIGfrSadd384SPT7221SNXNna2d0Bu2uMMVB4GT16HuTSeoRSi9SS8ur24v3gjisvEcEKHSrKaFQHx95SqjBOByc/nxWWUs4bd5ftGp6Rd24EVrFJlkaZWw757Z9BwK1bceHrGS8N/FqGganY27W8ElsTskulOGbcBxnpgHA980+XU9Ss7KCyuZLXxLo+nqLnnGPNdcEZ43Yz7DP0p7bCte47ULdtOYR6naWviPTLGNrqa/084JeReNzfxYPA6dwBxWTaWczwW1ppuoi5a6Vri+s7k7PKVeQrMeTxgA/iKdpCWVvNFbW+p3Oh3UZaW6jvjiE4GY0weOuOSOuMU7W1uDaxT61piR3WrSrcR6nbnlYRwcKPu568c9sCl1sNd0Rf2gbe/fUUgn8P6rdOv2MQgpAqA7XOT7eh6/WmalawrK8V/Al5p9jKTPqmlgEy7+RuY8HB47Y5AzV21uHhe51C2li13S7RRZ2cGoEM21x1Vc84PJ6diTxWVFp5tCNMivZLCQqXvLa/Jii3DlRjv+I6kY60dbDastSvJdyf2VJMXt9VNzutkjlJeWFRypAHIz75yPSobdC8aW9tIbyzKC4uR5fzIQMMuevA7jrU8uqK1ydSltjp13Iq/ZRbLsh3LwTzz+XfrUF9bSWl59ineKC7nlEz3iSZjKMOOBgdc9fpRrYi/U+iv2NSreNNXltHJt/K2RBjlggOcHFfdeiGOdE3Dyn6E18Ffsdeb/wnV6BtSJIfKQxjAkIP3q+9tFeOWJBL8h9vWvJqfGz0YfCjrLCGWNMrJvHHQ1u2xAAMvesOwiKfMj7kwOlb0cwmhjDRgFepHekgL6hHYFCcVbjUAg1TtyDgDpV6JcvVi2LKZ6irludygkc1WjVU5Y4AqK61u1sUy0gFVbuFrmuibQSKeMbck/jXD3Xj+POyHkk4ziqj69fTtmYiOL/ewPrTv2HynoRnSNcFx+dNE8YbIOM15f8A8JLFHKY49UheQH7jsCapyeKJLS4LzaiAhPqABScrByO568SG5zzUZQSYOQTXmSeL9NdPNk1sIw7bhin2ni99SmA028W7OcYHSrUlsPka3R6PLCz4yeB6VDMG6Yx71zCeINXhfbPaDj0OavQeJg7ATxPH7EUO2xOnctT/AC5z1rMuYd/DE4rVW7tr1co43D1qtdWobk9Pam432Kv3OQ18PcWxjfL7AVHrXgvizTGS5kRhgo4dfqDkY/rX0dqlsFBAHWvIfiHoruonAIAODjriuvCcrnyS+0rE1qkoUW49NfuOI+I+nDW/BkV4ozLbYfI/WvK4WguEjX+LvXuOlxJqGhXlk3zr5ZwPw/pXhElt9h1KWNjsdSRtPoDivn6tN0m4S6No+lwFZVIXXXUkuIZbC8KKTtIxzzx1oeFpSGHQGtHzxe2uDgsuOf8AGs/y5InKg8HnFczSR7Eb9SeO18tROnB7/Wp4jtGcnceo9qqLdvA2OfQ1YgkInDOMo+fcYrN+RpruTuUljAI+YdD7VWMayfecDaRViR1tZdyHKk8A9KJo0mQuiD5znHpRYfQZcxTQwpJg+S3ftVe4sS8Mc4IOG5x2q6btmthauRs9DVGdZLaYqHPlHrVoSuKj+VggfeIyasXMaJMk0RBBA3A9jVdwBHnH5UyxYTXLRE/XNGoFy8CzQLIRkfdOKzZrdrGUyITKjDByOla0hayJjJ/dtjP/AOuo7slU+TkHnFO+hn5nNynbtB4qa1Y7hz9K120db6EOn3weRWcLN43wgyV4+lPoNS1sXkDSQjGN3ep1iUIc4QgVStvOjYnBI+matSXG9NhQ5bv3peZZJOZrBI3CHDccVdt79CiAnYx4INVcyvbIpL4/Ok+zhlw6HJ6HHFRbW4tC8wToyAj3rPvoFixLHlT6UXEpXq+BjFT2MkdzCSXyQMGq0E46XKe8NkjAk9KY9s6SDOCvcjkfSrF5aQggxHDn1qsgmhfl960xoZKUtlIHyE85zVu1n8yMHfknNJcN9pg2LHlh/nNUY4bm2cEfdz68Vm3roF+jNVGUuCCPcd6kMwSbrlSOntVLzRNJ9wA/pTmVy2egFFhj5b15pymNicVO7qqDPUDjFZ0cgaZMuMA8+tXtjSoTjA6ZoSKYokWQbMZPtVa4syyllIB7Cpkjmiww6fSmNPkcoeOKuy6iTKZhmgTO/r2qoBcs+53wPSrl1cjd8pHHT1FVRcbuWBJ9KaSuaIBAC43ORk5JpZmVCET5/VvSoZhK5znC49eRRbQ+YxL5A6dapIzb0HKI0YkuST90fSnJGZnI3gA8morloYQRH879vakghbBeR8c9qG+hne6NI4iUYPHqaqzO0zjB/KoJJN6FQffrUltJb+bt3nAU9OlD0IWhKxeNHCkliMcdaVI2iTL8O350x9Qi2lUG9vUdqjYyycvnJ6GlsUlfccX8qQk/MRx61XubhpX3HBXGMdKkC7lwT171aisI2I81/LU9+9IrRFKGAPjYgC981YFvGvzE5OPyq00SpkRjeOxqItEifNkt0wDxVbk2vuRGeNPuc4707T7U6jdfNjDc5qCNftcgSNPlHJI/lWo7GwhCR4HGDjrSv3E1fY0RFBbJsAwB1NQRJHczoesSms2OO4vv3ruRHnAq5aWhD5yQD154qW7lRgtzRurmC2hKwrvk7n0qCLMgzLjB6jpT4YgC7FN4U4/GmSMZcs57/Koo13FtsVL0Au+3G0D+VVIyWBB59qtiHe2X5p3kbAGY4HamS2ZsMb+fznAHWrcKwwMZZMlwOKdJtJwmSCevvSRpvbBwQPWrSIbsrkUj7gSeC3es2+KqvB57/TpXaeHfAOueM7tLbSrKW4BIBmwdi+pz0r334e/st6f4dkF/4kuV1C5GCLZBiNW9/XH8+a6I0ZSXNsjza2Lpw0WrPFfhR8BNV8a3tpqt+htNLicOCTy5Bzgg/nX1lp3h6202IBRsRFC7mHpW3NbWtlboE228EQwsMfAwPasPXdd86LyYk35x7fjWTwvtnaXw9u55E8Q5e8yZ9UitsxWmJJPU1Dcx3t9C/muY0I55qXQdNSFfMMSlj1q/d3YxwmwqeQTXtQpKnG1jz3KUnc5BfC0Co8gdBJ1wRzzXK+MYUsYCsvJC8fjXc6pdRYkw4DMfXivKPGWrPfTPETlUPfrWVSyVkawT3PONduDHDs/iauctl866jHqea1dekaW5JzwBgVR0mLdeJ9OT3rjtqdV7I6GBDtQEY5rQiXAwRkVFFGVGG+cdqsxR9xnFVYzuNlhGzJ7VXK8jOcexrQ8pWHIxTJLYEEik0GxPoesy6RciVOezD1Fe1eCtXs/ElgVd/LcDGCRnNeEGLFb3hKVo9QASQxtjjB9K0pycWTKKaPf7WdtCmELkmNuhraluvNi6HJGa85n1tzZxoZTPOMHBGT9a6jSdTkmtkLjLECui97o57WPnL9t+72eEtMSZJZFNwC0UTEMydWGR6iviW5i1TR7WNbWOx0OMO2sWU8rDzvLPAGR1x055xwRX1/8At2Xtxb2OlOkoij5jkfrtVuC2PbrxzXxRIlpG8tvbQT+I762mWS2ulLGFoVGXUqf5gE54PSrw61kwq2UYoJYNIubi5iQXviTU7oJNayKWVFkJ3SqVA+uCoxz+NakkGuBBA76b4atZQ2rW7hgCpTgAMOmcYPJz3HNRav8Aa4LW2iutb0/S4zG2p28enk+blztxkcnjPOQPUVSslsG1BpNI0q818IPOtprvhAqqDJ8vQ4PQrk+ors1OO9tDSefStQbOnaJe+JLu4jWeO6vd2FZRmVQMYOD1KA+4qo9peWn2i8m1Cw8Pq0QItbMAyzRy4B245bA64wQK0/ES6laaaEn8SWmnxIgvLWx0zLM3m8MFI5PB5wR64rL0BJ7fypdK0I3E0UjM1/qIDRvEflwVOAcHkHOR0pKy1HJdy1o02nqI4dO0a+1S/aV4FvrqVkjIbCxnHTrzhsHnGarXvht9J1K2u57/AEqzurVCrWUQ8x5ZlPCuOgyehyQPetDXL7zvIt9X8SJcGBjbG10v5lkHBQ7sAcE4wR170mm21/o8xNn4Uiw8u1rvVmPyOgySAeV47gEdKV1cTWyZRWSeBLOKL7UlzZJJqV/byBYGhkP3WUnk4HUdDngU02jeVJNeywySw2bSr++LqZHPykYAxnPI4rQ8UzwJHbpc6ppv9oTXi3FxfxszyCMjJXPO/acDp04xVNb6bVR5bxvG+rTqySbVhtpoY+AVP8Occ5yQTS1Y7K5XvLCfTvN+QW/2e2jhIdWG6SQdvrn6VNqAuLGR4fIx5cMdqh242uwyRz/n3oiuDrEluk9yA018W/0mRpCEj/gYjJPPQ9+Kba+ZdPp7GQzveag8xAViWjQ4Dgnrjjg9qLWH6DLmWO1+322xZdkC2aiQDiQkbhz/ADqeS1ksU1d3EUjxxx2ESDaR82Ny8fzFTKLvU7S3jFl/x938snmCJcsF5VlJ69OQay9OjcX9sLkSIkt6biXpjK9G45xxT3QuZ9zQ1GGCyu9THm5+yWa2MZjPUsOo9xUknh1Ar281yHGlaf5rkElWlYfKFJwRnPPv2pyaVDc/Ziold73UmuC4lHReduMZAI6VAm2XTrhAjy3GqXwVJHZi3lBvmBHfHJHepuUortcqWWm2tpeaQJXaRYbc3k6hdvlsRkJjJzg45/SpbI2k8On2ojikury7e9uUdvkIXouAMrkZOfXBqXUUmS21u7iji8u/uVsYiFyMrx8rHoCODUAdYJ9Ynz82n2YtVUMqvzgED+9t749aZGnYhuGlvIBO0HkW+r3gRGdT/q1PyhWJ+gOat3N8bmPXb1pIm2BdMtI5DtkUA4BXA52/NnPUd6ZDKug6lZo8sMkVjZNKYpVaWISsPmUg8DOQc9MioLZluYvD+nyReWHY6hOZiNsoOSpBHIyuQc8g4o9BddS9JZf2broM+RFo2nhjHHi3mQkZ4P8AFt49yG71FpeltqkmhW86RmYyPezoQI5Qo5ALHGccAH0PFU5ZZdW0q7kVB5+sXgjhEwOSgIAw59eFP4VOdVew1HV7tCZGsolsIIbsmXk/KfmGAcH5evoaaGtNGQ3BmeyuSqCR9V1AKI7gky7VbGFk6fe+U+3NNcb01y9uTJaRxRiyt/tAM27nBQN6Hpn296sLZy2tzHaXt4LOHTbFrnbdHzYjIwO0cfd3c5J7gdzUenqkthodsj3BaRjf3PzGSIAfdYJj2yQe4p9LBKV2W7HSW+2x3VtbSeRoVn5zzWUgcbzz5gzwMt/Dj1HNSQaeL210SyvbyxnvNRuWvbyKeLy2Qg5IZ8fLuHAI7NwKyRexatbzyRSRSXGp3yoPsTGP5F6ZQHAyfm555PSrurXkcjavfxXcw+yKthbx6jEGO0fLgMOOW4z1xg5peoRdht9c6jbJqmo6fHNp9tqc5sB9mbcmz+JSDknAHBHfPPNOjmW41Kdh9hnXRrQJGhjMRbK/UFsD+fer1rogfUtItLaxaU6VZm9u59LuN5kyc+YATgZbqMccjFZIjkvdNigFxFnW79mb7XFiQKDjPmfw5+6fajyYDItMhjsNGt0+12l7cym7mF1hoSg5VgBkkADkHnNTXZlvNKvNRjCefqN4LKKXTJPKXpyPL6jK/NkdyeRVqZ7WzvNd1N4ri0+zobCzaxk8yHeQNwOc4zgAY7g5NRwxGO603T2Ntcrp1u15Nj9y4JG5gzE/NjIAIHQ9OKd7gthUmS31q5eURyW+kWm2GHUo9rbyuAuF9Dk5z3U0xJLay0nQrCKK5e7MrX1xHMfMgZSMqVAycYHOe46VHOq2+iWlu8k0Vxq04uZ4rmPfiMch1k6/d+Ug+1StqZePVNcsLM26yhbK2azkwmSAGJU5IyoB470nsCumR2fm6h4eMdtZTPdaxe7s2rZXyxzgp16ZIP1qjrNsdWhub4iJJjdR2scNqAoIUc/L15HIroI2h8O3wmaeWePT9OZSbImCWGVuTjON23I9iGNZ1uskaWcE5ijkhjkvpxcKInDHnBbqcDgHvkUXG9ERa67HRr2V00+N5pIrZY41xKqqOqjgDJ61Lczx6tEfs2mGDTrPat9faed7MMckgkdf6YpkTxyPoOYJkkmla9k86MvHjttIBzgDBz3qS2mtLqzE+yM/2vqQ3JYHbtjHYx57j5h3PPSi6IsiIavBd2s2rXltNeWlmv8AZ+mzw4iliI5Rio+9jHQ9QcGi53x29nbyXKXt5qMovbu8h3fabVRwyFevA5BB5HGOKW8ubKDxPLew+dp2m2WY7YxxLvMy8qWU8DJ5GcjFJfW0scMTXckUmsas63Jv7SXc0cZPzBlHTuRjnqMCq0H17j9lhc6g80z/AG3wzpgKoYAkd02funB+9g469j6021uJpkkIjk1DW78YtTCzC7tQOMsBzyPzX6VJetZNcwR3ECvo2l5hbVNLXLzseVLZ4OGxjI4+YUmo69qZca1KANSvCIbO6sWEbQIg53IORlcsOuelG2hOwyd5J9LjsDZx3GmaWpubq8t1xOd33lYn72D0PpwBVo3N3fWQ1y7dbuVALLTVtpRHNbsoyrMMZOF6A5yOpqOaOO8txpZlivNNtn8+71jT8lnDHOGBwGwx46dxVe81K7V7fWW/eSofsljLbAIy7OVYoBnlee+R1NNGmiFOnSSTR2RuWuzOovNQu7YMZYUP31I74zkEdRwKdMIr2P8Ata4eKfS9MxY2TW22OcuOUYqeTjGRnt3pGikad4Iz9pupgLy91OxZmKRv94MvQ4Jzxg9sekSz2Mu/ULyCY2FsptLW5sFCFpRyjMvJ6DOCMdQaGrktpEn2e5ktrcSSm81TUszT3cLM1xbIOGDKD3GSMdQMfTTvrmHUoYoH8qfwzpgFuL+xjVJ3JGV3A8Ng4xntkdarxWNymnCJPLn1jUczSX1kzGa2jHDK0Y6cZII5IyKLWwsbiZBcyE+H9MPktqWnLlppj8yBgeDg4xkYHI5NS2mKKaTaJH1y6vF/tW5eWTVnUW9jPZNtkgCd3UfN93JHqKjupVv7GSCNBcWNm2+71SwyTNu+Yb+gbDHjjjkCrEV5KhfV7mIS6xqCgWEmnkKINvDbkGSMqMjGc89qQ2sLxR6W9xHBZwEy3urWDF0n3HcqsDw2GPGemCBQ0kXdvUZcXl7qcdn4juLeOeZv9EsRY4VopE5VmTr0BYA5B5zVmWyu4r+O3jvftOo36C7v9TsdxeCM8OrKOuM5BHXkYFZtzqksVzHr7WxgmVguny6eoWMPHyWKckZAyByM5zV4yyokiR3onvr8C5u9WsJCwjhcHcpUcYDEnIwewApO62GmvmV/sNhaXdzPK5l0ayza291aYzNIvzKzKf5EYHI6062W8htpFjjzrWog3H23T2OYIzgMGQAkZGSCOTyMU6733GmW+uGCO2sNNb7Na3VioxPMvKllJyMjkZGB05NPvodU0mSC7lvBBqetBZZLuwYFUhbhgyAZXIy3GDncOKNtBNJCxIkrJBNGDommoVl1GwB/0hjhkLZ4OG6ZAxyKmXUzKx1+9tki1C7ATT009QIQRw26PqMgBhjPOSfSqS29s9x5E5MWgaeRbz6jppLpcOeUZgeOuMAjAIIGTRo959kd7t4nOozsBp/2XDRqF4YsgyVyoyPeqshku+Ky/wCJVFdJaSzsV1HUEkzbzxtyoIxx7HAweBTP7Rksmj1FI1t7SJz9ktpVZ7WeQcMQpOU3deOAaZPpqTS/YDci3jJLahqERLwPuGV6DjPTnuOKsr+500apPaGDkR6fEi5t5nH3mKk5TIwwxwD19KFoS20SxzpBaSW0ZaDXdTfFwzENai3fkbWP3c9CMA5qO6u40EEMSMmiWDfvIJDujupwMMVYcjI4IBwDTLdFtng06CdLe+vQVu7+SVXtmiblQOOM4xzgg8CpLl4UiNysAi0qxI8m2lJaC8mXhiMYK5GQccA4NTZdBtN62uWLe4u7aUwtEp1LUAIbe3vDlYoX5V1f2+6QcE8HjmoyfMtpNKUK9tat519LLhX3r8rKrZ5wBg4PTkUk1jd6MiQyoLfW9TBU21xho1gflGVyeOm0g4OcHipGt9Pkuv7MjlCabZILm9trpgvnTLwwRuvI4ODgcY5oa8hpvZMSa8LXttfJbl44MW+m2x+S4XrtbOMNg8c9uc0L9vs4p1t7iSfXr0tNeTwg+ZbJn50Ze+OoI6+gFF59rif7fLblrmQLbaZYTsRJEh5SRW6NgnaQcZHJNLpdne3lzLoCQSvqbH7TqF4Mi5t0H31AzlsDngkkdOKF2TFLzQgk8izntI7k3eg2NwrNJESYriT7wDHqM9B2Bq5FqM9tMl3NFG97enZp+nnLQxRsMbuvy5PXoc8nFRGNZkNzEBH4d0pltlntlAkuJB8ybl744IyMDJGc0mqm50/7PqTgrqWqnECxgGMQtw2V525xkYwc09ew9tExrWs8F4+nJIk8zSeZf3rkkw7RyFYn/gJ9elFzfFoUvWiFvpFifKt41AE0rhsqxU8Nhhke1Nms4ftA0i0uVS2RPMvbqSUNDIy4OVb+HcMrjselSNqtteWn9ozEx2VttisbGc4lIIwHU9H2t1HpzUid1pcmj1e4e4W6kMEus3uVFv5XyRKR825f4c9RjqeeKV7WSeGXSrWcFIStxqGpSNuRnA7N16fKe3b6RWkTxIkBQXHiHVhmZlBM1pH/ABKyn2+YHqRTotPtDexaUl0sWiwAfbL4MwhuHwCuWHTcOPY9PWqstg98vSX1veW1nf34RNJtR5NraRrh5yvQsOh56eg5NVna/hkivDEZdduzstoATtt0J+Vye2R2PWkd4bi7fUbuTy4IEEel2bEgNk4V17Ng8EH61ctrhba2RZZN+uaixjudud1tHn5ldTjoPmBHJpKyQNOT1G382IzYwysZlLPqd2RhlAOGX0bB6EfTFRzztPYRXgtlj0O2k8uGHtPPt5yvVdy8+lXJLGynlGjW15CmmQMZLy+kmPkTSAfLhuqb1GCOgPA71ltqUb77y+iLpEBb2Fq7bXx/Cy/3tp4IPUdazNLNp3Jk1GTS4nnuH+065OqxQRbsm3T+Fw3XgcEHk/SpLW4khkfToLwfvSZNQvyxA/2kDds9Mj6Co4FmtbV7a3xJrmoZWdyAwhjbjBz93P5mrENi0qHQ/tMaWFkRNdTAj96QOSH7+mKv0JirPlLVzrdlfNHdzwSDSbFRFaWvAllIOVYdmw3bsOtImvy3UsszR+Z4hvGVLaNRhbdCOT6jIGfc+lMiu7Py59aubZZEgJhsbMrlXYcfMg55HIPbrVMW1zYT+RHJGdU1BAWlLZEUbfdIfqOmDnmk0OWptTy28Xl6Za7TDb/v7/UM/MwI+ZARwcH07cCrFte2F4o1G7ttmk2g8uxtB8plYD5Wx3weefrWTPZx6laSwR5t9L00ZuCmA8sg4ZSe+COP0pdPR7Szt9Xu7dbia4/dabaseI8nh8e3ofqalIa10NqzufmSR4o5fEeoDy4bfkfZVPQ+39asRRx28NzpFtKI5EDSanqAYbcjqob9P0rIisbyTVjp9tJ/xOZgTe3bE/uO5UHtx379uKadNhntrsfvE0K1YyTTZ+e4ccFeMDr19PrQ9hteRp/are4tUv7u2MGkRgfZ7WM7TcuOjYPXtwenU1rSyXNvJHO8Zn8S3Uai1tIhlbdCeC3pkdO5rlxNMXtru5tsscR6dY8lFBOAxH+fU1cinvrKe5gt7ky6xNn7VdnJSFD2Bxngce/QUndIL6l97Kbbcadp9z5vSfVL6TopH3lDd8dDj6UFY5oU1Mp5GgWTL5NvgBrl/UD/ADiszTWE1gbTfImiRyE3d1G2GnYemOfr6fWrFxdyQ3MF29mRaqAmn2IyCx/hYqenrg/Wlraw01ubX2+6s1F+IzLrl+Slpa7f9QnYsD9eO5qGRHXfpmnf64Dfqeok4K5PIBH9PoKzjczWMrly1z4guyQxJ4t1PUg9v61cX7PM8mmQXEkWmRRl9RuweJJB1G7v6ZHToOamxSbSJLi9g1LSp5cfZND0/wCWKNcr9pkXjcfXB7dBVW4+1ac1tdv+91S7H+iwAZSJPfPp+eakOrRS6fFd38ezSbXiytlj+ac5+Xjr789O9W4tq7JZU8/Xr9GEECk4t0Prnp7etO1irfeTaVe/6ywN5EI5XL3+okEhCP4Nx6Z6Z/AVoxala3NrHLMDZ6JCQLeAcPdOOjH8unQdetc+dNKR3OlWU6/ZY/m1K66ruHJAP1q9b3TS20eq3YVLC0i+z6fDjmZyeuPr+XrUNJ6hvodE1zMLkXFzAkmpSqPsNjGcpEp6Mw/UevU1s2Ou3Gm3uyGcyaouGmugf9RnrtI/X1rgrp77SJhA+ZNb1Ej54yS0KMfXqOKvm+ju5EsonKWNqN95dFsB2HUFupwOP0qVFp6Dutj6l8AftQ614fYxXM41vR4E2vcXh+cMOysPbPXj9a+ifBP7QPhPxqkQjvfsFxJjbFeYTcT2Vuhr82bfxMgVLxEEVgj4t7QZ+cjoSD/nv9OpXXLr7RbLOqSapdoGggX7sKHuR/Lua0jVnHdXRm4QnufqRHIsigqQVIyCKfur4N+HX7QHiXwe4tre9Or2UDj7V9sbMaY+8FPUfh3r6T8B/tJeGPF9vm6k/siQP5YNyQI2b/ZauuFSM9jlnQkttT2GkPSqlnewX9us9vKk8TDIeNgwP4irYOa0Oe1haKQdKWgQUUUUAFFFFABRRRQAUUUUAFFFFAH4KS6WjzQWFveRyabcFQl1kiG3kbqM9WwPTAJq82ntqOuvBPeW32qxUiG8k+S3MUfoOhx+Jz19azLJ/s3mJNbLqGnzqGSMFvJtnY4UtjrjsCeTVt7VrmQaVPLHealaqosr5JNtsqKMthsYbB4OOc9ax1udVkjPudMa90241G2dzbiXF4JPlAYnPyIeenJow9lpsYubcT6ddyiO0vJTulRVweB0XJHPqMClXUrj7S+qJtM1uC11DMB5eRwu1eM4+8Se+PpU9t5JtjdwmWfSrhVhN3d4LQyHliq5wOeSAMVTJ93oFzPqFhe2wNtcW+som8TSktLcK3CDHbPXJwQO1QBHnuZRbwSwRSDyru0U5nJHLkdlz7duaB511cAXVxLBdR7prfUZP9ZOq8KoGSBk9z0GBipbWcWxN+kj2V5GnlXlsWPn3m/BYg9RkenQUh76sspdLJANPuZGGnDdeQm2w0gb7qKzH16DJ5Gc1AtzLcvGfPFlqNmiQxQ2uQbgH7xZvpwMdKklu7fTdKnhhcWnh/V5T+6hkElyoAwByCFye/p6VaW0ZdLtNGvI4YrkqLm0Nucy3AY4Csw55HAJ6D86XyHdrqRXOqRw3KPGiz6fdc3ej2gKxw7eFLduvTPU8ikv4Gu7AaNPKl5EMLYmJiILd3PILH72OnYE09ZLe6vH1e0soXMD/ZrnRrXgGNM5bI6Z6Y696oXHlx3JcxpLpN2WljtYSdlpIx2puPfHbPU84zQtSVGz1Rejs5ru8ETPHPq+lDG6RgLYQxjoOxw3fk545FUxcOZp9atY0nilRlvjMoEULtwu1epwOT0ycfSpPsNtMZ9Omn+165BtjtJ4G2wbQMsCx4bGccd+Kju54LmC0uYw95eRkyX+n+WBBGq8LwMA4Prk55qrBzEGy1tIJdKe4S58/attqc5ISED5mCjp7nHXpVmC+D2clzBI8GvWpaWa+uZCPPQfKoVTz05yTkdKr2NrHLqX2efy7u2nUJBc4IhtHc+vfH5E1fj0m61PVfshuIn1KwkIi1CaQJamKPjAyOffqc4HNQ/IauS5tUt4tTsJZLewnQW2p3d1tYiVjlti9enJxgdMHrWfeywQ3v8AZguXt7bzPtFnq9yMyzKuNoXsMnr1OOMZNXXmdheatBbGVSpW/wDPUeSsjHGVTPYfMe2cVmpYIhaOXMmn3EgistUvSQIiOW29uuc4HPA600geqELSOJbtYxZ6laoz3Ulxu867LnghTz059hj1qw00Fpo4lgi+z6JeSC3mkkcPcGXGWKgj5c9TjtVea7mv9V+2iQDVrRTJ9tvW+SWJOF2r+pzkg4FLBcrDK97GZDaXQNtdTahGDtlfliq9cYOeMDpg1XYlMmntbqD7PY6gh09XDXltfMN00/GFXOTjPYnoOMVWXejT3riLTrm1RYLqEswuLguclgOv3fToPrWhFbNfOLCV1dmcCx1i/kKhUj5+XORyRz3PC1FLeyvJPqtvAj6rAHk1G5uyPLePopVT97A5OTwemaSav5lNWdyq13ptvNs/e2fhu8f5AhV7hdo98hMnp7e9OuIZoIYNOux/ZlyqteWc0a5uLktwqs2cjI4yegpgaHTvM+x730jU1WCfUruEExSHltv65xx0HWq97bt50kS3BSNZTJa6rdAlpI0AJC56ZPBPJAwKrcnpqXhPc2n+lJ/xKbuJRZ3dhGxM9wGGWYYyR07dByDVZoorS2kIX7F4b1KQlU4knIUdP9nJ6dePeo47yY6cdXsomg1GDd/aFzcTEPLu4wqnn7vPsKuwSDTrbzbKzM+hX6LaPfagoJhkbltoHTPfGAeBStbUrR/1/W4ybRrm203yLny9Gu4ImvbebBE94GyFTg9x3PQdqr3mrQxNBdWdt/ZQES2N9GJCJpScFnKnkZHYdB0PNPgs7q4eeIzxpc2pMtpqV8zDdGhGAM/h6noMVXF616Y9Us7OSfUF3S6jc3GGU54Uqp59+foMimDaRo29rHa2kdg7nSvDWqSM0N1KFMvyLwFI6Z9eeOOtMisrqWzuytxDol3pMRuBctlLm9VsgcHnp+IH1qEGGC5FpETqFjPGsUeoXQwltK3LbcenfAAJ4qxaWk+tXPlxfv8AxBaSecuoXrYhaCLgAA8HB78nPHSl6EvXcz7I/Yrc6pbP9j0mUpp98DIfPkZ8Fiqn25OMYHfNbNhCsNtc2twzaPotxMZ7DU5FDXDKvCqrc7cngk5OOMZNUrO8aT7Rq8Vl/aeUc38kyf6PDIxwGCg8459BnpVg6VEIjohuP7Ulk8tbDVJSy29uSdzAE8HDdcDk8H1osNaIyjd3lpbPeof7Ov7dTHO0hYXF75h9Dk9MEdMD61preWunWxurWBbPw3emOyuQxBud45YgEfLnuB275qrbPquq+J/ttptv9T01Ge5muCPJWOPgFQeuPTk59asR3cYluNRtYxqKahF5d5LdxfuraWQ4O0A/n0BOKeoLUbDYpBcxWV+8mi6ZJ5l9Y3iAGaUgYRS3bPQZPTtzT7GcW1tJdqG0ea2tjBexgsbi9LkAkDGRkc8Y2jp1qtZ6YHubnQkeDVL3eqWmqTSt5SheW25469cd+M0yee9maO/so5LzWtO3y6jLNholRflG0d8e/OcYyKLBdL+v62LUE9vZW0sNqE0/wxqU6wpczKHuIiq5bA7Z9s5GBSrazC1jWJ/7M1G0V72PUWLJPfRnhQAc9e5PIHBHNU4kht7pJItmr2l7EBLc3MbeVbTyHnae+Ce2AT0qZ4Aiz6fE/wBv1mxn32+qGbEAiTBIGeDjvgE54NSuyFtrIdLJFaQ3GqWQ/s3TLgx2N7HcsDO7t8z7V6jI5OOg6Hk1QWW2e9uNMtnaz0W7kEltd3ahptqj+H+7lvrx6VLbaiXmTXbSGTULxY3m1Tz1BgQngYB64/n0qssET3MdhBJHercqiR30vyrbu5ywVunHQ4GD07Vdu410RfRJm02d4jDp2oaWpmlnO4XF6GxjC9Tx3PIH1p6QJb2D6rEXsPDd6yafcnKmbceWIUjjPXgdOhzSWd5cfb5WhiS91/T5Cz3cxDRmJB2z1x+Jzx0zTb2aC5szfwIb1LsBr2SYERW0rnOQuecd+gJqHuPzKro8cyWbeZp9tlrqyvJI/wB9cALtXntnpz0HUVX+23MKCeIGw1GFRBcxgsLi53ctjv8Ad9Og71dhtYb+7/sr7eJ7qCVV0/VZ22QxbRk44x16+p4qxa6pczahJrFlH9r1+xSWa/uLoL5XljgFQcZ9T3zjFXuJ+pKiWumWL3QIs/DGqt5BhiKyXClRk5zwmT6A8c55rNkspbZBZ3HmWdzFGbix8pcy3O7hRkHPI9TwOtaVibS3mnksyt5p+pQ+TcX91D8ttLIdzbT6fTAPSqMcG9xb7gmpW8xnt9auGKq0aDgLnj0569BUsai2SXxeK3jnEQ0wJtsrzSbZW864A+ZmPGRn0A4HOTVO9t1jjgsmwNG1Fzc29rCQXjO3CFm7Z6DPXrUlvqtwZ5dYsfOS6SEjVbi7kBLFuCVB5+71x04xU9u8Gnv9mtC8fh7U3W3W/ulVplKjc23sMnrjtgcGmloJ2ZA9pf3Bj0C9Bj1WwAWxtbVQWnLHPzMOTxwOw61PdxGB/t8yLDA0gt73QrHcoCp1LAcDJ+vrU2myG8jlt2nj0y7snkvIdVlUia5A4Vc9RkDqeg4xRbXi2aPrcQeys5ESx1GOVj58rsQWcKeRkdgBgdD2oHp1IrBtPiuP7O1GCa5sp0a4sLK0kyqSN8q7ifbA5OD3FRxQ3d/vgeOSfxDpsqwxWMCgoYx8zbmA5x0GBnPPNXLqF7ewkthjTvD2ozF7O6YK05CDsf4c/jx1xWYtxKqxkStp+o2MZKxxRss96W4Gcc/d6HIwOtFkO9v6/rYmnvLRL2LXJIor2KeR5LzR4o8Rw7flXcBnHryeTzUE8FtJNHYTx/2hJIgawS2mOyB3Pygk9ccDnGe9Wbu2tJVl1LTk/s/TJttjcWMcgM8rYyxAwcZ6kDoBnPWqgt49Ns47G98220+6Y3NlLFgyM3IQbuoyOOe3Xk0tyNtwcPdGR5DcXmuW062psIQNnlL94kjrjkcc55ziptSn0+2uYDcyJe6ZegzTaXp5ZEgkHCZzkdcdTgkkgU62iu5ZI45UNhqmnwf8e1vGzXF5uPTI56d+MDrxVaZbS3zL5r2+i38pjltYCHni2jqeMLk9PbnOaQ5WsMj0ySOY6bJcS/b7VQbGKy+fzN5yVZhycA4z9e1Wv7Rklufta24jgyLS90bS9w3RIPmdsdOewyepqBLe4s4Xs7mSTTrgIb6we2AM92W+VVJByMjoSeB9RU9nJLo1sdRt5BpFzgWd9ajLXE24ZdlXk9OSAOByDTs3sEH3HSX8Fvbpol6/2TRLoHU7C2sCGkDkYjDN1HHAycYzkCqmq3Ek9vZp9ji0zUdPiEL21tu+0XZc5YkgZPHTGMD2NLHmXTntyYbLSb+TzrO6mUNPtXoOM7NxHuccECoYGvIFjvoR/Z2q6dE1zcT3JYTTZ6EKeenr0HbmmNy0sasx0U36NFB/ZPhzUlW3l2lZLiJlGXIBB25PUDqPc1mQ+HriTU7t4biOyFvHJcrdai+HnRThTg5PIx15HAxTreVfOknsY9+n6oPs09/qC5aKVuXK46e4Ax0AqdbV4Y5UEEuo6nbTh7TUJ5cQNAg+bg8fkCc4zxS6gkmtUM0qBjYS6zHb/wBp6QF8uaS9GY4ZpO4UHPHXHAJxzVfy5dUgFqn2jUtUt2EdjqDSbYPKXG4DP64yc8VcGqieFL2KNNRt7tnkv7Hy2jtoJTwpZc4ODzzwTyKnvrW8LReHJ7sahLbxq2mJp2AhkbOQzjBOBx2Gc0xOzZzMniW2h1K3vDLNbanLOEufsi7Vt4x8pCgH8euT9K1bC7F5DqsGiywwWumXBvob67ws7qCB8uOoBzn24xzWb45httTlj1HyIbe7jcWlxo9gOVEYwWOMgZPYZ7nNcdbaodO1KyGo2/n6eBuW2DYJQnIBI/8A196dtBKTTseo22of2trVykAk1CLU4C6TarlF80DJYtjDAHgAcdKk0S+svCR0rVE1C6MtyGtNStdNjAeNDxjd0GTx6kZwa4uPXvtEMd1d3fl2FlJuttOYk7oy3KhuvTgnr3rsFtUuf7RF3LD4P0HUojeW8UQDB2UYVQOq5HJPbrgZpbBfUuTQ2t34d1Wwj0qKyuLGT7da3epXBWRIi2cKp468nvjAxVy5VfEPiG3Ec8lzFq2nhFj0yIQRCQDGxezYJ5b1JPFYunSQqNH1ezsE8sA2l/qGoyebAzkfKdhOTx8w7ZwM1TS+uJLGe2t573VbrSbkyQG0Yqnkj7znGCuQcYHOevrRtqO6erNO71l9P0rSr2W00mz1DRb0Q3VxcS+ZLKQcN8p+/txn2HrU9zZNquqa5pel3V3q41SL7XHFYxhImlIG75eN2DzxwCarW81o2oXLWmn6Tp9nrdsVSXVJC4hfHzO2M7c44A64HSmaW8cthpV1b3d/d3+mzm3uXtgYYkt+mdwwUyOPXJ70bajV5aFn7UkVtoXiK5s9NjKSNpl2b2TzHaYcF2TnOMZA6DHWoLi2kFvqljBcXmonS7n7bEtsNkWw4LFmOOxwAO/atCXRBolxrujBNO0uC+tjd2TXLCVwnUbSMlMkEHPOAM9ar2t/b+Ibnw/eyvqeo293biwulyIYt/OxATjPPBY9zwan0E+39f1cq6hLYNqs4Fhp+lW+s2YnieVvMdWA+8cZ25x0747VL/bqX0HhzWne+v47Hdp91FbL5QER4Uh/4c4xzzyear6jaz6boM9hcDTLSfQ74fPCTNKyE5ADfx7ehJ7DvU954Qn1LUtQ0vSnvr+yu4BfI/EEbOBlu3z7T6dC3SqJ22RSutLiMOqlLe20uTTrhbu2S6lMknlHkIqjrjqSecYyDV27YDW7i2XUbjU7DxBabmi0eIxgSgAeWuRg4PU5xyTxUmn+doqaRr0g0qKK7U2V1vbzpQx4ZnUnnHUAdhwappf3cdlc2cEupX9vo14JQbYCMCM8szNwVypwAPU9anUuytYtaaZLvT9G1K/tLVAkr2FzPqd0ZAWPQFOrYUbh+HNVHm8jTpYP7TkdtC1DMR0+EgNGxHzs2M8L8oHB+taNz4csdQv/ABDa2yWWiRCBdTsptTuCzADByuDgZOc8emRWbqt7Le6pA9vqc15a6vYGKWLTIdihl4EagjBx6k9zR1sDWhDPpP2661uwgtJXDqNQtZtVuNrLGBuaRu3XoAM9Bity/Wy8Qarpayv9rF9pJi+yaFB5biRQAEGeDgnr0+8axoYra10XQrp9MWK9huGsr+61GdmDMeANgOT8vzDPTgd6anmiyCQXl1czaLekY0/KR+SxxuaXgjKnbjOc5602LpYn8P3N1pN1pGpTfZYGmWTTbhCRPNkHBLAk+mQB6daLe+ktbOxun8uO80TUDBJdX+d4jZuqwnr2c9Owq3qWjx6ZDq+nKbKy8ieLUrOOEfaJ5lOCArLkjOCpz0A6c1Zl8iTU7+OOOK2svEOl+dHfa1J5ku4LkkEZC5x09AvSkVrpqUbiSS6u/EsNvd+dHaSjVLWa6k8oDkMzKnQZbnGO44rR1PVrrUNVj1OW0Etv4k07yDc34/drIq5yAOpHOeOuBkVz8M9tZ6d4e1i0gmkLI9ldXN+weJmA+ULGeSQvJz3wBVWytdQawuj53lanoUwuoTc7gxUkMAkZ4GfvE49sGm0tib6amh9shj8P6Xctbyf2rodytvcT3crCRo8/KqRHnp8zE849a0bmGwOqeJdMgt7uC0u7cahYho1luZnHJ24+4G5+gHNQWmpz3OsSXQimlj8R2ZRpZdsssspH8IPC7uM+gHaqM2qTrbeHp7sYfTJmsryG3DLOwJ2sWkH3QT8oxyAaLFaWL888dxJoF7LcpIdXh+yX9ralgQ4+UM7dFBYYGT79qLKH7Jo8rRPNPqPhm/OI4Cr26W/G5mc8nCnAA5LDPIrK1WF9M/4SDw9Gkkdur/2jaW1jKHjGRkEt1OAMAeuTjvWrbXUOoatok8xtbm31Gz+zS2u0x28cgG1C5GA2CeM9Sc0nHTUI66osatDZS65qkCJZ3FjrEJntbuZGt7S2nABba2Pm298cFmwcGs2y1ae1ttH1+7G+FWOl3VzdBZEVRwoWPqcLyc85wAagTULi1sv7Jlll1S58O3gaF4GV7aGINl2IOM4z2ySw5zVy+1W3vPFGt2VnZ2/iltSgDwFI/Kjtpjydq/xYPJI4JPOKFroDtujMl0eTGo2ORZrZyfbrG/1RWjmlQEcIo4UMeTxkDAxRqepWIvTfeGLCfUHvLcQ3Zv5FlZpSPmZQcnn0HAwOlZeqJqPiaK2Oo6og1C2VbJbe7kICxr1APTtj345xVvUtPEFnZ3w0ifR/tJWCG5sSShwMO7LnPTnA9xnmnYlMyoza/ZpWGqXVlfyyCBVmHyhCMOSf0wOa1Bb3kelR391aWuoRzk2EE0JxLEq8g4HIyOe+R1NXNPbUUt7i40uO01u2nc6VFFNCvnbOuQO2evrjqax759HE92LaO60a7VVt4ot3yGRTiRie2ewBx+dMVktSzZ3MbW01xo+szW9zHIkVjaXJyzbyAxBBwMn0x6nNWdZmt43SDVtKNsNNRrcahpR/1s7DIZmAwcHgAjA5HNY5MYSM3+nx3tlYxNaR3NmcBpGGVZiPvY7DGO1aekRyxPGdL1ddllELya11E7VMy9E2nlsDnPTOCAaGNO+hPaC/fTk8i9tNd06y2389pdEAiQjay4OC2B3Bx0IFZMNrZJqtvFdm58OP81xcyTZKgk7owFPTPuK2J47XUUgi1nSj4f1K5n+3zaog+Vo2ztUryBk8jPPYAUWtzrOqwz6cbaHXYbo+dcMP9eIoznIY8rlR05OOlF2JJFVJdRitTZ31nba3DrJ+1yzrlrkIp6gjJTIHI5OOwxUkSrfQyyaFfl5L6f7Da6VcjLLE3X5jwuTx69yaS1OmXFybvQ7uXRNQubkQJaSZ2LCfvMWPvwAOT361b1CS2s7y9j1nTDc/ZYjY2WoaWCsfmYzvLDk4BxjBHUEmluy09Nf6+Zm3J017wpe2Z8PS6VbG3D2g3LPcKeMtjAyenUD1qPUbe6TToLbUoodVOobL6a+iLSXEQGAcntnp7j0qOHULmzgFhNPHrOkRlb6aISbcsRhgWPJx04/KqsdyY9SuYtMkk0e4vn2G2kJWJYmGduTz+PXPPFFiU7kP2uyjvJby1/4mOlW7ssFlqEg3Ybg4Udcde3Y1Xth5EBjtH8+5ulaOaAx5aJCcgBjk+1RyQxJeFLlFtorTdEJrYbvMdemSeOv5VJJBJHYxtKEe+vWEsdzHKSwQccqOmev6VW6JSPcP2RNRZfiLHaQ7hB5LH9513d6/QrRJVlSOOVcHIGe9fnX+yvOF+KllaqY5I0WRRNH/ABEjjJ7+1folojHYiOMuMc15FX42elBe4kdfYZjZ0U5XpkdDW1bB9gGKyLCEcAvW5Ypt64BJ4pJAy/BGBjPBqxPqMNjCzyOBisTUvEEFrGUBAfoDnvXMahrcFnG895cKwAJVQe9a6LqK1ze1HX76/GLYbIe8h4xXFeKPid4f8HeUuplpbqQZUA55+nvXkfjP4/a5p1zcWdnFEICcRuc5HHU14nrmv6l4kvjcahcCSbkgjIAz6Vi5PodEYpavU948WftAve3MR0i0W2RMgl+CfSuf1P4o67rUOye7CIRjbFxXlunStOgLHJHWugs5QflIIP0zS1e49OhpLfyh94kk3k5Jyac1/dTggyyvuyOWJxUJAK4APTjFPVJPvgAEDBH1pqNiW3sO86boCcDgnd1rW0PxNqWgSB7S5Kc5IB6etYyox2HI46808owBOQCeuKrlTFc9Itvjd4hiQAyqQvUdciuo0v8AaELQIl7ZeY+OWGOleKJGC2CT/wDWppCjBPT60arYL+R9R6P45t9eiSSwCxyH+DP866LTfFEkZMd2BG3GOeK+StL1a502YS207RP1O04/SvXfBXj2OeNE1TMm4Y8w8mqU7C5V0PdSsV/D5sTq4Ixwf0rhvGehNPayoDwy4Prn2osNdih/eafcM8QOWjIP6V1CTwa9CSBnIy2K6IS95NboylG8WmfPGhO+naqYX5UsUIHavPfG+jpb+IruJ0wGPmIenXtXsfjjQDo2tiVOEZs/nXnfxctmxYaog+8Nj49e1GZRTkqi2kvxW50ZNNx/dS6O3y6HnVnATPtiJQ4OR2OasSQSYLJ8zL94YqsCwZZk4cdx1NaFvqSyl2/5ad8V86+x9oZgk81c9CeuavDYLcDr6U7ULPzAJI02KfT1qvJFJF5bno1Fy1ZlgKlwiAH5ucj2pUmaHI6qCB0qpMSLkGPOBjNXFbzoT61Ddy2tCZoY528xZMORjbVaI+fP5T9MgGokMiOHzgVPcIs2ZEwGb8KtCa6EFxC9hc7G+dD057Uy5KSzo6DYTxUwhe6UoSSVHBNJYoI3DNyVODmhMVrFizuUuMwzjI+7k57U7zhaSBH+cA8Z71O32Z3yUCknk+tW7nSI5Y8oQVxkc9DRa5m3bdFB7z7GUli+6x5AHQ1A0iPLuYcNzxSqGtBtflOmKR7N5cqBjPIwaEWkie3kUE+XyMYxnpUe0zudoBK9eKpJDc2UxyMbR+dXbe+DZZo+WwMipbNLdUaKTL5OwgKaSOQg7HA2kcH3qsl1EVKnEik8ipLqRRCDGOO2TT13Fykl1pkJUOxwGOCM/rVF9KMGWgI/rT2uZUjBcZBHFJHfrJgEEU3YOS3UjzJEwLoTnjrVeQmKTJGVPpV+4mLRkkfSq1rc+fGQ+1wCMD6/rR6E8rGMQp3RKeRzn1pYrxDkOh9ADWjBpMky7onB9jwBTLnTCMLKgDetDT3M7rYqqFuASgGRxUlsWbAcZAz160waZKi5EgB9jULpPbEh+c9+9FirosylC5xGo4+tVTP5eGLkAdcd6Y8zbc7ST04pnnmLgpkkd6kd0tCwL1cZD1CbgMTh8iqkjh97DaCOcVSjuhFvym849TVeo0XJ1Rzy1R529Bk1XDu43DgelQSSSjgNjmmPfQvtNHC+ZSOnTNQtO03VPLU9vaobdI47jzZUMrdAK1DYS3wDunkIw4z1xT9CHoio0UMUYKKHYjjFOht1ZMuWIPYVr2WmW8a+V1PrVxbazACIgDd2zT82Z+hz409rzYkERih9TnJNWI/Di2yZL4zz9TXRr9khhRN5wOTVWfVYonyieZjpnnmk2gSbKsWhwRDc52ZHNRSzRxSAQJvwOvWm3UtzqD5AI3HsaIdPeF9v8TYz7UX7FpJbkPlh+mCT6dqSSP5SWPAqzd25txiMYPf61Qk82Vtg/SjcrRoUXhWIxxgA4Pz1WEf2gonJbPPNPFoZ5vKQ/MTyc1rRaeNPtixHzMcD61XqGgWphtrfyIlw/wDERUrWCwW3nyuN5ORH3xUVpbm3G905Y8ZNSTRtNJ83A+tSynGwsD/anAYBIl6D+dXJzG37uIBFx9/rUKyiCEog5fqe9KRgEDg1NyWtR0kyRx+THnA6n1JrOuJtsmxBk9D9atC3aT5Yyd57d66rwz8Lda8Q4+z2bICeZZhtH+NdFOjVraRRyVq9GgrzlY5FBI0OXQgjge9MSCa7PlorSMeiICSfwFe/+GvgRFbTxPqV39pkXrDGML9K9m8M/D3QPDmyW10yCKXg7iuTn8a9H+z5QV5ux4c83hKVqSufKnhP4FeLvFDI0NgbKBsHzrkbQB6gdTXuPgn9l3Q9DVJ9ZuG1S5zuMfRM/wBa9fn1GGFMH9OlUptYIT5U+bsD1JrWFGnT2Vzhq4qrW+J29C3ZWdloVoILK3itIVGAsagCqV1qSSv8iGRh6Csm9v7uSTazgNntyBS2swtkeTzJJJT0wOh+tXyue5yXUdEOu0eb55gE3ZIzWTFGs1yQ52KO5qXUtTYk7kw+MZJqnaXAmyXcI2Op70KylZDeq1NsT+VEBGH2nqexrIvr8NGSqOMNgkmi41TYm0yHYAc7a5HxF4jitIwIjufB6nrVTlZahGN9in4n1/YpCMN5P3B0rzvWLhooXdjlpOvNaUl017IZXAUnNYWpv5suOqVySudC0OVv0O8k/MTS6CokujnjA5qS+UhiR92oPDEol1ieIY+Vf51j1K82dfAmU+XBHpVpYxtwRhjTLeMcY4NXBG3puqkhEaRk8cYqYQg5wKkii6AdTxVqOA7T0/WqsBnyWftzUOySCUSJwy8gjtWz5J71FNAJAcdaTXYD0bwTKupaK8jAebjB9a2NOZ4mdDJgqeB9K47wTK1opAOBj866iwu/tkr/ACDzQTlhXStUu5zSWrPmr9uHUIrW88Pm7szqNuI2ee2zgMpGFz7bjXyHLfXUNvbQX17baHbWai2SKBv9IeCU5yGHL7V4wMHHc5r6t/bhknh1rRkM4trO7tmtLqbAPloxyePpzXyTY3MFrbpc6Ho8ms6lZvIb27uV3wNGcrGdpORnrgnIPqKvD7NsVX7I/RvsmkX8l34c0SbWJbG4a6gu7tAYmgRcHcpIHB5BHzA8EGpry+kCOdY1wRqWW7gsLBiA6ycsFYDIyuQcYNVPEMupaW8MGr6yoe2RIBa2DD57d/mJDDG7HIxgHr1q7ZtFDpb2+iaHDb/Z7hphfaioaSaByFAKnG7BOQc5AxxXVeyOa3RBHGVhnGkeHktoi7XVvd6jzI0BO3GDw+GPXOQOop8d1YXMSQeIdbvtVa2mFsbTSiCjRY3BlbABwx2kdc9z1pt55Fvq1vba5ezeKYbBljW2075omiIydrdDhjgjqD3q9pdnrNlYSXcSWHhbT4cWks1ycz7JTuywbJbAAxwDjoeaHpsTvoilaTXFo/2Ky06y8LWrxi2nu7/JdiTvVyW5GVxwR9DVd7vS5mSK51PV/FGozAsIYiyxCUsSRgZbG0ZyMiod+l3t+815Hf8Ai+6KtCzBWRBJnCNnk8AdGOOa3pE1eewcodM8Gaev+kII/wDWCRVxlcEbSR6Ej2pdA1uZoa+i+0z2Wj6TpVrPCZPLm2uxhY7Wwv8AFgZ6EGsm51OPwvbW32XUIfEAEEtmYmiZ4rXdggqRjGecg9Tg0zfpKawBp8d34jkYiRRMMI3HzhgMA4bkEVqzXk7wmO8v7DQo0AtxbxDMrIRu4b+LB4xjPvVWtoSu6JBKFhN/ZG4vdM0uyEEd1HEqPDI44RiPvYPRu+ccmoWvpNJmMkjxSPaWH7kGYuC8g4kUgYGSTkcVmSaTeS3sEHhp7y9hd1aeGYFI5ZA2VJX+WRgcVrae8esWy208Rt9VutQM93YKFjjEac5Vs/KDjBHPJyBU2L/MqTvd6elvE0n7yysC7AREbHfqrZwRkEYPGakmAs7SJYnkke308eYJIwu0N1UeuPWpNSl/teykvjOXa7vhbiCSQyTpEnIVsdcc4PUgfjTLm4N4LieOAGLUbyO2jEafwrj5lJ6A8Aj/ACBeZOwsDnTpfOM0oWz00BShAK7uQRgckUjXMNtNZCNJRPaWrTTSlmKrI3KkcfLnPfik1jUIrq5vYvKdLqe7jghWIKF2qMEEe+MipriBmstXkMj3Et1cJZqdxZjGOucdSDnpzSC/bUr2el3MV7o0EpMrMkuoSKAQQDyUYZxkHkGq8ULXGn2yExtLqF6ZSzEDKqfl+Y9AQMGrNzc3llc6pLsMhQR6dFcDIAY8KVz6g4OaWeyk0nU7gy7xHp9htaNlA2sw+ZcdODRoGj2Kt/J/a0WpzsHea7uUtYQOWCA8gDnJB9O1PuJ4W/tedkkSW0RbKEoMJk/eBU8jIAI981bsLOGzh0xRODcW0bXknPykkEhs4OMjim2NnHqFlpElzITcahdvcuFUmRUU5BOeDg4wD2q1qCutCOxkOm6uhD272mnWJciTMsMkjA+v3d3X0BXimW8Lw2OiWkuUF7IdRmEkm+NhyEJABIyo5z3oNul/Z3cjyv5uqX/kK9udoEYPzFkGcjA3DHf0q1qOvrZX+uTw77eYRixhkswBGVIG7IOSMqARjoc0aIetrsznaXVrKWYx3Fv/AGvd+WksJzDsHUMpyThRke/FOtIn0218R30Fz5gi/wBAhuLaTYCWxnA6/d5/MZqd9JuNK1ImyuPtkOk2YmeWxOCrkZY/NjPUcAetVNOkW4ttLtrn95JcXLXVyMeW+AckEkYGTwD6Gl5JktXd2Xrq+gj1/T0mgtfK0ew+eN4jA24rwrMcFsA8H3qrplldImkWV1PLaWF5Ib6RJD5idDtY9ScKOh7ipblvtum35ElwZdUvBbxC6i3kIDliJT6fd/AZpb1rdX1i/e2dLeOMadEdPugUMzAbnAJz07dM55oT0BrW5ai1pLvT7+S3FrLc6ldrawvYsYGVQcZ2g5GRz+NR6pCbe8vWt3ujYaLALeOO+AlUNnbtIAAGSevsOtS6fapbX1nbzpaJaaZZNOy38PklnI+4zA5bA4B9way9LEtzaWGnu97ZtqNwbmTExlQxj7p2jJOAM885HaqQ79xPD1naavd6dpv2SST7OGvLuW1lwzAHIyp4OG59cdqdNfbdEvzJL5t7qFwEhjuYjv2BiMq5GOvB7+vSn6jdTagNb1iKSzj8ydbC3EGYGJP3WVR7cn6nmtMzR2mqxW8aXCWel2wkMepw+ZGJiOFJHQk9+mcdaLgopGdZmW0vNQ1GKO6tksLcQLKQJ4d5Ayp5+XOeMcZFX9J0qCLXdKspJBepYodQupNKkIdh1JYHAOGIwMdN2BmmzaTctp2hl97DWZvtbxWMu9lQH5d0Q7/xDPoelNl1OW9sPEmpwwQSrcyx2FtK7CGZSMgFVB5xyxHoeTWbve4PRK5ZeR7+wniMsd5ca3e7ES7Ul1QN1WQ8DJIU+2PSoNQuZdLi8QwSOksxePS4vOUTAqBggP0GT8vuR7UTpNa6tb2z3mYNG08P9k1WM+Wr4x5Y/o3rtPNMsdMdLfw/DdRXVvNdytqGJG3xMgB24UZ7cnPcdBTUdCnroivJc3nhy81SRJ5US0sRA09k3mxAt94Z6LuPp3BrSs9GS0u9HykN3Jp9i91O9mfKlXIydxOM4OMeoJxUdtpMl/ocE0EBil1rVNv2m1l4CKcjdD3wPnBPv0qv4guBqA1yefbcXEl2lnbTKRHIqIOoUHJ4yT144oT6Etcu4mny/bU0yzIWQzNJqEsUsYVkdclcsfvAdPTnisdllt7ZAI7jTNWvpQ5mQAxLA3ysMDgZ65GD2roL26MyXl9Y3lpqdpZ2kenwQ367LgFuMLjAbB5J9Mc8VNexXenaq9hpTvAz2UdhPHqbA/f6jOMLk/TtzzVLQe6sYs1lC2EcJZaVpwMUmoWZZ4rq4HKlieme2RgHIq4hkS2bWtRgNpqeobX01rRQYFT7rMyZyMjkY5zntWYYIrdvsDSfYYNPTM8ckjNDdXCseNw6Z9eQCBT3ebTJ0uJIDp2oakVeyhPzwCJ+GwD0z7YOaN9jO1tS9LDpyJbadv8AKjtpWN9rNgdyTKxyoYdD8x4zyMECoY9V2XUmsXcUgn4XSpLKILFvXqzLyRkDI6jOc00WEVpfSaRJqUdhZQIftt0she3nkHKgkDAyeOehFWDeyW3l67LamyuJMDTYIoM20uOGwpPGfboee9P0KuLeIlt5VtFJ5N5c5kv9VtZCYjHIOjKOM55HQ5BAqte6uxePUzF9jttOC29nLZxHZNMnKsynpnqM5APUmr1xaHTVm0ZZPsF9cAnUL8yg20kbjcoJAwuegyAQeBVVBiAau9u1hZ2y7bYbS8F5OvqCeCfbgEUebHYeJ7oXKO1w0esarIJ5dRsCGEUDcNlB07njnORwKjayS3ubjyLtBo+nuEF3bZMV1IPmQsO2e2RgEEcmp7OxbS/LtZ/tOkeIdTmBN0kg+y/ZZeoYDgZ7dDnirFrp8FlqMlsJ1tLHSs+ZLCTJb3lwrZXJ7Zz34BGKl2FuN/tGW1R7+5szb6rqeJbGTTyBGkY+9lRkrkcjHOc5wDUd1pEC+VZLcRx2cADX2q2kjPBMG+ZA2BjrwM9CCPersd4LTzNVuYpdL8RajKsunwxRqbUwtw3BOFz145z1qQ6cLOYaLHcCw2f8hHUY5t9rPn5kyQMDJBAyODwKaZVrqzRVTVXjm/4SCWy+zO/y6YLRAbfev3soeVyMEdRnOabp9ozSz2iPJBLcv599qti26MQSHLIVAx97JGMHOQMdadc6xILt9fjtIdObIFhbxxFraZs7WIU/dzwTg8Hr1pfKOkQnTIZZNL1a7JGpX4l3WrxPyOAMcc4zg5GBU7aoXkyS3kt1gn1W7jkg0eyBgsbiwjOye4XlSyknGRgjIwDkZqBlMcAiJa21zUyJmu7WUGEQOMMCgGPU54OeKVtXRbu3u5ooNP07TI9sRijYwXs6NxlTnbng9wD161M91e6Tqkd0sQ07VNey4+Vfs4tpOMnqFyQMjgg+mae60KbSC00mwuVnthePYaLZApNfWhaSG7uANybuwyemRgEYpnh27vdEuU1Zoja6hqGY7KSEKYQvRwy9RkcjHfr1piRxx3UmlRXaadp1kpkuTJKTb3twnI+Yfdz+IB+ppllfDTjLrBsxaX96obTrVo99rsY4b5c8Z9v4uTS1JstGibVbSK1vDpAvIraMOTqOoxTb7adicoSwGBnoM9CMe9XE1uSK4OsNZfY9kYj06IQl7adzw2FJ4yMHjgMKqSWVr+70C1uPsbOhk1S4uZB9llcHK4YZ256HPQ4xSSaxCL99Vigjs4bVQ1lp0waS3ncfKwVegz3weCM801dIfmirc2ctlcf2YcWeo3hP2ueWRTA0b8rgjhckY5wc+1Tw3iWrW12bIDR7P7lnc7nguZgdrbem3PfBwCM81PIqxINPjJtta1gGO7S7A8kRMMqVY9MgYOcHOOack1rKqWkUiW+haQRcSaZeSf8AH3KvyuVx0z3AOBwcZOaTegLVljZdWjyQmAf21rf7mO0vhuCQvyhVyT/unOD0PFQC086G40lfksdMJubyOcqrtIvyuFbntwcE8YNU0vr+O4u3EEVzf34Nvb2l0GeSGMn5Srn0Bwc8kY5qURW1/H/ZEHmLZW2by+F0FSQSKMMFJbnsOD0pW0LcrosNc3MUJ1y8f7TMjC006xvWbzYlP3JEI4baeoIyRyT2qxA9wVSxt5Tc6hK5vdRvlDJdWyg/Og5ycDjI5I4ArGOq3l00dzcxvekL9i0+2uCRLAAflYYADY9+o6mrdvpt1do+kwf6Rfs32vUL0Am4tkHDIFJGcZ6gkkdBRuRzX2NBf7NuLiS4nkmj8MWOY4ri32rNNIPmXevQ4PIyMAE5pkV/NtfUU+TW9Ucxww28avCsLcNuXnbnG4EYOaEjN5p39oSbP7H0ci3glt4wssrg5QspznBAxnoMjmnLLqujTW+o77eLU9dQ+WLbBjVG+Vgyfw5HIIPXPSnoiuhXk04XNt/YVvPbxW9q+6/vnmzbzOACAHA+Xd9056Hj3qzE1jfs+ouCul2WI7OwmkwzMfl3qQMNhuo9Oeoqe68OSaWJdBeeOO2jxJe3Mcm62mJGVJYDK55AB6HOKzIohDZz3cmbfS0YPY2U2cSk4BZTjBweDg8cHrRfzJS7on23mnyucyS69eZZtpbz7VQRk56/d7dxTNSjjudlrZLv020Aa8u4d22VzyFc9OD0PY8VNNYXNjD5Cu97r+oBTJ5hb7TZkHgA9fu+vUVK2lQX0L21pJ5WkWaA3l3D8rM+M7Wzw2D0P5U+lxv0D+1Yppk1+5sIbe2jxDY6ec+TKT8pKr2yeSOx571DFpstv/oiQyXHiDUGLSI4bzbYAj7rdThcA56iq9rPtQ6vdhYoEGyytvLJilfgEBTkrkc5HQ9asot3bRJFCfP1y/O4+YWMsEY+6ysDkccEdxTsS0i+1jaTBNOtk2aRp+JL67GcM/XYx+vQ/gKrTX6LdR+IDZRrHNiKxtNp8o54DqD79R69allgspJ/scNzKdDtk826mjwsryHkqw6OVbocdPzpli8Ulk+rXdqEXDQafbRqTC7/AMWVJJXI+YY4z1qbdStIuyFmsZbd/wCzrW5f+1LtWbUJMHzLdB95dvXgc5HUVXsrWC7T7PFPGNE01iZZ+StzKPuhm6ruHA7A8VoQaNeRJ/ZMcol1W8Cz3d1KdxhT+Eq/X7vykHr0xVO5WxaWOCJ5ItDs2Ec0oG152HOGHRsHkHtRr0D3WrovJqETzLrVzbkMyiLTbHoVTGFkU8BtrcEHtzVWXTZxJ9it7gx31xl72fBxCpPzKw9uoI5Paml4RYnUrobLhwE0y0UHZyeTt/hz1478mpLS232n9n2jzfapmaTUbkn5oox1CknLED05pagmmth9nBbN5ifaR/ZOn5ZypP8Apcg6EE9eeoPSn/bRHbf2pO5l1Kf9xZ2EY4hUnBLL2z1GOvU1UuoreSKSSL5NAtJNi563Eg7YzxnrnoPc0k1rcpJb3hjzqN8VWytS2PLXnZIGzyR0II+tFrjvZWSNmLKp/Z9rePHcz4/tK/kOQFPTDckcDB/Kp1Md5YSW8btB4a08iRImA/0mUdfcZx7gVnDRyl3JpSzsDIC+pXW3Bi5+ZMdDg8gjr2xUdvPbNDJLLcyLpFmMQiI4Ny4PykA+p9en4Ubop33Zqw6vfWuoQXr2he/vIzDYWrrlFibgH3x785qZZJbcPoiXCo5O7VL/ACNoOM7QT+RP4VnxyX0bxX5jMut3p2W1mpYfZ0P3iV+nPHWpJdNZ4pLCGWJobcefqF8hwJAeoJ/ix/8AWqbdwk2tEav9o2F4kU5iNhoFrkRL/Fcyjocds4+gqWHWJYk/tO9twdZu/k0+1HKwJ6sOvTn378VmfaHaG31qW2MelQOLa2ijIBaUcq20/gfT3q9bXupxX8qzxR3ev38bMkcPKwKeCSvX345P0otuVddR9xbxNN/Z1jc+deS5l1C/Mn3QR8yqfYf4UtrcadcLsJli8P2g43H57lx6/j09PrVG4iVITp8HNtat51/focEg/wAOe/Pf8KSe6s7l7e9u7Z4tFgBS0gj4eVwPlbHfB7duvWklcd10NvZLHbx3MttvvL1xFp9oSdsSngMR+v8AOoI7K7sL27sEn8/UWH+mXw5EK9wrdvT1PQVVS/lQfa5i8muXP7m3tv4bePrk+n8z7VMkcMcp0yzvykLxtJqN8xyN3UpnqcAf4VPULosrZxz6bPHE5g0CIkyXDMd9y47Af5x9aqxzSRfZrm5QkqfLsLAjHbIJX3xkfmais9Qtr6F7h5THo1g3+jQkbWnkH8QX+fp35q/d3F9aT/b7rbLrV9gW1tGOIkYcMfT6USTQ01LVFyz1KY2s9lFGp1i5y93fSHmFCOQCfpjPU9OlV2a3kto4kjli0aBv3hP3ruQHJ2/5wKzlMhi/sm2G+ZWMt9fFuAO6kj+fviryakskf26WCSPSrM7LK2HLTOOp9+fwHX6J73G5J7l5NSeHVY9RaKKOfhLOwK8Kp4BK/wCfWtKTUDZsRBILzVblT9puh0gB5wp/znpXPwajJJOP3fm65fnaoYHEEZH9B+J9hTlmiiBsbd99pbMHvLs8B27jPr6/lU2urAttDstGvLQ3CWwu9mmWiebPKTxO/p7/ANK2bPXNkSXs1vJJLO+2ztBxtAPB2n8/51wCT2UtudVAW204Nst7MH55XHQ4/X9avQ6pfx3kReVJNWuI8Rj7wt4yepBPGfzP0qHF3NL6HuHhf4u634L1O3g0bV5ftEjZuhM26KIHttPHXv3r33wP+1vZXeYtftvKiVgn9oQfcJ75Xr+VfDRuZLae5iivFe3iBN1dp/y1buFJ64/TpWjbeJGC2bz2xSyjytvbJ1mbsxHX8O1aQqTVrsUoxnuj9StA8WaT4ptvtGmX0N7FxzE2SOM8jqK291fmN4a8aaz4f1mObTbuaPUiQ+yFiFhXqN3Y/j1+lfRHgf8Aa1vYriO01u3jv414kuocR7fz4OK6FVi9zllhrv3GfWHNKfcVxXg74r+G/G0KvYajF5pHMMp2sCOo564PpXaAg1te+xySi4u0kOopMilpkhRRRQAUUUUAFFFFAH4MpcQ6bpEFtdS+bomqsbj7Ha5Jic8JvbkDJ6ZODz3q1BYyM8eiahcB7mzQGw+ykeUCTk7m6tgcDtnOexpnl2em6fcGJHh0G7cRSWNud1xHtHJJ/gyegHbJqmLSQp/Z94WKSgzWC2rDcWfhd79enAyQPWsb3R1PcGW51bUH1O2ijn1W2ZnuLXygLaOKPgY9T+ZJ56VGqE2k93b2n9oafcQ5nlkGIbaVz6Dk479ATUEkbSmcxSyLrlo6W4022IMciLyxJHX045zk9KlbzxY4iK3dhcMZbqxgBWK2cHC7uxwemTyeQKu3cnSxXigWO2+xS/PdCQfZtSmyI9ic4UdOT16kng1Y1YRahpqX9pE1pqlqGN9c3EhEs4bsqnk4HJ9B0zmnxwGcnTrl5LyWILb6beBiLeJifmy2OcD04J4NTMk13rEVxb7b/XLB2e5a5I+zGGMYG0dDg9epzipfkFtLMy7R7SxkXyg8eiXBW1lmuFAmBIy+0dRnvgdK2LOwtrgXdjcyyaVZIrXljeSx/vrjIwqg9s9MnoOCOagjtGu5bjVYo47u1ukIvLidcxW0j91UcnA69ATjFOXSTeyW2jTXaxRNKDaa5djC7EXOF7DJHPB6gGjQpXtYSPbJo8V6CNMurVVtp9Ph3JLeg8szHqOOgGMA5zWddIgszKZUt9N1Jty6fbEkxYwq7s9Mnpk89a2NVtlbTpb23ddP1SwiYXUt1uWa83cLtU89OTnoOnBqA22mWlhHdQObbw/clLS4ecg3G/qxC44z3x2xzmjYjcZq2mz6f9m8PX4MuoGISafHYyKdzPwGZuvTIA4FMmLyOZng36jaOLafSrSPCNFGPmJI/TGT35qRrOIagbSW7aytXDXlleyDM8oHyqM9Vz79uCKZdiSDR0nBGkajbKIrmMbvtF7vOTt78jr6D60rjSsr/wBf0ijZXVsJpFkiFzpVyfPNnbbgltIx2pu65x1GTgnnGa0neS9f7BPm81C2CwafNFJi3VRy25iOcZxkdT1pIoLaztEicyQeGtWkLmG2KmYMq4GfTOPy5qW/h1GCwttA1GP7GIkNzYxwjdLOWOFDEcjI6Z6DrT6jSIRq1uI/7R8o3lzC7Ne2JTFsoUYU8cHHvk55plq9pA0kF7/xPLCSEfZTET5FrPI2Bz3xn2BP0qDUJRezWQvLRLNrcpaT6Va8PKi8sTj19vc1aQ2cUMiXDmDwzqErTx2NrIDIjAYUN2HPTPHfrTWoJ31YkH2q71sWzPBc61pSKlvKJALVY0Xc2SeDjpwCc05r4/apNeaCPWG2tJfwyR/6PbuwwpC55x39Tj0rJNhJBbSQXSywapEFNpbwrvaZWPG44z0456dTVm+gQWCajNPEYprgQ3GiWYIJVP4mHbpwOfUUWVxXaRPJHZwrLaXMp10tCq2E0TYgtZXPIyeDjj0BPB6UtuEvrHeJJbzxDYSbZo2K/Z1iQZ+hwfqc06fTDpcdnpuoSK+malm/tLGxYb1kIwgYn68ZODySBU2uQ6hJcx6VJaCPxBZLHBb2dpHkTJ1Ysw5OBwMDjk80bj+Hchu2W2+yX9pJ/bEE8Zku4ZQfJtpXPGFHXHU9AT0qpdaO9xr1no0OowajIuwWt67EW8DHlgrEYOO+ByePei9vII3Gov5cn2qQrcaLZjaqiP5dx645Hv61Do89jcO+n6jHK8PzNaR2kg2iVzhVLHGcDjng80dBaORp37Xuu38s8NuNV1qwYm7RVAt/KQEDauecfic+tZ+6Fof9I83UrKaIzvDblhDaTMcLnscHpngntmrl1NdxPPbK7watbqlqbGwGBNH1bLDrjkccg5OcU26eOz02LzJ0g0bUZv32mWPLxbFwM5+7nHfOeSMGnd9Q1SbM2aS58QG206eWW91Oy2w2XlHMWz+IFu+OnHfrU4ZZ9Qiv57X+0J45ttzplspWJY0U8nGRwR7nJzipby3uILS00i7kisFjU3tnHbHE0xbKqGI55HAyRx1qa+vGhuofIthoAgt1sb2yQsJrjd8zMCOfu9h09eaH5DtpdleCTTrdzaXsgv7LUEa4trSxkO23lbhVOeDjjGeCcnjFSymfULRLbUp5ZNa0gR21pYWy/wCuj4Jyw56ce3Ukip7IaHJeJYTRS6P4TvHEsUsgVpsqvGDztz09ce9UrGze/huPJeLR5tPElwl1KWWe5BJCjk55Hr0B6c0khavZFh5oY4TeTyAafqEojn0KyOCqp2bsMn3Pc0s1lcpJLoWoeZbQBTeabZWxD5ZzhVY9e+MnHTOKfb3SWWjy65p1vHaaXKBY3jSsDLI7feKqc4z1OMYHesuREEoN0bnT7WZjPbahnMrqv3VXk9+pOeOMUxpal/7JdSr+/c2euaeqW40e1iP71BjPTrj17dckVX1K/tcR3l+8UthfkvLpdjlBCU4UsOQMnkZJz7VJDPf2q/b0gk0/V7eIyyXNyzCe6VsABVPP3eueg45zUT3AtbWR4Ihb6Lqci2001xh51YDLMB2z6DtjvQkJtPS/9f8ABLNrbv5MGjam0puFhEumQ2hDFmkPy7m4PTjnA9aRr6aJ3mvCovoJVs30a2UqZI0+8SR179Oe/NMdXW2ewxHZZc3dpqtwCJJURcAL6ZPU8nGARTIr10it9T0u2ls3tYjDqM00uZJi5+ZgDz93nHYdKFuU/MmlmtEigjvP3mg6lO10mmWDfPCwXC7iTgZPTPB5OKdqNvestvol3GyajZov2K3hUMJFb5vnYcnA4HHvTLCCwkv7uysHFloeoOqjUL6IGSIgZbbjpk9cdeBwahCNePcJbXC29/pwknF/NIyPcIPlUDOTyPU5HTmkyV5FXV7j7VqqTmCGNGlWC50awDAFEHJOOBk+me5qxKlonlWmokx6Zdlr2ysrFgSjkYQM2fyycHk4zVbTJriFJdYsPMtoGiFtfSE7nJk5YgHkcenpwetW7eLZDJpsCfYtFvnUQanfRgybVGW2noMkYOMnGB1pkpK12S3+mahPEIdRLRa1pyxxW1haQ5a4jJy24jk8cDjjrkiqGvXEUqJdkRJbXsuJtJtQQsWwfKW7DJHfPrWlbTTm0e4spYbPVNMWSeW+llZZZ0xgAA88j1OQOMVnm/s3u/tNpBNa6NeKlteXUpDyF2GXYDtn2Ht1ouN2fUq2NpIzpot+TLOYw1klu24Zc5ySeTgcYOK17qRtQUXQj+06vZyraPpVtEVRok5LHH4+p5zzVYeRFaXdgMadZPM13ZalLD+9lCDaAD2z688cEVYs7iZdBfVbby9LvbC3EFzmRhPdbsZYL16c+wPfNLzKWi/r+tCCWa2hR55PLubHUyZPsFsWSOzkJ2qW7HnkZOCeeDTItKe41I6Jcy/b9ZtQi6fLFKDCAeSM98dPr1qxfrBaaYJ4w9t4Z1QgLsKtN5irkkjouT0xn86ohLuOxtNMvIxp06hru0mjixJcbgQoZhz0456DrTexN7PRFhb+a7nOrfZE1DU7aU/arQwqYFjQ43HHBwenU5wRTZHtoTJu8rU4LqP/AFhUiOwldsnGPT8ATUtzOXtre7FuunRWwisrrT4iyTXH8THHUHvx0HOTVd4rSy8qCdriPw/qbNOlrBIrSKwXCKe3Xpk+/WktSn2uS2SCFjaQzpqGr2cgazvpJcQ+VGMkYPHX0BOeKrPq8t7eSa2sD3Mk+46iJ4h5UTN8qkD27579Ku3Wm3n2COzv/wDRr6zVPslrDHl5g5zgkc9Ppj6VXnnW6aO8uI4Y7R5BDc6RaAoNsYI5HbJ+vc0Ow7dEXJhp1kTpKS/bbK5iRLXVb0siWzk5baenHfAwcgGq9q4u0uDbOh1nT5Hum1CaTAkhUfKBn+vI6YNUI7iO9xo10JzBcKZrC3ikBCsxwqkn8OSee9O1GDUJtVjs7mz8zWLULB9ltwCGjXluR19O56mnYWnUtadqLaeya3p6S+ROhh1G5uFDJHJIeSo69OvQdMGlmtHgmOl5A0q6lBstYvFz90bmCdhkjnAPYcVHJqtskw1EW0V1a3QZrjSraMrFAwG1WYDgdO55PNVQou2k0mS4+2yAKlgY58wQM/X5iPftjJ60rdSZO+hoQatPHpxvraB7LW7GRpp765cpJcRk4UKp64GDk8gcdKddXEWlwnVtLtimjXkQsb+5uwHdpH5YgDpnPOAB0waj1LUJ9RkMqJJqniHSZRE4XDW6RRgdB0OD9ST7VBvIvIr2F11eK5VnvIZlIgt5nOFyo44Jz2BPSj1Kvcks0lubdtLd49OHnG6tdYu1IcogGAp6DPT6YBFXbFxcadca3ZQC21GyjZdTubxiHuA5xlUPPCnJ6YHTrVBLJrm8n0CWUavrMRQWN8JiLeEDk4Y8HHQ+p4NMkvZdQgl1F7eW91W3Z2vY5ADAqIMA8cdR3yc9KbWgXF1K2trKJ4LG3a40O7dIYdVvhh4Xxlgo/ngYxgVBbvPrayXTO9xq1oTMbq+I8p7eMYHB69j3IOBzTjYxJbW9pHJNqtveorRySHbFZ3LnGB64/AE1Ne6bdQ6kNOMp1jXNMkWCIWpHkNCoy3P8RHTjJz3NBNnfUgsrhGhN9BaS6hBKmbiWTIitp2PBwP8A6wJq/LZS6kyaT9pk1fWrcolk9sxWBkOC4LY5wOMgdetZ9xfxz3Ju7w/aNP1CUyXel6f+7WAqNq7uwyw4z1zxUtokscaaZczkXkAEumx6bl/NZ+zuOThTjPHfNLbUq+tiGa+gm1U3L2/2i1dyuo6TYKRHEE+UZPI6j1POSKju1kgtk08XixoxN5YwWh8yQu3CozdfunAJOPUVo3D26WD6g9xHo8olTT73RrRSssyA/O3cjPoOQMkGr1zZ2WkWcenSGPT9E1EtfafMoWS7OAAiFh93PQE546809CeVnOpqElstxcLFDYXCxixvbSJWNxMp++R1I7dOQOhrlNa0203hIFFlplyWltppjvm2gcBv7uT09q7lTL9ijux9n0fU9Pj8u7VgzXF6HPZevTn2H1rMfTbNLx5YytnoOoERR391taeJgAzFQM4yewHIwODVIck2keaW1zdaPqKSGIGSHkxXK5BB6EqfzFdX4d8Y6YkMl/qv2m51a3lV7IDBhUggkspz6ZGO9W7zR7e5t5UMfkajAxuf7Q1BiGniU4XavvwecnoMVyuo6GFtG1G2J+xFlVpJvlYSEZYAd8eoGKbSaMtY+Z6MLm78WG7BtDf6lqP+l21tp5CRRYPVlB/EDucn6WtR8RXF1qmlXuq3sNpDNGLOa10seW8Ua9Q2Pfp3OTivJ9O1HVfDJFzay3Fmsu5I7hMrkY52n8ecetb3hbX/ACrS601EtXmvlEf2if78XOflYg4z0PrWdjRSTO4m06Gxn1GGGBbO2snF1by6mR9oMXVdq5xyeTnnGMioodUuNQmvA95dCz1FSrW9ivl7yOAo4x179s5pdF1C0udW0i/+xSavMjeTqEuofvLcEnbGvfv3JHOMelWdVilt7bWNIjvzqL2F79pit9IG+Egj5vm6nC/Lx3yTTHy2JNL1F9OTTNV8u1sLrT7k2l1JckzSMW6kqTlsDDew6Ut5ZIp1zS1/tPV5jKb2wkDCGIk4LMyjGQOoA7npRfC30vVo5bYWGmabrtjkSSnznXAwztnOzd2A9O1ZNu8+q2FpqCJf6m1ows5puUjEZOAOoK59eufpSsLy6m219IdSs9iWGmR6xZeTcRwjzZQRwzMDnbnGQB2FPFwJNB0i9a31S/uNDuBaXMk0jRRCE8AKvBXKncSecnvUMSy+HYryA3mmadNpk4vLfZ+9mlzjaFYdSOhJ6DqDmnyT6Vrevai0v9qarbarbeaDL+5U3GM5GMB9p/DmntoNfiXNTsIrCXXdLgfTLOGSJb6zhtIzcSDHKqhH3c4wSfTkVC1v9subC5c6tcW2u2JtyIysKNKBhVXPUjuTwM9RVKzvZNNg0PU/7TsdLTD6dcR23z3G08Mznvg9AO3Q81BG8UukyjGsavNo10ZIUY+XGLYt8xbps3DoBznsaWw9BNMml0R9Kubqz022uILt9PuZb6Tzjz2Zc/NjGR9BzThMItPv7OPU7+8l0i/E9v8AZYgsbISGZmbgjIOAB37Gte40RLjW9biRNG8PWlzZjUrfz5fMOAOCp525xg5/Lmp5ZLTxdc6Vfzi/vF1XS2tVWyiFrEsq8Kqf38HqSSCT2obQopmPeadDqSa7/o1rYzEpqMM1/cEykDptUHHUc98YBFS+Vc3V5L8lxqsOracCkNiBDEHUfw54fb3Pqap20z27aHJcpp2nhXfT7mV282QN0Yyr3xjIA7Dg81ZRPs2lR3MI1LW7jQ7owzIw8mH7Mec9im5T9cnvimG+xLYa8Rd+HL+KeHT7i6jfSrqx06MNcsOhLseBlgAMdsnNQXEE2i6Q9xeQQ6fe6HqQRGvsm5aNmGFWPpx94k9sdQafLcJLpGv2SC00ea1uY7+wsdOg84tkcBW6n5QQT06nFaWmaal7rHm3Nx9msvEenMwnunF1czSAY47Jux+AAHBqH2sO3zuQ6los13/bGjC28i5uAup2F5fx4lZfvEIq5C5YEk9cEAip7LxDFpmo6J4ntg+7UI/7Nv3uWWV2cgchD045OeAAORWXFqeoeHrDSNcmyl5o939hubi4lbzyjYwFjOSeAGJOMDgZpt+ltJrHiCxtjcW1vdxfbbe4u08yeRiNxCjnZuPJPYduaLDunsUdWju7NZ7KUSW97pF4biESKftFwjnJAUZAycntgVuiOGLVLnTmUx2HiGyW6htdNlWSaWQKAuc/c3HGMngAk4qHQtT0o6to+tXr7La/t3srxLSYtdXDFeWZmOFyQMDsO9ZsqzRaTqGngCwk0i5M9raxxF7mdST8u4c/dyM9hyc0wSFS6his9K1K+QPe6dcfYLzTYIyCybsMZZR0yflUdR15p11pNhJNrGjkT+eT9t0uw0c+emWGdrHqcD6c7iRV+2lj05Lia/SXQPDPiG1zi0KzTysqjGQc7N38gema5mDxniPTrbSY7bSNX08SK2qw7o5Jgw/jJHpwPQHHOapJkuy3LdpYm4OlXd4tsIb1GsZbGxk2zFlHG8HgZPT25zUGm3F1bQW2iX9xJ4bX7T5qzNGGVEOQSzdThflAB5/GsyLS5LW7ju9VtLmSEst1c3UDfMEJPQjhcn8ccCui0yC7vkNtptzFrNtfIwe0mkzcQW6NuILEfLu6ZwSRz2pNhFNkuo2t3ezBDbWPiGN42hgmslInhhj5D7V5XPJxySM1n21omsQ3kug6uY49629npl/JmRlYYYjsMn0xxyauvd6NNf3dzoklz4Q1K4kS3trfcRFswFlct056YU5z16mqly0dtcu17pUd3a2yPplrfaf91pBz5hwMtgdunXmlaxV0tb/16lC+ji06R2ks7jQ7u3X7NDNa58t5lb53ZhyeOABkZ61oS6jd6bcR3KRWfiTRrR1QHygQ0ki8j1bH4D8qWxubrT4p7nTb211mxsVDJYahy7SMAGCpkBsE5OMdic4rKjezluo4YJbnQ7+zVpp/PJKyzg7lVR2ye5GBx609xN9V/X6Fm1tYbO/jOnXM2lXVmpuJLW+GAZgdygKRnp3Ix3xUutzDzAniPS2iuLmZb+4vrMAuY3HA9Fy3c4PbFLr8Wpz/AGOXX7Zb9LtPt8t3at5kuwjA3Htn88dBSWdq66UH0vW43bUi8Vxa3JGY4RyNzHO3OMDue3entsT5EmmnUJIf+Jdex6vBeu8cljJJumjhXkbmP3c9upxWfcXNtPeTy2SXPh++up1QFZNsaR9HJI6/gcmpZprSRpbm4sLnR7u7Cx2ktplY0VTtZtoyTwM8Hk1LqsVzdWEUlu8Ws2KsLC1DKBMRjIG0D8ckdOppWGxt/aXi2hS5sYtYt4B9gsrqybJJHzA4AycLn/Go9LvcvJLpmqfZjZRrLHZ3x3mWfoFVT+ZPQccUun3VhHfS3mnXE2hXVrCq20EnzCeccNjnAz7HA/GtFhN5Ettq+kQ6hYWMn2u6vtLdd7bh1LcDrxj8OaNx8t9WYOo2a2d/HBrsEmnTlvtFxcxEMHDjI+Ucfe55x6Utwbye2F3dJBq/2mM28Th8zRBPuttHIyOec5FTxaFLqq28GnXsepzzhri6sJSQ8CLyAWPPTAHc9QKhWSwuLW9vRHc6PqkjBbKKAYiYg4YZP5cHr1p+QkrMyZ5oD+7smM9omJTFckbtwHzdOv4VPHbT2NygjE1jqV4RHFbtHtXy27Anp2GetJrDSJb2ljPbQobJmM17ajd5u/8AvMODjoOmOlRzarPcwpc3mL/CfZYXdiXUjof89qBq1z1T9nGCTTvjHpVn/q5IiY5wjhgXHQgiv0p0QnaPNHI9K/NH9mY/8XU0eCOVbgyMJHkAIKsBgqc9cetfpt4e3NsUpnOATXl1l753UvgR1mmQrIQ+7GKNX1T7K/lR/O79Np/nUV3LHY2xy5Dce1YB1CGMm9lf51ztHbFEdB2uP1q3Wx003lzLHvPIGcHA9K8m8Q6vJqt4SmUhHQf1rQ8U6xPrV+d7l4k4Vc8VhvET97iok+Z7G0VY84+IloB5cgzvxjjv61xZiDgjYcqB+del+PrUSWEbDgByCa89aFW3kFx+NK3QoZYzm1kBCYAwDXT20qs4Yc571yzwhsn5+BzzWrpFyI5fKOdhxjPalYpnXQq8iZC5x3FS+U7DoBg81Us7wxyBTyjYGa2o0DDhwatENGb9nYsSec9hTvs7b+X4I4xV/wCzk8gngYpPsq9CeOnWq6WMn5lMwhUxye+aAsagA85645qy8UYwOTnPX2pAMEALk+wosC13Io94AATqetb+hTEs8b8HqB7VjiNsHA2qTzzVzTn+zXiEnIPFSykeueBdfs7Zxa3pKBuA47Zr0SKEaZMJ7SQS27enSvINOtRcpkD8q9h8CJbX2leSz529QPWrp3ejJmktUY/xI037d4eecYeQYbIHSvJ/FWl/2t4PkjdNzBBKuepx1wK+gfE+m29roNw87mOLGNw5ryzxFaW+meGrC4zmGa58jJPUOMCvWrUo1MI2909Dz6FWVPGq2zPna1sVYfL+VZ95YSW9wZohg98Dt6Vuaoj6BrNzE4xGHIx6DNWjNb30GEA3NjH19a+QtfRn6LCTspI51dbxbbNm/P3hjvUttePNDs64PAPUVHNaol5sI5yRThatbyCUIRxgj2rO3c6b2Hw/60q6c9DTnIRjs4z/ADpTOOGPJBzn1pZZftLjAw3TjvQWkNWZdm1x/wDWp00ZSNJV+539qjnZXh2lMMpOTRbzCJHSUHD9KpCt1Ip7lh86jBpI5/Nj8w8HvVqEqEIY8k8Uz/j2JAHJ6ihoPImiT7TBvXkmpRcz2oC5zG3HuD+NV0cQ4ds7T6VP9oivItiHEg5PPWpuiGmBukvYDbzIBIDww61SmjlWLBfAB6ipZ0MeQOven206rH8469Qf50rlJdggvgzYlG/AwTUjxxRoJFHy5/WpTYwTwnZIdx5HrVU3Ulmnl4znsap+Yt2OmsxNGJYgM5yQPSoYrhoDsceYD3NWLS7Q8Hj1p8kMIcsHBB5ot1Lu1uVTqG4HfG5UcA+lV1dkPB3x9RntWi9rEID/AHj0qARxhMMdmaLdyuZMsAx3tsAJNkg5wRwazZLOeCZ5UAC9M1YntFjh3pIS2elWrPUUgh2TRhx371WjepPmhllPMjhi/wAvpjFWru7MibiTkDmopbu3kTMYAFVWuICMOcgjGBU2toibPqW7fUIW5cc/rUiTRTl0B2Hr83Oaz44oGUJHJx/t9RTltmIySCPUGtLMHFbs0fMgibDbT9OaoXMlsxICH2NMSIw4LvgD0qteSKTncM5/OkwUE3cd9ltDliDvPvVUW9pK/wC8DBM89v1qI3MyjagJ560kiyKoaUEZ7AcUr3Hyou3NrYxW+YywAHfmoYrSx2oST9SeKkCxsBv+4PWpjFHdRYEfXHQc1eouVImMFucCCPLU1mkTkj92KFIszgn5h29KcztdDYX2D9Kzu2JR7ALtmixCmxiMZ61JbWUjW5JzuPc1GpFtKFjO8jk4p5upZ32Z2HoKmyvqD8hk8IiUgnJI5qG2eGKdQ6ZQdqtSWJJBfBxzUclwgj8tYxgHJf3oHdWLs2qQdIowg7CqMeoMju/fnH9KqKyByZDxjimBHvXwnCntRdsnRImudQkmVcDPfFMhJboMZ4JrRtdLjVg03KDrjipTFExxGRsXnJPYVb0FvsQ2mnR2/wC89ieetTCbcA8gyB8q5qo05lcqMlM4HNWRbSTgEnYB7Url2SHmfzZQ7j5QMdOlMlnjlwkRyvViKtw6Ne606WdpBJLI5GREvP59q6/TPhdeWcyQ3dq8Y25Ma8tk+vcVvToTq6RRyVsXRoL32cRDbvPKiwKZC3AABJ5rdtPCN1GvnTptZv8Allzur3XwT8LvsXlzXMUdtbnBCn75r0Kx8LaXbOZYLRC/USSjP5ZqKWFrVJXl7qOOvmNKKtDU8S+F/wAMdWj1ePUbvT1js5FzGJByD6tn19K95s9PSwQCUb2PAVRgCpraG5eTkggdug/Kr4Ijy8n3l44r6qE3CChHRI+MqL203OTuyoUgtwWCCNj09abHJMygKd554zT7nM6I52lQ2TjrUMt5HHvMYIIHaspS11KjHl2GAGZC0pEZB6Uy5uRNlE2ZRf8AWf0qK5m3CNzIMjkg9Aax7y7kdPNyiITjrz/k1i9DQtC+5eIyDj+IcmqNzqDQJtR97dWxWXdXny794Q90Qdqyb7XFhwHk7cc1PPoUoFy91RiS7nJ6gk1Qm12NPnDjPcdTmuX1DWJJZX2H5T2rm9a1PyYQQ58x+MZrDm7G6idPr3jvGQHMkmMADsPeuZSebUHEsj5Pb6VlafbO75k5BNdHa2whOe3THoaai3qwemhHMdtuQOtY9yGUEngGtu6Hy4I61i6q6wWzlj7D61Ei0rnF+IdVFvHIiYzyM1lfD25ll1+Ql+HXmodcJnmYjhefxpngVzF4hQAAAgg1gtzVrQ9lgXoCPyq1FD749qbbKeCfpV0R9MjrW9jEZHGCcFMjtg1ciQFsmo4lCnA6Zq3HCSNwOaa1ExNilOBk1UuVCHdjaMVprHioHgNxJsAyfSlJdBJ2Nnw1CiIhk5jYcn0rprQqoKw48o4+Yev1rm/C7zL5kKIGHK57c10dvGlnkgkgnBj/AK1qtEmYvV6HyL+24Li+8aWVkLeW9jOnlY44z0lLYUn6e/Wvmue7vb2a3/tPULXw5YzAade2tkACioOrLyDzyOuex5r3L9sDWzqPxMuLA6uumWsdsJPNyQfMUZVMjpn34rwXTINJv9Utn0zS5dQkvLQQyXOok7Ibon5XDHpnpg8HitcOvdbt1Ir7rUk0h9lwbjRvD8d79iR7a71C7BaJ1kOFdlJBGRggE9eM8U2VdL0+KB9Xv5fEOo2V19lk06E7omt15DBuAcHgjrnucVE96ZJZG1/VQkMrG0uNO0zaG/dcKGU/Kfm6Zz7Vo6WdUMG+w0yx8P2iINKvrm7HzSM/LOQeRlTwBj2PNdNk2czJ49U1bQ3SEWtj4Wt5I/szyyjdOYJW3fNnl8L06EDvzUT6doeoQSLa/wBp+LdQDNBLK5xEc/LC2TnoR92Q/jxVG2vtLh1OBvslz4v1O3Z7af7QxaBlb5YSpJI49HPB6HitHUDq+k6WbjV9Vg0S1SY2UtlYqpkBUblVu30yD6g0ug9Ooyd9S1K9MOsarZ+E4LaJongtQFAliXCq2Pu57HkZ+tVNLubKWKO703Qr/WJyRMlzf8xHyx+8G08Yz/dz9Ku6RHp2oGU6b4XvtX1S6jVBe6gzYWZTuL88jI6gDB4qPxPLqFlDZ2GqazbW1szm7j0zSxiSMsdrYxk9M5wR64zQ2r2ISS1YyaMMm/V9Yj0tQoeC209VZ5Y5OThhgtjpjggdar29grwpHp3hySeUu0balqBOCrEBCQenXue9Jp9qri/u9E0US2UBb/S9UIy0TYA3LkA4Oecg9OtOkuo4Jba21zXJtVsoj9mktdNYHCKPlyxwpw2Bg5PvQuiQ7q92N3Rw3hj17V5rie3c232XSztK7RhfmGAeTjBJzT7zwlJrzGZLCPQkjIgkurycqYyoBPynlcggnGQfWr9hb30aGWCKx8NaexTTbua6OZixO7cAwyOMEjA+vNZht4b28MiS3euXrN5clzcsUihmLfI245IyBjB4OQBTd7A9Q0zVGtpJb3UI5pbLSrYwWN9YQiMCXGVDH+LA6E8HOM1bijZfsf2hIEEFlJeO8khkhlkkJK9PubufTBH5tF+jXsqa7qdjZxxszfYLVdyNKo4VgDwT68jvVS1s5tO8J3U8U9zHNq90beS0aICOSEckBz0z0yOQeeKTSGmy5Z3K2yaJAlpsuLWOS/kJhAfBHy7ifvY4xntT9JnktpNGS5ljRcy6s+GXiQZ2scdM88VnvqllcnU57ZFK3ASzhhupC88QHBdWHBwcgjPIxzUF49m0mpiMyyIsS2kBCiMgnG9WHJ6cgj86LDXqaQubuZ9Mllzc/bbl9QkjOS2AclTn06j2qKbUV1Swubi6DmXV9TVMJ1KL0IJPQgAVLqXnTm4ntjHHDptmlqokLEGRhgEEY6k884qrFG2n3dilyhiXTLJp3jkXkOezA984IqtGS2+g+9ulFt4hvLaIxiR102FTgYj6MuB6AZBFTyPFol5eSu8Vwlhp6wQbyxQyMvBBGOufzpLQXd1p+jaYXWIo7apK4wrHHKsWAz04/pVKfTRqsOnytK5n1a8MrRh2ysaN8wZenuD/ACqbCWnmLBmOXTrWVAkWn2BugyFY3GeVJbuR0x6Gs22QPDpe7D3Pnm8kVAfMCDnkkYOD056dq0roW2oadfMkUaSahqCWsWOF2L15PIBUAfWp78nT5dYu0SPEYWwgif5zz3VgcdflNVewaspx2t3qdjLseK4udWvhHGkpbzwink7uB944Oe1WJbkWbavcyzwSHT4Bptpa367nbnHykcHDZ59MEmiHUP7LuU33CGLTrLy7f7VllEjcAZHAyTjk+lRLoj2s2j2EwlSXYL2eSTEkRU/cYAZIyBkg9xStYSJ/PTS7yGG2S4On6XZiaQxKJozIRgHk4XJ/DK1miIXFlo2nAW11ezu95dSwErIqA5KsOmN3IPoat2yW+p6KXiikN/qeoCPzLKbClAcYaHPp8wPXr0qa6lk1hNdvZo7NPsEa2Fopi8qUkHA27fTnIJ6Gq0HraxTt13eHr97m5mN1f3awQx3UZdzED8xWQ++FI68VYsUispdY1NfOt47OM2cUunzDBlKjcRnpnjpxnIqW2RdI1mzje4mjt9GthdCO7XzYfOKkKMYwuTzk8ZHQ1WsFGrnSLSWKO5nvrpryf7HJibaDnayDjk5IJ7Z4qb32ErWNCDyZH0zRZZbKRbOFr66F7H5DGQ/eRmIBOAcAjjkcVii+1WSB7WB7i2t9auApEpLo0fpuPLYAx+FamqSrPomu6gJ/Nub+5FjDBeRAyrGDtyr9PvcHvjBrTkit9P162YRyW8Gg6cfNuLMi4SSUgHdk4C7m/IqRSTtqN3RlvciLXdX1FokFtpUAtRNpMwjUyEY3Lnn6j3NS6XYxi68P6deGORAHv7q2uoxA8bkZ2sxweFOAe+QaNLt01zSNH0qLT4r3VLi6a+u5rRv9I8tWyysvA5J3DvjIxRrGqf2q+t6zcXkVxLM402zsb9czmMNtBVhwfm4IyTjBJpAt7vUc5M3hW4nlumik1nUwiQ3IDDyw2NwkPPA+THsDVqS6jgbxBq6281n9liGn2k2nSFrYOwBY9yCcDGOM5yapWTLp2qxhYpYrDRbfHlXw+0QeeRhV44TcT34yB1pirbae+jxX0l1pEjT/AG+4uoZA8TZOYiEHHB+bBHBGMU7FXYuhssF4Xmjkf+x7BpWawkMUqO3JY5xnGRx6E9av2GmxyHSIpJY7maG1nvruEL5M6ZPUsfvYzgeo6Co5Lm91XTru7ubK21ebXrwJFeWx/fxCNvveWOmR82Ocjg4qG61iTUv7RurvytR2bdMthJJsmiVejKq8tgZJz1Hepu3otAt1bIJLaxu7nw5bW8qxvNK0tzFer5aAD+Ev1PHGfUgipWGp3qauyRzINXvRDHbRxF/OjXhijnrgDacHjGeKqPPNp+kaze2kltf2UUaWCf2rgTw55OwDrjqeORt5rO1TXLt5tI0vQdVu7+3gXdDbx5LpKy4fAH4k4OCOfWqt2IvbUuYsb66e0spJYtFsFNxNa6hIFaZ14ZQw/Lg4AwaLSYW0b6rBsuL2e4NrBo96pcCKQYDKx464BBwehp1hbyapDc6eQNQ0bSlXULxfLWKcP0YKf4iO+D0PANGmTqdMu9RYRX43taWlnJKftEOeVkGOWwOxHI5zTuPR6kz2Vli30izkuYinOsWWoyBI2kQ52q3UZHBPIyQR1zUkF9ZpqVxrdpGbdImxp+hX6tJE4YBWK9jz1weCAapWekzaxs0yK5j1N5F/tC/eQETW+z7y5PPQgcZyO3FXJruyk8y//wCQxothm2s7C9lVZgGXAZVGA2Dz24IOc09ROy1LVq80a3GiRk2GqakHXU4b7CxbB8y7XPIyPl5GckEVQXUbYzAQn7HpWnkSQ6VfMXWdx8rbQOBk9cHAPPemwRCCzfT4gmr3t/EGvIpg32my2EfKrHkfLxnnIA9KW61TT3+yeVBLceH7CX93b3G1JyxGGG4fex6g9CDSsF7/ABMs+dqenTCKOIwavrO63lsbyMMBC/K4Y5wDwpzg9DxRZWlvdumlwSHTIdNQzX9vfznybm4j4IDD7u7nOMgHBA5qncXkzQMkoGp6ndxmEW8pYz2ar9whjz0OOeo5psktnf2h0vS/3ulW6i9ulvSqSl1XD4bPOBxxxj6GnbsNtN3uXNP1Ce3llv4Y44NS1Fjb2mkXUZaHyJOMqxOPvYB6HIzVq1ga3tZfD1pcSW1wQU1cXJUQMU+6FYZxkcH3OR1rIs5bnyllgSO/muibS10+7BMkSN0KnpwT+PU1LZafNdXTeHbR5H8lTe6pFfERESJwyhjk/d44yOcgUnuF2kaCX8NnejUYLYQRJtSz0e+UyxS5O1yo6Dnk4PBwahuLiS2+16KCbG+vAY9QF2wEQXqoViMjI45Gc4qNriDUEOoAE20En2ey0q7ZvMCMMblIOGw3UemCT1py6RJFANGiH2y/vXMl8l3GRLAU6BXPIyuFPXIxSVh3l02KdvNarMl2lubfTbdd8VjfbniuZgdrFccDJPY4BwetWZrmSyiNm8UttrWokxfZblcxLC/ICsScZwAc4OcGksZLeWaWaCUyaRpjCeDStUYfvn+6wUDg4PUg/wB09auN9tt4nDwGXUtX3RfY54zJJDGeVKsTnvg57DPFNiX90pbI7i0itIM2Gm2Y824guz8txMhw21h93PQ4JAOMDmql9b3EUQvwGglmbbYaVcqWVo24LLng4PXoe5rfsrU6rb3fh6G5iGj6XGdQubS+URyNKOGVW68DqQSMEHGearW0ki6bHqN866o6lrGy0q8yXSNuFZegOD1B5xgk0xWTEstHvpv+KYR47eZgbjUPtcirGxUZG1ucZHByOp/Gi0RH8y/WMRadaLi20u/JImyMMUxwcNnODxwabpoSOzGjrvlupJDLqsd1HiWDYBwjk5+6Qp65HSraavp93cPOqPd+HNNYx2tjdSKsx3cZUDhtrZJ56YJyaBLXcp2djeTQJp1sPM1nUiUkt76MkwxgZUrIeRkYU55PXil8qzuGFmMHSNMP2ma1uXVZXkHDhSM5wQQcdsH3qKE6jHdz2ywLe396pjYOG+0W23B4Y4IyCPqKd5NswezJF1oFgwuZY9qpcZIwygn7+3uQenQE0F6MtXIuo4vtkiG8v7z/AEa1sJywns0H3HDcZxnGD1HOcUxdJS7uhpkbm5tbWL7dfhowk0TD765PLYHHHUHgcU7Vbm51WCLUXv8A7bcov2OztYyTc2yL91mxgnA6Z5I5Joggju3S1SVL6zgUXWoahbjE8YPDJycNg9weRwAaSu9xtJExvI5oJdbnP222h/0HTofNCzwY5VwoHzY9xyO9VLeOe3cWDSLcXd8wubjULbcbm3UfeUr1OBkjHUUECW1OrsfNjjf7FpxiKpKpUZUsoyfujcM9utAsJ2uY40l+0Xso+2Xmp2RZniiPDAr3xnII5PIxS2Bpmk9/Zahdfablz/wjmnD7JHc2MYWSaRRlCy9OvIyMAZHJqu2pxSzXF/JAU1y7YC2Fsq+SEIw25TnbnqCO/XimXNvYReZqkDmPStPbyYriFc+fMvzKWU9PbIwOlPu3vrGa21WdLeDVNaO6DylXyFjYbTuX+HPB6jn0osLma3HQS3DWtxpULvb2qKG1C5klLwTuOVwwBIz93B4B6U579bhLbUbwf8Sm1IFpp85P73PDMpxg4bggdOtO03SpTdXfhqbV7aLT4h517JJLm2nkAyoDgArkfLzwD2705Ftb2G4vJZPKtIGCadpd191g3BZD0OG4IHsTTbSHH3tWhtnNfyR3Volo17rt0d4kO43Foijghsg/dOD1JHbFLYywXjR6Zcb4tHsSftN1ax4kbPzAN2bDYwfTimwWl/ZuNOPmvrty+bl5AwuLYLz8rDB6dfUY7URzQXtxLBiY+H9OfMtzFGqTuCMjd2bDdPbI57FluC+4LrVViv01l7OLyoyPsFsIiYJSOCSuflyMH2PNXLuC8srl7ZEU67quHfB3rFGy7ldHGCAehBAP86pSas72Y1meKN7mVjFZQxRjyh0BBQ/dyPmHvWmbBora00i1ikHiO7w97dzSjyvLb5kKuM7Mj5SDjnpxSt5BfzKzW32m1OmI4OiabIJ7i4jjVLjJ4KkdH2t3yOOmTVqe7kPk6/MYRIwaGwtYYR5RYdQ0ZOUyo3A+vOe1QS/YbmWV0iuYtC09wJ0kZVnlOcNg9H2N1welQ219DZ2dxql1bvJdzEx6ekQx5JHUOhwRkcg0W02C7/mJXuJ9M8zTon3396Q99dEjZsYAptccpkfKc4OelG7TNT4Tzbfw9prB/LkZVuZTxk9w+xh69Kmj0x44YNFiljS+vis93dSSr9nZG5XDfw5xjB6HpSy2mm307zCA22iaUAfs0kqiWZ1O1mUjIbDdcdsUrpbIpXfmIuuxQO+s30QOoygpp9pFCpiHGGDoeVyMMCO+c+lTxwzWhGmQPH9qumE97dMQUweQUbquRkEetZUMiZudQnt2l1G6Jgt7aPloO5DKRn7vII69auiG3aG30i3kjExQPqGpBswMCcqNwHy55HPenZN3D3ovVks97a6hD+9Q2uhacpig+UCaVgQRz0fa3T2qa3vhpumy3l2nma3qS+VaQxgGNVOA25eqZxkY79eKhE1g93Hevbl9Gs49kFnIwWSV/u70zw2xhyM9OtQiR7G4llkj8/WLsFUhC/NbJ/EjIRkZGCCOtDSasK0r3TLEcjsn9kWT+Y+wT6hdSdto/hbPPHB/KphqEGp26avJbRxaVYgQW0arxPIvOGUdM9Qeg71Vm063WWKytpF+zRIGv795swSyD5sKw5XIyD2B4FTaVe2T3El/c6dILJI/K061yBKG/hf0fB6g8EdalW6Ir3urJReS2sgu50zr2ogCzXJxBGT8sisM9uCp5PerdzbwXKDTLZ/PsrUtPqM4BA3n70bHp1PBH86oW8sSwXME6bNfupVZWzhYlP3gQT8uTzkc1OkdpIz2Fp5semWqeZqEpYBpWX7xDdGwRyB2qt1oHLbdl7TNSt5Jv7UvbdjZgeRpto5AJxna6jo2D1B7c9asXEVzpjx28Mqv4h1Bt802SpgQ9Bu/hz09/pWCt/FCJ9RdJHljJi021C5jBxlsr1GRyCKvyW7xW0FvHNM+q6iqvfzMNzRQH+7n269/TFS03qJO2ljVhurC/eSwDumhWSeZfSEBWmcffUt0bB71HHcxReXr10kRjz5OnWJH8JPysAeuO+frWfb2OlSGWyF4Y/Dlk+95mwUnnHQZ6ruH4A9qs3Mkds0eqzIJ7l8RafpzglVjPRse3XHXuaTXYpa6j7x30pzbI4udev8APnsettk9B3GR+dOEcNxa+RaL/wASiy/fXcp4M8g+8obvg8ewqvL4fcz/AGCO736re4lu7uUkpCpHy4btxwc9/QVYKW0lh9mtpDBoOnAzSI/BnlHBB59fw79aTGxUhSDZrd/bCOJ8Lp9gcHAPQ4/z61a09Jj/AKMkf/FQ3fMkkmSIIz0we2enr+FQTTXZmgvru3E91eII9OsTyiRngN+HfODnk1Qisbu1u5dOtXb+0JDjULwk/uk9Aw6elG+gaRWnU130e3t7uTT7a98uyjUtfXm7IlbuA31GPbpTLbUJ7eGLUmf/AEeA7dOtTzluzY7+uD9TUVxHHqFtJHH/AKNoNscjHW5mHH8/wFUYTd6U0c8sQku7n5LS1K7lRScBiOvv/OlFDdkjopDewXTwwTxyatqCCW6u48bbdD1C9xx1xyT0xUcW24tHhVIk0LTmzLMDhrlxk4P+cDpVEYszJo0dwHnf5r/URnCL/dUn9T17e9Q3lxB5EbC3lg0qIFIUbg3Lg43Y/p2pWurgmk7M3LWT7TP9sey33TgDTrAnCKp4DEd/X9TVJbeSB57aOU/2hOxN5djpEnQqD+lV4prm3eMyuZNZmXEEQz+4iPr6cfifpVyOeC6WXTElUWcI8y8uk6yH+JQ3+H060vQq8S5Y3NleDYJRb6PYZ2Y5a5lH/wBf8B9anjlv4723uJY43v7jAgiY4ECE8Ejt6+9ZtvqcckMdzLEEt4HCWdoi7TIegOP8fqauX5VcWjy+Xrd8A00obiCM9vb2PU1PW4LVGxa6kYtTn02G8jRjlr++BO3jqqt/X8KvSarDNpazHzLfTg3l20I4e4Pr/noOtchc/Z3ymSmmW3ytMvL3Dj3+v5VpQX93D5F5PGHkXENlaEcxKejEfr+tJxT3KvZ6nXaX4quNHmtm+0tJKmDFaRE4jwONx9u3517j4C/al8QeHpEt7q4GrQDG6GT7sY9A3X2+tfMsaT200tlE/mTv89/eZBCL3Cn/AD7VYgv4hD5qmSDRYjtEmMPO3+fypKTi9Cmk1Zn6S+Bf2gfC3jXZElz9humYL5VweCT0w3Q88V6cjhxkEEHuK/Ka28STKls8uUSQhIbSIkHjoW/z717R4D/aM8ReCbuC2lvDqFsuCbI/MAOmCx5Hsa6Y103aRxzop/AfefFOryrwP+0H4X8YmOBrtdPv2IXyJjwSfRunXivTopkmQPG4ZTyCDkGunc5pRcdyeiiiggKKKKAPwTurKVYf7RRJLCAFYLu0lZvtM7nljt6jg546DkGmXdtDpmN8klvol0xmtY45Q9wcDC5J4GT6npyeamfU7ie5fXrVzJdwof7Qmuzgy7jjKKeTgcnpgYxms67t7TzhJBPKmg3xEYu7naZQer7ey5Pp2461lym+iJ2jvPIWwuh9k1W1jElvFarmW43dmbryvA6YFBuWXEtvAvkSsEu9LtcnKp1ZsdMkcDn1FFoPMm+zXc76ftRrm3vXU+fcYGFUnPGfU9BxjmnWbXlnYXepxvHpBjC21zp5B+0XIbliB1GRzgcgc55pt9h77k095LNFZabFKsllcATQQ2zfLBK52ruY9euBkgH071JffatS1D+zZ8XPiCyKW9utkwEBjU5YFh17jgE5602OKwjtU80SWnh6+PmxQQMGnDKPl3dlyeme3NV1t5wg0y9eSzvYYvNsktv9ZOz8LuYc9OBnGKEtB36FuK6E4ubtLY3KIzNe6YFAtoMfKrEA/Ng88k5PSorA2xbyLmSTUYYlVLG/YsLe2kPLANjnHQ4GCeOtXGSOKIXMtsLa7h2213odoCPNQDLOx6degAyOSM1VuLO0stKtrS6ufN0/UlN1bWdmx220jHCbj37YycHk4BpK2yCzeo2+DeIEEzSj/hIbWYzG9upAITFH/dHceucnOB0qwrQ2839raZ/xMbZ4GGoyXiAxwSPxwvBOByegPGPeo9td398LCci716wEcNpHbECEoPmbc3c9uMnPWpmuhPK+pxeXeXLM4vtLEX7iEKcBmAODg+pOTyKdibpPQYtqy2/9nEKYrm4H2XXbv7qIoDMFzx1HOM56U26d77F7ECdQsg0l5c3RK+cucDap56c89OgpsUMLXh0u5nGrweSDZyxSnybSVyf4unX6An6VLZWVxqMssMe6/wBd06UEncv2cRIM5yfvY/E59qLjVye41Sz0xUk060+z6LexrbT3U+Gmjc/M5VT93PcAdOnNV2Ku8ttLLLZQtIbiz1y9OZWRBkKp6DJ4JOTjjFNgugL/APtm0s/7XQwNJqAuF3W9vIxxnA9OfqelD6fbTXD6ZJKNVuGjjSx1AsywW7lssAehwcZwME8Gk1Z6FNtaDFumENxq2nRi2uraIrfzXLbp7kv1ZQeRkYPHQYxUxs7K0sEltLd7fw9fvHaPe3RBlDnl9o5xnHOBjHvVeG2vL/WPN023fVdcsZ2a4L4MPlIMLgcZx15yc+tMvb15L/z97XtnOrG6yh8i1lY4GFB5x17AnpT0uTe61NK4s5Z9Ke1eKLS/IMl7Bq8+VluEXhRk9MjuTkDjFV4WtZYI7zSE/sxEthBqj3THzJi3LFVPOSOuOgxiq95ZT6peQaWb9NTvLTy1stSllIt1VTkgZ4POAcDrxS6dcXdxqb6rDBHf6vaF5r6KUDyQi8Agd8Hn1zyOOKVtBtq5pW2m29upigeSz8NX0gWHU7wB5VZVyVU84yfTIxgVn28l9F+9WUaZf6fHLcrqEzMLi8BOF65PI7k8DjBpZtOZ7OWSVv7RsrtfkuXLCGxmds8Adce2ATUJhe5vY7KK7Gq6zayqsGptIBbiNBkhQRg474yc8U0+wn5kKXSwfaL60t/slgyCzvmLbpmd8MzBT0znPGMDvVywtTZ6S+nTxDTtBu5zLb39wu6ZioyAp/hyfrxwRmq1zfA3B1eK2e7vCHOprNGPJiJ4VgvfHXB6npkVYuIoIbf7ElwdXhmSOODUJmKxWszNkgHocH0wDnB6U2C2ZWMzPp6JHt0bUrGN5pbyTKTXQJACgHnkfxHoKl8+28pLnTIpLPRLhVsr24ucNKHblmA69OcDHGMGogbvxDrEcDONV12znAjmJHkGKMZ4J/pk54OcVPDLC9/JrP2b+1CySyX1kIiLe2cnap44OCO55PNDDzKzQLaS3Gl2wjEEtz5tnrd9wzRxqCQpPAyep5PODV/Tp3vANY0uB11WzSSfVL2/k3LIh4BVT97A55PHQZFZzaNHPfR6NPeHU7oxKumm2lzDDI5yVJx+vAJ61qanC9w8c9xObzXbCdbWTSLRf3fkR8ktjg45x1PPcUAtUMtfssV7cQ2lvHqljqCCBNVv4tq200jZbaR/QAHgZqvp2hl9QnsI5RqGs2jllv5JQLcxRjnGePqBk54qfUYIoLKB9SnWXStZ8y6gsbBsGCToobPAyeQScHk4BxUd4t9JY2mmajttNW0+NPslnaxbnnDHqzAZ6cdBjknNT0Bdmhh8htHn1fTreS9wGOopcr+4gkY8MFzzjkkdCelVLnw899qun6Wl+t7Cyxx2+oSgpFBITllGRj8uCTitjU9RgnubO5uUjt9NuGEN1oGnrtYCNeHcdBkjgc+orOgljFuNL1S8lttMnD39hBbMHYsxxGrE9PbPHHIp9Li0bsWZrjUtS8UO/mjUNc0gMxu5ZR9nEMfGQDwcE+5zxzVSzuED3erLZ/25bTwMbqSZCIrSeQ9cfU9OAT06VPf29xqFnGL54bDUdMRLdNMhjIluELBjkjrwOAOg5yauM9vYJ9vlf7P4X1K4xPpVjJucBFxyvbnnv3Pen01KMO/Q2MNvbTynU9Ut2ji0+6jf9yq/eZQT1+o78VefVHvv+J2Izf6zHMWubExA2wiQYDEDjg89znkcVHqMh1CFNGvbiGwtoI5L2xjWLM0pfhAx68jgZxx2pLidYLdL+SBdKFikdleWCMyS3IIBbA6jI546DnNDEr/IfFp9pHqptPPj1VdRgBhliYiG2uHboT3x26An0xTRo76hNNp0QN74os7kRpLFKDAYoxk9fb0yc8dOavSWqRiEXX/Es8L6gWvLWO2wZVZQAqn6+/ucVj3EN1BCVu5/7PvbKHzIkRSktxvOBkjnp9MA96Wtwsl0I7yeTUW+3GDz2LM1/bpEVhhI4XOOOD6nk1o3GgxRz22hSahHqQkiRrO5ikxBbSOeRk9cfgCevSqVtaNa6RPqVvP9j0ieVLK5sY5P3rnGWOD788du/WpptKns7CDTb2T7FpN273lpwGZmHCgnPGeg56dRTBK+6JLj7TNeSs5OoavpUwgIjjVoDFGOT2zj05OR3rOs5YYbwX1x5Wp214jPLDsIjt5mOFLAfp2J6Vd8SXd0P7Osp7OPS7ixhRJYI1ZJrkPyS2Oeg46YHNSWz6fNfpcTRPZ+GL2ZYpra1bMq7V5457/XuetNahaz0K8Nn9qB0mUyX+pwkLp0yTfuIx1PX69up68Uy0urq71JNSSM3+qWTs11FKqvCqoMA4HXB55zz09K0XgjexvNOnnk0iztd97p2V/fXRbIUE9eR0z0HUc1VNyrWkGqzRW1gluY7O60+CQxyzKBktj+g6A5zSCyvcL2ax028eASxawL+3YecYiI7SZzlgvTpnnGAenFMsdMu9Sv4NOt5Bd63YSLNDqHn/IEjAJAU8dfTJzxQ2k2YvIpbnzE0O/Z7mGzt5AZIyBhevv69smoYdDk86e3vpJtP1O1hDWcEQJa4DN8qnGDyOM8YHWjRBdt2aLMOqXDTz61aW8t3dqkh1aa5wyRsx2/KO+B17emelWI7eKxeewt3jfTdU2omqXcWBE3VgrdBnocdeBxWWLWQJFeNHEbWa48q80q2JGVQfeYdOo9+5FWb61a1t7bSriX7XY3sZubG3t593kyOcKGJ+vGcA96LIWrQsim8sxZWwH9r2cr3cmqvMUMkSjCgZ6/U5I6YpbSU2qyavp0E1vpkkYs7+5mIfLvgscdRx6Yx69RTJjqcmpIk0Hn6xpeyBLWGMbTGoy2498dsZPuaSHVd14+ryRxX9rc75rjT1iIhgI4Vmxx15AzyeQOtK2litL3JYLCOF7m0SRINFmLTWuoXUYLkqudqkHjJ6nnjAxmqentLqVhLfW15BYX+lRM0kmWWe83dvXp9MD1zSiO0hsbiynzf3bKv9myRyssUDs2SAT1xx0xk9agsfsQto9RgNzceIradnmikAKBFBwc9DjHuc00DaZJLeLplq+oW6rbaNelbK5ijkHmyMBlsA/dz7Dgcg1M9rJaWsGjaqGsLG6U6hYi3CtK56Iue2enPbqKhiW1fUZJSUvI76DY80sZKwyucn649sA9qks9Lmu9Zv8ASYru2nubdg8OpyylEVIwGbaTkdeCAD6UuoWsTXAnv7O2+024sNQ05Et5tPto2We5BOWJI56dPQHOTVe6hgtVknFwbbw/qMhH2SBg8y7RhQwPAyehPbnrU1ld3WrE6/owlfWLGOSbU7maUHKH5flB644/kBio9PmjtLW4SCB5dL1RBBNqFxCCYXPzMVOfwOB7cVWy0Fv/AF/W41rKVIE0y+ke3vLaAXFjHAuWuHf7oYjnp0zgDvUEzqGtLvEeVkW2utJtCQ0iLyzEDgEkdByOSK0lWG9spNOVorPUbYvcw6zdFkaWNBhVU9Oe55IzjFZ8V2kAGr6SJNPMVuLbUpJDukd3ILFVPPC84HQdKncNv6/r5i3k1vazxWd3I39j35a+hsbGQFoW+6gOfw6nnk4zTYvt0UQivTJZ6lZxD7NbWy5ln3E8Ejn7ucdMfSpbGzsDfy2dtdmDw7qTKianeRAuhC5baegyfT6daltt8MUhimisr/Ti93Hf3JZJbhRwuFPX156Zxg03YFtcha4jgs/tI8rT9KvHWzurK2OJiABu69Mn07c5qeMzWenppU5TSLfD6hY3QUNczA5CJu5xnpk9uo5zSafcMdOOu21uo068UWl/dXQV8SOcsyr16cnGB6GoWthGyacsoikSfz7PWr8EAxoAdqjoMnqeT0BpWvuXZdP6/roQ/wBozwW/9oJZRadc26i1v/Ny09w0hBZgCM9OcDoOlXZ0tJ5hawTGz8PXbr9m1S9IaaIqNzKo5C5PUjORxxUdlq000MviCCMXeowMz38l9gqyn5V2oeTgfNz7dRVGLS4J1MkcRvNMuyIYtQv/AJY7ec/MxXHvnoME4Gc07EXvpuXYIpBavcWojs9dtBLc3F9qchBuoxlV2qc+x5yRwMGsyOON7NJLeIGxv8W8t/qIH+jzOdzbR29TgAHgcVdXTZ9R/dJLJqGt6a5KXVywFv8AZoxzgEYOOOmTnA6VREysRqMUDavayBpNRjliIgt5GOBhe+OvUAmpHoiO70dr25e1Fwt3fWLl4NYuZNsDQxjJVc8HBxkjJzxVV7BJ7b+1LO3kv2WFpNSkvoj5UDt02r3xnPucVLqdlNe6hbaVb3/9o3MQWKyu9223jTG5kBIwccAkdTwelKNU1zV9QvbpLT+0PsqFr6zVQLZUjGBwDzjqOSc89qt9ydCve+F7WMx6dLdyazbyxIllqDsyW0Eh5YA4+bHtwSeelcQ+gu4uBb75Li1LtNIGATYpwCuf15616NqE9u+lwWLzyana3C+bBFDlILOd+BuJ5bHHfBPaqF1ay62nkCJLnVrDEIFrtWBoUGWOR1xz6nNNNmcopM4Wz8RanY6VcabBcyR2E7hpYl+6zDpn1xXZ+H/G8EmuW0Rl/wCEfsZrX7JdTWKjfIO5JPTPTjkevNZB020n8rUWBvI3LNd2trGVS0B4XJ+vr17Vlap4fbT9Ta0ilivgVVo5YG3J83ON3fHSnZMWsdz0XT4WuvCsl3pVpBKujX4kW/nbbKYgcgBDwcHDE9ccc1uXYXWNb1XS7e8uvEDahaicWuiqEiE2Bxj+PB5z0ySccV4zY6h9lleCd5DbZIeJWwCw6E+tek+EvFTQwaXq895BZWWnSi2eG0YR3UqHI4YcnA69wMnnpUPQ2T5tEdCb+80PQdL8Q2egafZzwbtPuHlIleaU9d65z2yOwHeub1OO+tbZzNcT6ncWUizAWwzEEbliWAGM5wMY59hW7dRaXdf8JR5Q/suzdVvLH+05SZCeuVx2J6+2M1BbJG+pW0On3t7qw1jTWjltrFfLCuAMKD3x3J9SeKaSsKVzPSzglj1fTTd2GlwSwC+tyV82SRsZUKR93PQk/lV6RrXU73TpBPrOoQ6npnkMkQ8pDMOFRez4PUnjJptg0lja+G9VWz0vSTDO2nzzSHzZt2eS6nrjqAOw4NQTXBGn39s+qahqc+l35kgWyjIRlZssxIHy56ADvS2Cy6lvQp5NOGjXM9pp+mXME72N3Pft5h56hk6tgDcPw55pk9/HLZW9suo6jrP9lauFAtv3cBjc8ncB8gYHGBzk96rajZvD/aJg0J47hjHqUN3qM2XWMc5Xt1698YyK07ZY9Wn1O0uNQaefU7BZ4bPQouDIF+6y9fcHp1PFLzHr0NLUtDOhr4ntm/srRnheLUrRbgiWZ0GCBHjOM4IJPIHbmqF3HD4ivJZFfU7s65YCQFyIIDKvAH+3tOPUZParVvJPazeGteltNJ0yC9tzp91PeOJt0hXl2UknkDIUcDGAaqwXYbw5b3Jn1PXJtD1IwiNVCW3kHqzNxtBBwB1z64pPcd9bDE1i5ik8P3AltreSSGTSrm200A3DDp+8YjAyeBz0zg1nNZXOi2VxaXHlaRrGhXIuLfcGaeVS2VRFGfTJOOB2IrcvrSKKPxJo0pWwkOzUtPtdGi8/c5XIUMOegxnpwSQKdDdw2r6P4oe5hsrTVIP7NvsSGa6kbHzOyk5XOAQB2HB5xQnbQVr7/wBf0yzPL9i1AXEGItK8V2rGW7u2W4uC+3LHH8G70HYAcVz0eqTwWGkaifKgbSrn7HPcyFkuJtx6hTycDBPoPWq+tW39nafeWkKC0n0y5F1bXV7lbp4D0CJ0GT8xzyBgEGrAhSbXUNgqS2mrWhD32tYCeaR82098dOOOg4qrF3Reu9IVU1zRp0j0KxGdTsb3U4x58q4zhWHCbm6nsMDHNU9FF5eTaVq+iQTaJFcx/YL/AFq7JaJpGxuPJz0GB2zxmsvVrxtOGjS3cd3qOuW1x5bXVzIXtTEuMKqng46k9c4q+9xqF5p2o39/bLqGk3N40EFrYyExLLtyGEY5OOpGMZ5pbLQjRu5n3Ph+10rU9RttZuLqfTrNikWqWuWjkduV25BC57/lVqCKTTdNEN1Bp/iPSowl7ctbbVbJ427jycDjOfwzTNNuwbWVNKvBeWFv5c66ZqZy8833cKoOGweeuBwcVCtjo8upR2t35/h/ULYyS3TvlomkHMaBegyecnjjjg09WPoOAtYbV00y/uNIu55Ha7sLxisUcQ5Reeenc8k896sXDx6ilpcalaSaBqGo+Ube9thtiW3HDYUZ7fNwc54NM1R7m6thHrlhFezXoS9OoQDfKsAOBwPu59znHGBUuhS3t3YXJ0O7j1Se9dtPttLuV3SLC3VlJ4XPcde5PWpHfoSXkOqyWMknkWniOxiJ0ixK48wY5Uqo5+78xz278VQtLi20++SfR7+WwawiUrZah87Sz9DtXp15ODgcGlt47O31J7jTryXwpqNjEEgguPnNxcqxDYPQZPpwPfNXNRthpeqY8S6WNQt7VWnn1PTWyHeVcgs3Q4Y4GcY5AzVWbJT1uUZp7DzIk1fTptHvYJGuJ9QiAy7ScruXoPm5GfpirIS+t4ILbULS18Q2Lf8AE1uJYB+/Cg4+ZjyMjj6dBxVBr17OyjQanFqcdyRNeWkmQV2n5VLEZ6cZ59RTES1vdYTzUm8NG8bzXJJEKoR8oUf485pNK4XWz/r9CFngumlXTdQksPOkP+izN8giPIy3U46DuetLfWplhtmvdH8t7oJ5VxaR/djU4JVRk9OTzn1pTHOqT2z2EOq/bP3cc8IPnRRxnIKjquRyepI9KtaNM0cM0+laqbS5cfY4bG7w2Y2A3nceFyeMDB75607Ceu4yzkk+1Sf2DqCXkcspsra0ujiQxuPmI7Lk/Q45Jp17Z29ntE9tc6He2cf2aOW2YsktwD8zFsg8jgAcD3p+qFdn2vVdG+yRWkR0yO90zhDMOd5PVsdAOnXmtS2muNFkju9JvbbxJo9lGlzJbX4DZlK4YBT97HXIwOhwcVPoVy6FK3tL2KzuZ7tLHXdH0keZIYdoBdhgkHq2M8/1xVTTtMsri90y107WZdIupd39oJqBKW8ZHzIMnk4HHI6kY60+30zS7m6t4jd3Ph+6GZ737UT5RfO5QFPr15GM4x1pbttS1axlF9pkWpyX5W6F9ACZo4UPHyjlcgZ7nHantqx6/wBf5jtc1EXq3t3q1g9pq17IsVle2n7uFY0+UsFBz05IyTnjis9pr/yYypj1nTNPb7PboSACzD+FRgnA5P8AiKs2N4kjyPotz9oE2LSzsNQw0mHGCVJ4HzemOxz1qrPaadYa0LW+gl0O70+ErM9uS/m3K9Dk8DJ/AdjR3Jdk9CjYadNc3kumJemwk2O13FfZjTI5VST+WT3PFV42t4/Nu7q2uNMmkj3WfkqRGzqcN1/p361o6kl7Np8A1WKK8m1HbP8AbYsvOqKfQcjI5+npVe5ulmlRraf+0dKsiPIhu5MNhuuFHvzx7HrTuwkeq/szW/2T4o6XbyxxvdzfvjcxHIZG5xx05/wr9M/C9uyJ8wzgZr80f2UYAnxS0+Ah0uy7CSMgjy1xkdeelfpxYiW003KEJwBnua8yp8bO6n/DQS3MGoXyxXB8qJc7u+a4/wAYanZnfa2YJHqOwrcuGFqkktxyz8j2rjb6MzTPKB97tRraxokYggZ2yBz/ACqGeIhgDyc84rV8sqhyThvSoZIxt+UfjUWNjhfH0e3T0J67wNted+W+3kgZJz+Nel+Poc2URHJ34JrhY7YkAeXnOefpUjRnNbsrvtcFCQOgFPa2Ysf3nQjOP8a0ltNqBBGCCSeO9AtPKYgx856+3pSsUWdMlEn7rPzDvXQ2gaIYPKnAHtXOwxeQ5kEezLcY7GuisJftcQV8CUDJA/pTINSO28xMk+/FKLSMLkg/nTbBlSUxtk55FaggVua0iyWuplPGi9EDnjpzTTAXyAOM1rCFRjCUn2Y5HABBrSyuQZZtdzHccAntTRD5R3cnHrWp9mGB370ySJVQApnJ/GocbAdj4Nv0uLYR4xIDz+Vd/p1pJbxvPbymBx1APWvG9BvXtLsHkZIr1/w9eeZaHzCNpxwevNJW6hJXVzoLbxRJPKNP1GNJYnXGSODVX4heAR4g8LC0tpfs7Wzi6gUDgspzt9s1R8S2btbLJbIflG7PXn1rT8OeJxc20UV3IUIO1q6IzavCWzOdxUnzLdHzl8QbOG5u4L1CCZE2SKeqsOORXGRWzwx5TJXpmvd/i/8ABy4Nw+s+HgJbaT55rcE53Hqyj+deOW0Dx3ElvNG8bI2CGBHPevJxFBwldbH1uBxMZ0+XqjHmheY4b7+OCadZXht5gkxyp6g1vXWkP52Uy4xwaz73RiUJPDex71wap3PU5k9CK4gjZEKcc5FVmkIbf3Xj3pkGoi0D21wuGB4NTRlL0GRACBxkdaNLGi0K7XAuJCCMGjymkcK3z8YB9KWe2MTCVUO0nDVMsqNgr34ouVfsN+yNFKEPRuaZfRtbuD+lW5LtHjU7dki8Z9aS5uo7jZvHOKYtdyK3lhliKPnBH61TaMQzKU47HFWbi0jV43ibg4zntSiADLD519qrQtE09vIHQlMKQCD61ElriQ7uSeadHLKmEOSg6d8VLJc+aACNmPl3D0qHZ6k2aGTQPbOCuea0JTa3VsDKhSQDrVKPUHicRyYdB04p1+YJ4NgByw6jpyKL6By66lN7FiSU4qEK0U21hx3P+FatgGgA3nPQfhV250aC8+eCfEmOUNNbA5WZkRyvG5Qc9+tQ3D+fKFKbG9akn06a1YsT04qMs8SB5BxQK6exFefaYFGwCQZ5HNOXMqgKPm7j0qxZ3sTMAenOSajlji88tCWDZG7B/lVXK1W4sNkpTk/UCkW0iOQ2QvQUYkEpK885zmp3hedRvQBTz15piZTOleX86SeYB780sZk8khnwRyRnpVvyEhTgmoWEdxHjGH55pWE22UJra4ZMrKT7UiWzjHmAjirKJLb8DkjpmneaxbMp/A01ZMpMdGFEZCpk9z3qC5VpXwOvep0ASEsDnJyKrxXJaYkIOc54pNkojRmV/KKbyR2q3HJJAmAADU8c5EWAgA55xzUZt2uPvMv4Gmtw33IwkMmWmkIPt3qSCEznAHy46imSWSYCA5z39KsQFLBMCQuSecVA3otB0NkbRN0jAA/nUlvfxRuPlHXrimmNrlhknB9eKetnGqZJ+enfTQzVtivNPNeHYh4P4CnyWflIECEsR26ZqRPKtEJMmWz0ApDfyzqVAATv60tLajsyjb6U15Ps5JzyBW8mmx2ChMgcfjVC0S4gG9PkU8n1pzM8r5LkA4HWleyBx5h2qSLMgSPICjGT1JrKhgmUmLJ681pPbnnnIHPNW9MtzqEwihjLy4/ya0p05VZqMVdszqVY0IuUnoirZwLA6F+xH4mvRPAvwnv/ABvdCS5V7KwPJI4Zh2A/rVrw98DJ/EMIe8uJrYjDNJjAA7Yr3/R7S38PWUUFuTcMihQ2MH8q9qng1Tb9rqfO4nM1UgvYP1HeD/Aej+CNOENrEPNx88zcuT9auSSWyzO0SBGJ+aRh1/GlhuN/zyAuM9xV7dbyqU2hyRn5e2K7Voux4MnzasYkdvOiEyEvjAx0p0sOHTngdwaoC7jt3kIGV7Cqraw/KeZ5ZPIQjimG5vNN5Kl9+9fWq11dIVBR8k9fpXPPqKA+VI+VTkle9QPrSJvKlSg+6M4NS5JCUXfQ2JLoJITMcRAY+U4FZ51IxvsiJQOeSRxj3rEm1q3xySXB6g5H0qhdeIVZM+fjtj2+tYuWpqkblzqfkbizrKWyv0H9K5zU9d8suDgJjnnIrF1LxGs+UG3djGR1xWAbuR2xLypOM1k2aqNjXu9daVHMMm/0xWQ9w97y+cg4IpFg2PvGNp64qj4i8Qad4YsxdXdwsbtxHET88h9AP51m9FeRrCDm+WKJNU1CDRrJ57nJ2qdq92I9K8mWXxnrV3JeWxsoIHYmKOZWJVO1dfa/2h4ilfULoh43IWKLPCr7V0thYLsAAxzgDtWkafP7zNXU9hokmzmPB1t4qubonV57RLZf4baM7j+J6V3kcXlod6844NPt4hEMDrTpBlMCtHFRXKjnc3Ud2ZV1MiH58iuR1+Zrrg/dHTHrXS6tGHc46Y5rnrm33b2f7uK4nqzeKscRqMIYkMMY71B4S3J4liBTA55Pc1t39qZCNuCOQRVXwxBnXkBHQE/Q0Lcp6o9h04edEh7kVrJbFxjHXgVm6KgMYx1ro4IdyZPXoPYV0I5mzK8ryzg1oWkQdMgZNJdWu0bsZXNXtKAC5IBXHSmkJu5Bc26KwKk4xyPemaMqy35D8irOplRHxwTUOhWzLqSYB+Yd6S+JCeiOlhhOkOWWQIGHB64qWa7FnA88hym0s5+g61KdHnunje42Rwqdy984riPjP4oTwb4B1u+5kYQlYwBgkkcgUTdlciC5mfB/xj8SHxV8Q/EP2LTjql3fThrG5C8wmM8hexwRz7da4zUFuodKR7/WI0S/Z7g2Gn8GKZRtwwHTPbnB64p+sX8rRMLrVkskjU31pHA3zsz9gw5BIzk5wPSora2S/iFv4e08wLI63cGoX+PNHl/MwB6fe9M5HGOa7KUXGCRzVXzTZasZjK8FnpGmR6JFcxLbT6hqvWOdfmLqxGUyOCMY6DvVSa5s9Tmkj1C8vfEGo3KtG8NtlAJs7YyexA9zj04qtqFxZahqF295cXOuX1/CWjjtQVS3uScEMvfHXI4NWjfapHpUX2mew0CwuZPK3Rhd8UsS8YHVCR9Qa1tYx2NC5j1OV/8ATfsvhCzkUabexwYBDoM8qfu549Qex5qjbTQS31tbaDZXOu3dxEqyXd+SAs6tlWQnJAwOQRjoPWqWmxtql+88NlfeIdQmjH76UkCKfdw2eTjAxg8H6CtjxDbagUF5rOsWmiCUNPHYaUdu11woUheUJHOckHk4ppInXoX9S1CbVZpbvxDr40x5ImuY7DSiVZZV+UrtXJQnB5BweTxWbo1xPplzb3+h6KBDGTdJeasA/mxgYYkZAbBOcg5HHFVoLixsXjn8LaNNd3EUiXceoakuSoUYdSOFOGOQwJ7ZFTa/cQDUoD4g1w6yI5YytpphzG0bcuFbgcHg4APepS1K3VxmrWuniEtqviG51SQuENppgBRkOWyScBsE/dIznpWnH/aMaWdpBpFl4WtjCthd6hej5m3HeHbPIyBwCB6Z5qjb2usl9QuLSztPD2lwKITNer+9McnzLkHlsDucHB65qCC6sLyYveG88V30qtavjKxq5O2Fgehx6Occ9aHYSd2PtbjTJHuVW3uvEuqMWt5biRiIA7HbG4Jz7cMcds4qW7v50tZ7bxDqUWn2ru0Fxp2mBd8bRLhSR0GT65HUg1Znl1Eae8GqXNr4e0/ebK5trRRvEkS/LlSPlznI6jng81US3nxbR6ZpSQfaEW0utT1SPBEpbKspblMjqCMdO1Fg6DtB06S6SR9I0q3sLaRUsZtT1hsNFKfnDqTyhIxwRg8DNQXX2aSOK1lv73X5gGMkEKskcEzNj1OAR74NLJcWFzNcpq9/d6xetugezsvkVZBwhZhgHngBiQavXAvIrDzdTktfDGntILO4tbQAyiRF4JU/dz17g+vNCZW2hk3FtHp91p95rTx/2fbwSRRW9owSeBh93cOnXpnORmr0Fk9heaJDJ5Opo6nU5LjTPnuIlzkBgeDhuQe4B4q1pEa3OE0nw9mVQlveX2qEqBKTlZF3cpkdVIweBms7U7SXS7zVZ4NYtLfVJw0clrpkZwG6FP8AZz65709RrRXZPZMLyGzje7i26nqDXMshkG1kGT8yjJAIG4e/tTdRvLjV4b2b7OAmrX6RRSeWfuIRgqx5xgAEVUg1eKOcRXunt4evobA2sMXknFy54YNu+7njBHT15rZsI00a8jaQxRjRbIS+XOWmgnmYYXGD8u7PPYEA4NQF29UV9Su3Mev6jCmzy1TTIVGAcE/MuOvvkVDeRS2l5KIpPl0exUISwIDMMAgj6kGrRsCP7CsJEkiMqnVbgygL8oOVIY9cDg59aajG704x71ifW7/a2TjEY+8pHUAjkUarUN3a5RtYFGoaQkgLxW0DXdwYo8MrH5iCDwcEjB7jpRYEPDpUD3AeK5uZL248xiyEDoSoyQCOfrU9xCkdnrbxSea0s8djbyZLNsBwCrexOCD6Uap5FrfayBFc25sbBbWKPIikUtgElec464HY1Sd9ieXuQWcDzaLdyp+7g1jUNiiIZUxDk/L1+6M9M5q0dVMUPiPUYlSA3jDT7eWxkIXkDc2088qAeO+abaL9gmicJIj6RppmJtvlYSHBJOfTjAFN0f7PqUnh+C4HnlHlvrwRnyZRjLNuJGPvYxjscAUmmNWWw+We1TVgIUtbmPRbDy1aL9xNuK5yc437fT0Peo7WEJpuhafcXH2driVtQuIbuIiLBHB3jnlcjnuQafHDJP4YSIGADW9WZliuh+9EYOMrMTkZ4Q8dOadrKw2s2q39uksEKINPiMMguIckDcCc8ZxxjuvWpur6DSe5nyXst74X1W9tY7qJtVvvs4Nsf3XlgfdYHJOFGQeufTNXZL2C11m51KMWN4NOshbQpETC4crgMqjBfaCcj371Bp6WenarbRyoVj0ezM0txYSENJIcMGOeOuOMdM02Cw/tGPTrK4e1uZr6Zr2484NC4wfmUuQMZ6Aj1q9L2ISuWrCefStR0awuZDBptjGt+Yr+ENE0jZ25xz0B68A4OM1XlVdSthi0uTe65e+YJNPkLgRBs4aEckYyw79elQme2XTNdvW+22Ut5OtpbRr88OwEb1LHk4xtBHcVptrKrrhvraD7JLpFkIkudJwFaTH38nHUcY6feHej5FWVtxLq7WO+1/WUeJ4IUGmWexhbyq2MB1UcnAJJHoetNaaxg1PQ9MspfPj023Nzc22sKsUSyY5Vm6n5eM+pBGaq/aXawsNP1COG7AZ9QuZrSP8A0kFuobPHU8H0yAKrwQ3+p6MkFtPa6pPq94IDFOM3CqOPvnhc9Pp3pWG32Hrf3lrotwJfO0+bX7xXML4Ns0A/2jnOBx659M1V1G3uroTzEJHZTXYtGuYSXhyAMsO/TsO9alxFDpmoa2LaU6Z/Ztv9lh0/U/3/AJrt8rKuDgZbuDxgVTttQXQEsxFENM1HSIDdXUGonMVw5+6yp2JHJ6AHBGRVehHK3uyxbXVsJ9Q1OewuRYaXAbSC+0Y7EWUjhznlcjGAeOo5NZ91cv4WktLa8u7aDUbWH7dbXVr+8eZm+ZQ3X6Akcehrj9W8XXmoWN2LCWaGwuSs95AWAWWQn7wHGcHt0Haq1t4au2gjMkbXOqXedqRFjNbhfmJZev3eR1yKFHuLninpqxGubrxPe6nrN6ZJLXO+VkYf6wjIIHTr17V0fhe0fTbSOdF+16vfqRayWchE1my85KjkZXnHcZzVqKytn8j/AFcmi6ZgS39guTLIRuUMDw2GxjPuKntLr+zrl7+QyHW71g9pc6dtRYFzgllGSMryMdeavRbGfmWMwyl7AyG9sbdvtV7f2QxKcgEqQcB8MevpwBUUl01wiauRveMiz0+SxOyZGXlWZQM8AZGRgjINX7/Q7eOaCzSSK4t7eTzL7W9NJZJEk5CsOjYbpxkYK+9Srdvbj/hI5ojaSKxi0yW0hCQs6dCy8kZXkZyMkg1OlzXfco3VhehTaxldXu5it/d6lZ7mliXHzKRkeucjtwB6Gnpa3VrJq+q20s+k2atY2s9mVSXfjKEjvjrzxzjmrr+bb3ItJbsW19fSCa+1myk3R+RIMlSo4xnJ7HORwDTcWVtcyag2bSw05TDa3dpGWjup1OVLKemeCM8A5FJ9xcqM6S1mn062QE3uq6h/pEl3bMz3Fsi8MGQc9ORjkjjHFX4Htp7YQT51Pw7pLkLd2YVJznkE54bB9e2etSedd6Y/mTRfZNe1tlnhvrKQBRAxwwZRwueTxg546UpsrBrnFyLe2s9Mfy5NQsQWSeQ8pu7HDdM9MEUN9GSvIrw6hJeQXMksY1TUtQAjtZoWJnswnRiAM9M8c5FTpY295bmwMcN/oWluLq6vrGMLOQy/MuTw2CRyMcccmqkkt3bT/wBrzk2Wq3iiTT5dPG2MLnazMoORkcgA9c54q5c6HayX0UN3ODaQSj7bq+mtvhl8wZUEdD8xOM98im33Li+hPd3dxdaZFq+be8RCdOsRnbcWwUZQjHJwOeQcjvT9RtIpPs1lZXH9s2ZVdQ1K6SLF1AwGJFB4JwO46jtmq7/aBBBrNzEJXUm202ewAXa0ZyNyDJHyjcOvuaYsYu0Fs7rIRILq/wBasCxwknJVh0OD06HggCot/X9feablhNU0+ZJNTlEmo6FY5srCORljuVZhlCFH39vPXseuRVFJbvyFtDt1DUL/ABcSzDcbm0K/e9+n1yOO1WmnSbSotbvbcy6ZY7tPsb6xCxv5i/NGWU53YxkZGOSCabcRNN5cszs+t6l5dw2pWEu4wRdGLKOnGSMcnkcVdjPrqJ+5v0QSv9t8MaS3WLbFcNu7f7WDyT6etNNze39p5olbVb+ZjaWtuZGNzaqPusenQHoRyOpp0un6XHdSyzmSTQbMGBdT09f9a5XKls8dfUccjrTLSef7D9suYDeandosdndW0n7222f8tNq88rk45yKQizPbQMiWBuI9R0yzC3moTR4S5Vjw6gn7+BjkHkdBkVMki6hcm4eKXVZWDWOm2YbbcwYGUdl6khckA9RyTU946TWcWgSxWd7pli32m41zSoyZGDjOGJ4fBOB+IwetLNq0l5ajxLe+cZIFFhpV5YfIyPHnaWUc429M5HJBNQV6mVZ6bf6hey6ZBt1W7mX7VeyyKwuLYocMqknJwOMjOR24rRkht73RxrMrxy6Rpsps7S2ysd0AQCrYA+faegPbk5pt/aXccCxW0tvqN0xF/da9pjMzxI331bB5x2xz1GPR8ItlUavcfvNI0s/ZrO6swod5QNy7lPXHUZGOoPNVvoVa25Re1vdQkiigI1PWL7/SJZomYXNmqdVI6/d79x9KuvZ2l/MWgje88LaThp7iNVjufnGRuPR9p+nB70Xt1dpdJqYuI013VUE7X2msS0EecMrIORkfMCOvI4FRWlrD5N3GXMmhWGfP1XTwW+0Ow3IHU8Ng9MjA5HWi97snyZHamO2spdTmRLy8ukNvYm2b9/aFPusyjn7vIHQjr6VpvosLnT9KS6SSxUrdX+s2kfKq+SVbs2G6cc8gVl3jz2tvaavdwGK8u0AsLqy2oibeDuQcjK8jk5/HFPm0mO31CDTTqscETgtf6tBIWhlVuVDdvvdMjIPAp9S7JrRfdoaF3qttc3L63fJJElmpt9LudPjCo7ocoWU8jK4IJyAcg1QvE8uFIYp5LfWb6TddahFMPI8iQfxKOOuSOhzxTbu9nNydVuLdLOOIeVp5t4M20zrwTtJyM4B9jVC6hKz/AGQz/wBn32oDN3OWVYJI35XGOBk+uCD0xSSYnY0LvUYoVsFitore10thDJcxK0kV7KvILZxtzxjggHjmojex+fcTS2iQa1qJPk20sYNp5UnBxngEnnsc+gqJ5bOK9ieHybC1tkD/AGe4kZorqVDg4x0zznHAPPepVuLiDUCTbRx6rq5MSafNDmIRSdCrE8DOAc8554pcoSvaxJAtvbwx6JEZBBGC2pmRgUZ0P8L8kZAII9elTxyROxvHaSXT7d9ljpd9Jtl2t/Gp6NhhyPTByaiSKSOwuNASSOO3tR9puhclVPmL8pCt1PAwe1OgmWdP7YvCLuGMCzsLCZts0Ix8sgwMNg5yD1HU0uorXVia8W7i8tHupNQ1e9RZbmVi4ubEr1XPXhT1/iHtVWa5tZnCgTDRrM+X9qhiAklY8ruHQ4bpntxUs9q09oIxJJe6vPia6vLct51tGMhkYdTgdCOSOO1Mt7KxvpJQjyDQtNAU3tspJnkxlVbtyeATwORV6C1WhasdWtoWOqX0A/tGRAbCKBR5DdQxZDkjI5GOh61PpOoXlq9zptpKgvr/AIvriYr5TRsMrtfnbkfLyAc+1VLS6uNOxq/2S3gv9QQ/YrZYg1uyN8rBlJ+XPBGDnPPemixvrS7fQo3t0uplDXpmZdrEcja56ZHB/wAmi2o+Z23Lc2tWk9vEggnj8O6dIf3TsouJZDwW3dGw3UZxj3qU6yb+S21e5MR1WY+VbW8QwLfB48xeuccg9+9Mhls9RsPN8uSPQNKO1bWVlFyXPcY4baw5x25qo919kBv5ovN1S/AW28gjdAAcMHXqMjkEUra6A3pujRZjE1xp8Hlb5gRf6kjB4JAxyqhgOMkY578Cq817C6RO1p5ehWp/c2UjYaZj8rOpxg4PUZ4471Ye1itJYtAS8gjR18y/v1kzbTZ+ZcsBxnkDPQ8Vl3eoAzJdoFTTbYf6Nay9GwQCyj69fzpbaF3fVFuK6urJzckSya3c4EJDN51qFPdcZzt59xUljagXs9qmpxxac4D3t+A3lSuRkIxHAycgHHB44pslxNYQJcPO9zr2oL8yHd9os1B5yMZ+7z7inItnf3MFjbSxx6ZZEvd6hEGxOxO4K5xjrwD25FO5lyu92i9JrUaTPfvZRR2KjZY2DqfKZiMF1U8DJwSPXms25nnm2CKWS71qf5rqY7jNbKvBUcZ6fmKne9X7RPq80MSREf6BYNGxglJwpZQenbPvzVW/0eS3+z2UBmfVrk+bdkBhPbgdcY5OAefUVK73KltsaSCwuo001Z400uxBlkuwDtu3xnax7Z7HseKhsNXNvcSarcxRlGVY9OsX3LjJwJEPRsHgr+NLstr2SKyhwmiacoSa9RSDcEjIEh9z909ulRWJjgB1G8c+aW26fYup8pkbgOvbg9R68mnrcVr2aRYvLeWUwabG8d3qFwTcXt3GGMtuh+8jKeuOoI6jtVu0v9PmhEWIrbQtPZZJEdj5d7KO4PVN4444B96qW9jcpb/2bYT3EmsXIaa+mdSs1tGPvLt6nC85HUdKgMMMk0Zi8p9C09tskgzsuZMZAY84z27A+9Jb7g3Z7Gnd3clu0eoi033t1+6srRwS1vGD8r56tgdQeSOakeTNx/ZtnJ59yQHv9TZsJgjO0N2z0+vFVrbVXtrF7+9BGpXeVsbXn91GT8rq3qOhU8nvUzW6TQ/2RbuHhT/SNRv0BDpnlkYH723jBHUcUtV1NL31SLC3GnTwpeSxy2+j2eBBbEhZZ2HQ+j7W9egqSbUZYpUu5YozreoN5dvCnC2wwMkr1XIGfc+gqitzbT+ZfM8SaPbNttLYD93cSYwSF7ZGD7H3oTzbW7Ikja71+8+WCPGTBHjhueThe3U02ribkuliyiH+17jSo7mRIyu+/vFwW8s/eXuDgjtVqN7XypbmT/RNFs8C1iC4W6mHQ7eoyOeeB3qCZ0d/7LhubZLa0HnX13xslkA6BuoyODngdKZeX9pdQHW2jEdhARFY2Uh+Y4HoOGwc/hg1Ls9ikurNeLUGeG2u0Bk16/z5VuB8ttEfvDb2/DkmoksRepLZ2lyIre3UnUtRY8THjjP049qylmktjFGkoOu6i25SDgQRkcEH+HPT3qW4S0mQ6fAXg02y+e8mJIMz9WUno2D0I6DgUWuEprZF5dTtpoHv5bd4tItSBYWyA/vpQMA7e2evPHemSTXFjNBdCcSavdIcxMu5YYyO4/yapzZNmmp3rlEwE0y0jPU5+VvqP/r1NGJbLNr9pA1PUci7mkHMCHqmO3HOR17YqrWCN2i3btBc2zWEVwqWsJ8y9vuP3zjnaG7Z6E9ug9r8F+8/l39zbtIoxHpliBkEjqdp/P8AWubSOwkElmLrZpGnrlmHDXDZ4574P5fWtK1vrpZYNWPly3848myslziAAckqeRkc8de9QUnZ2NQR3Mc0kBkUavdnNzfdVhibsD+nqenSqX/EvYPG5MemWbsA0XDXMg/x/IVXlS4i+0WSFXX/AFmoX4JwqkfdyeOvH6U429v5A1UhINMtz5Vtbx8tNKBwdvbP5D1pa7hdb2NO2kMVxFfzxRz6rOALOxHzLCuPvMD+g/GpJoEcXFpFLHcTMTJqGpFhiMA8qpH5E/hWfDJLAsrRRmXxBfYKnP8AqYz1A9OPx/Clnl097dLC0glt9MtyDf3IbLTMeT+v5dBScEEWupqRvDeWwukCx6Xa4S0tiPnncd8f5ApkialmRn3y6pcqAY0ORBH2z+H51R0vUobK6Gqy2+5QjQ2FoRxn+Ftvb1/nV1GuGuBZ290qX96u+9nJ4hU9QT2z2/IUmuxej3JbG/ty40trvZp6gzXU5PLuB93d19vbtVi7vJDHZ3skGLIuI7KyHCk9iVrPW20+X/TJd1tolp8gywLXEo64+v5D61cguZC0VzLGkuo3RMdnan7sCdQ2D0/rTceor9C9Pc3mn3vlSop1OddxGciBD3/z1q3YX/kE2kE+y1OWu7+XPzY6hT2+v4fTGe3SK+nsobkG7Ks1/qEj/d7sob26cfSkhv42t4pJcpo9u3yD+K5I7jPv+VZ8nVlNpOx2lt4iKWUcwD2+iq4WI7j5sxH68/yr2P4cftDa/wCCljU3Pm2MknyafKC7EY/Nc/8A16+eYrg+dHPJGDeyf8etmPuxDszD+Q7nmrljqMkdzst5Tc6owP2i5LDZCPQf55pJyhqh6M/SPwB8fPDHjdUg+1pp2oHA+y3DAEk+h6da9NDAivyl0rxG1jDL9jcxRw/LNfSH5mbuM/yI+le+fCb9qXUvDvkw6lIdQ0nIUtdSEyjjqp/mK64VlL4tGcsqKesD7gyKK4zwd8UfD3jix+0affqjAZeK4+R1/A/0oroOXlZ+K09y11eTaogt73VLFmW8h2j7LGqDC7V74685Oelc2Qtxbz3MUX2+wlVkee4X93bSOckgD/AAmpruKeS/EccAOq2brC9jbE7GReSWI69x0z1NVW1ZZpJHniEllO5kl0+1DCONydq7h0ODyMnk5NZ27mrae460sLlr5LSOSKWaNxJFqk0hWPamCVXPHXHrzxWpeXsS20eqWMdxJrChm1O5u+YyDwAoPJwP8BVGVRdbNMvnNzeRRqmnC2k/cqxP8TY5x09z1qa4uptSZbgp9r1Swk8t7JFBh8tOQxI4OD25OeaVuodNDQaWLTrYJbA/2HqWy3n1K5RS8bnl9v8A9YegGKTTLNL7UZLQ3q6ZEhee31W6B8ydFGFA5wMn1zgcEUs9za27wSxR/wBs2k0JluIpVPkW0zYCgAdcdfQnkUyxa3eK406cx3upwFFsr8ybYYAvLYJ4OPbqeKE+xVrP3iWWSRdKu9ahkfTypFreozMLi8ZiCxAPIyuOOwqGUadD5VtGJtK8NXzho3JV5iVXPB5C5PT29DU9jK+uXKajp0aXWs2rPPqMt1gxBANoKqeuDz69OtUrvT7SG8keznF7Y3SrHLqFxEdltKzZYLjjg9cYB6VOzsCXRbAYp4LX7Nfb9PmgRri0McRE97u4ALDnpx14HWpJblSsF7PbRaZBGy2V1pdsWWaZQu4nB5B78dBzmrQgnudYt4Y7+Ke9tZd9trFyf3PlpztXPHXqeTnAOaptcXjpe+I7ACS/SN21OW7IO4ucfKp54HJ6dsUJEtJf1/XUNPuIl08216hs/Dt/K9xbQ2sgMu5RhAT2zjjPGOeKkVpZrB7O7Mmn6rZQj7PaW0ZMlyGbgMRg4xwOmO9R6ekNppL2cIjlstQ2wnVbtQPIk+8wU+3Q4GDwOKnd0vdI+zQRx2Ws2ryTvrFyxRp4lGBjPXt7jpir0vZl3dtH/X/AKySpb2n2tzF9lnuRDcaFZZViiDqwHTkZ78ZIqxc4s7a307UXEVneRPe2FlZyAsrNwoY9enTJx3xms1Lu1jmtL/QxPb27QCHULmb5iHYjcwHXpngYp0dhBc3kulQXMSWk8okt9Yu1IZVUZYKegyeDjPYUWI0L8E11bwSrK/2DW7ONLYafZq3mTr1bJH9OnXNZn262jxcX8f8AxJ7mXfNplox3DYuF3A8DJHGc9zVzRlv7+wvbuwe2tL6xElzPfzyFJJoxwCAfYA9cgcYxVW21R7DT3uLGzePRtTUWd1fTRhm3tyxX69DgY6YNBWhr30RfToNI1K6EWIGvNNtLX52lZzhVc8HpwCcD1FRaotzus557eK1u7WSK0fRrUESToOSWx/ToDnJqo8CfZjYCT7HbTSie21i7jKsUQchW6DJ4PXg4xU+kSTXH2fVLP/QruxDte6lcyMZJlP8AEFJzwDn2HHfFJpW8h6XsTalJZWslub+RB4d1JzcppVlJ80EgGF3A8cnBGeDyetVBaS3kMWm38r22p2UYNlbWwyZdxO0MRyRj16UupHT/AD7lNJkL6Jf7LeXVL6Nd6yHJfb/9YY5A4qC2t53Qx25is71JGuY9YuWKvLEnHBPrxzyRnGKYtdrFvXXDLHqV48EHlyx2l1o0IO+VU5LNxjOe3OBzmodVtzYQWcV+Q+h6qGvLawtZPmjY8JuzwM8Yz16kZqvo326T7XrVsN8GwJqM9y+XIY4ZgDz0+ntV0wQRX9xp1nKkeh3rpFDq1+uPLwMttPuRzj2FBNla5Wv47yK3Onahmz1OxgAs7W0i+abcejMOenHbHU8VZnlEEImMn9l6dLIllfaXasRK2F5Yj69vTJBzVPTJJrrW0MUuNTtJZLgarckqssaDCgZyOOOucdMVMNX8p7jWtOjluUuLcpqU98ocRyvxnH/6h0xUu5Ss1dsjtNPFon2G8uTpemzb7+ykiAaWTHyqC2eM9OT06jmrFvqlzBp41C3jh0K6s4DbXcZDfabzcQGODz05GOg6dafawWnlXGkW3l6jcSMgs9XnYpHFjBYKenUc4602yeS71O11Kyt31PxBaPJc3gulDQiNQQCPXH4nOMcVXmwuk0iS6ksoYzaadGbTQNTKW/8AaF8AZIXALMV7DJ64GCMDrUFhFM1zFLFcQ6fqFk8l1Hql1uV7iNR8o5/mckdMVDP5P9tBw8OtpqUbEINwgtZ5WwOnHU+wJ9MVYtNMBvl0OZJNV8Tac0cdlOkmYVRRuZcnj2yATkegzS9AfmPtNel0aW81rSo/Ntr63FrqV1qADsjucttXqMg84wOmKhtLM2uiXOngQpY304W21q7XBAQZIU4IHI5/KnSyi5uHv4IvtN9I8jajYSqBbxbTgHA44/HnkcUk9lDDHZaM96dYhuYPNs0hkPk2dw7cZP8ALJAJ60tLhfp0Ift5itrfUdOglh1mzV5L+8u2IM6E4BVTyeDnnkdOlXIX07TrwHTZI7nTdTgFtc399HnyJZCS23p+OMA8AUyef7XqxSWM6r4j0+aO3FrEA0DQxjJ6ccc88nNJfX2n29+l7PHFqMGpM082lWuVis3xsUt26+p5OTgUbuw7LdjNL0U6neXmiWDW0+pwzedDrTsAPKjAIC59eM9T2NNtbh7iUa3a2017qEQc6tPdL5kII4BA9vc9cY4GKqSaS8csthPckapFGosYrX5hNuOdhYcnjjPbmrFqstlZC9Z/NBufIvNEtMgbEHLNjjr9T3FD0JVlsPv7a2819NtbgXtteFUj1O9DKsDk5YKQMcHrgYPA96owx3d9qJ+zyf2hq9jcGRdQlYGIwxjoAeDg9+TnsRmn6hez2tna6ZO8cum3Qa9tLa2IYxMxwm4n2wASQOM4FM1ea/nhtrK4jSK90lFiFtAn7ydSQ2GI5PGcenqapaAmt7/1/wAAdZ3fm+bq1paf2gssTNqDXMWYoZHOMhR+JI4GenetC30a1FwdKEiX5leOOx1OeQpHEwwWAJ4PPXA5zg1RfUbS3vhdxaebbQLohJ7C2mySFHVl6Lk8jr69asWiW0nmaVrNxPbaYIHvbCG1wzF24VMn27kgeooBPm/r+vkSi9mnuft9sHu/EWnPJPfXVzIrxtGmQuM/ex75OQBioLTUINNL3lpB/bEN5bEXdxPDhLaeVsnp6Z9gTVZbSaSwTUpZYbe4tnjs20wKVaUdTnH19OOuattZtb2drd3sEkfhzWZy/wBjs5ACHVcKCDx1HfI6nrS9QTd7f1/TJbKzj1e1OlQmK81mGQPDqjzbYhGnJUZ/DJGTnioYpVms31axtJZ9QgLnVpZtrR8naAoPJwP16elP1PTNSsbEaXqUUtheWUAm063jjDPNvb5VLDk/LxzjHU0mpXaxT2l/OlsJEkSC60W2jZdyIPvEAYHP1PejdB6kNxbQ3GoR2ltI0Gh3HlwjU7mP5oZCNzYI4/IYNLY2M9xrDx292E1C3aS6g1W7JVZYUGB6/wBT0GKguJIDFKLoF9L1BXurW0tJtphY/Ku7PHXpk8+lXWvLy4gGlX7mPV9NgRbKKBdxdCQSCRyenX+lMlWe43ThcQ6TqPiDSpG2yx+TqRlIDfvG+Yqp5Hy88fhUFtaS2umyJEEj8PXk/lQ6hdKC4Krk7T2zyO/YVDqGsu0o1tBbXE0jsLnTIoT5caqMBmA46+vXrTrVoTYPYTkahPdR7rERykRwSu3f6e2AT1o2KfYZcX1yunRJFAtldWasXnctHPco3GcHk8fQgU67vrGzus6dHNp3h24EdrfR+aDKzAbnIXHGe+O3Periz3t3eQT5e88RaZMIVgVFaIJEM598fic+1Q214P7Vk1pIl1NLtJJL5JYf3NvI52jcP/rjJoHYhnhiNtcaa6TWGlfvLywkkj+eUnhRn9OT07ZqOSd7yyt57qCCyvdKWOF7FFZJLoEgsWPU8flnPNFxp8N5qU2hC/ivJZZEFpfmRhHFjDFVPQ89TjnpUkkB1FZDaj/ic6cZbi/uZJhiRFG0bc8H15PtirI81/X/AAwPqVjFqcWpXNtENEv3LnT7Rv8AVMq7VyDwMnnnryadHo1wU/sSeB59TuFEumpbSAqA5z8zdThfp71SNpaSwRXFojjR7lktrmeQBjHITl2GOfyA9utbdpp1vHqsljFeHTrWMvdWWqyqVlmVVwF3A4HPGecDgip8iuX+vx/4YqLBcTAzrbvJrFvcfZbjSYYsJ5UXUtj/AOue4pl3HbWN/bwTzx3ljfxGeO1tWIitJXO1Qex56ZOCewpmntcyW19qljcvpd5aQYvvMkImuixHKA8j5evoPrT9Ogex0LyrtxbeG9UnYpMAry7l5wPTPt+lS0xaOxNf2+oPrUGlTzx6hrWmxrHazQSBrcRgZILYwcHj1z7Vk2mq3Lazca6LSHUCrs95amL9yjAY3YBOcH9elaWpzagtnaaXc28dlPZp9ot/LiKzXiOcLuI56dM4wKgvpEe5+2iD+z7DzFs7nS4CRI+BljtHPI546dc01sP5mUlvb213Lbvt1B7wbbYxlljt5ZGzjJ9z7A/hUl+LjULkCbzL/XbGUQBQQ0flRjJ56HHPqc+1a1imipdz2d/PPb6FcbryzijIaQMBhQxzjr0z+IqjCv2u0Ju5FttQ06ERx2sKt5l4WbJyRg/d4HTAoIS10Li/YljjvUk/tG3utz3Vn5ZEFtITtXKjA4PIzwTzWfcRSXl1/ZNzKdRvoVWDTLhZcQrk5Iyfy9z1rUkSysYItRuXgg0S/nWK50exl/eDYvDNn7uT2545HWkutDlt7600rUT5Ec8bX2lw2hDSOz8IpbjqDjJI46ilsimm7DjPLc3g1NEXUdY0+TZd6aIl+zJFEODkcHB+pJ5FRGO1nn3XROo6ZqKNL5FuWSCyuXPy7uxwemeCabf281sJxJG1prlu0drJo8ClfOQcuxI9uw5HXNEttFpumolxODoOrEzf2fYMC0LjhQ+eBk9MnB5PWixXr/X/AA5UZ76+ura0i3XusabiGDyTiHyU5Y7v4sdOATnrxTv7QRbk6vP5ep2ty7NfaPaxlI4dvCkkEj73rkknNMmttQuLe306eRLfVLFFjtLa0HzT7+zN344HTHfIpZZib8yvaC2s0YWd5pNjkFggwSewyfTOOSDQtCWULB7e8knsruKSVyp/s+OJsJFI7HaCxOTgHAz1PWp7czyyxrEJrrU7Jls7nTrThZYFOWLMOvcDHIOT0qWCO1FyumX4MemXcb3tlbWTBpA5G2MM3bOcDJxjJIqI6dqFml4JLg6ZrViiw/YLNT5twrctlhyfT2HOSM0x67kN+lnJdx2oJn0q9Y3P9n6cMC2f7qIzHjtwSeeTimanYT3AGlSu51i0jWK0h0wgiVScncw5OBwMdOc+tXbOeHTdPiMs8cei6k5ElnZjNxDtHG49E3Hp6jkVnRXFy0yacXjs721BmtpLQZluWc4VGbr04BOMDr1oXmFipZ2a2qPdT5exlkMN7pWmk7gijGWOCOSMDqepBqO7txa2/wDZF0ANPuh9ssYbIK77mBCKz9funAyffGa6i5lj00YtoJNKeSMWOp2MeXuJc/M745IyOQB0HI61kSWUNtanTRPFp+i38pvLS6kAe5baPlUkfdzyATninzNkuNjldT0CSfTUd0gtL+0K25sI1JlmJ5LE9/6DmudurWWzRXfYBJyEU5I+vpXpDaXcnSnvkgGmX1iuLjzJCLi73nghTzyvPbA6dapDw86WCXvlw2Gg6nKLYXN3h542HzM2B6+g6jA4NUmZuOuhh+GvGT6XqQn1K2i1hUhaNIbv5gMjCnHfHp+NdfofiANpmhzS6qIkgvsCwtDtnEZOCS4II44wO2TzXI3Xg9fMvYopI4BbhpY7q7JjNxGvA2r056+o6Vh2N7c6ajzxQDbwnmMvIPXrScbrQqMuW3MewX2lsx8S6XZaALZIXTULefWJcTwwj5iRngZP4kY4q1f6602ukT69bW0Wp6MEaPRoQCoA4ixyOvO7r16VwfhrxPHrOq79be41d5UMflPK2cgYU5P3se9dhZ6lPZeGfD92ZNK04Wl+bf5F3XAUjALZ+/t7e1Taz1NLXRgbbXUINPc3GoXjspjnaUlI+Puquf1J71pWGpjSdK0fUrTVIreW3uGhlgtVIuPLY4yzDrjoOhxS3dtDd6Zq4Se+1d7O+W58u1iKwlSfmZz1XI6Ac59a1r5G046zpyWtj4a0/U7MXlv5wDMQBnCsPubsYPX3AzTb1EtNTG1B1t7DVLcaW8M9vOl/b3OonZIkYOflU8DJ5PcggYrTa5j1/wART2j3k+qJq+nh/smkDywJRjCbejYPOTxyTxioobm1vjoGqJpd5q4ubc2VzJqZLQNMeFCk9cdyTjOOeKxGY6LYOsmpw6dfadeGJbayB3lScMwkzk4+7gUkuwXadnsbkGrzWVtoWrXb2mjfYbg6ddw2jH7XIM4ZmPU4A4A6DPJzWlNaLDZ65oEGlxWVjd7r2x1bXcrMEB3Haei5Jx64KjFY2jNc41PTtO05BY3sJf7dqkeHCj7zrJjAyflIGT0FQINd+IE1naXL3GqPaRyAQFl3W8afxc888cck9aGkw3+f9MtSeMtP0O/0jWNOiuNb1KW28q8Gqx+ZEGOQoVepwOTk9QvoawpNLvNZubS71A3GoaJAhuJ4rNgTAhY7sg4CZOOnJ7DNbXhe3ijS4utJ1BUuoZF+zadfRhmnm6ccgdevOB1qe102Cx1u40zUruTSLm3Zp76eNvMinl+8qAAY+8ckngHgdanToU43tfYr6aLhnlsNKlju/tAkhFjej95bwEA8Mfu56dMnrmqWni1txcyQT3eh34Cx2UL/AOrZxwzbh0zzwDj86teI9Qvrq+jk1yzjS+vxHKl/ZqcxW65UYVeVz1Pc9PSkR5ikt2YE1vSSzaZYiRRvBK5DbRjPXP8AWmtBX6f1/mPmurQQwDWdH/0PTWkhGp6WB+/nYZDM38WD04wORzS2cOoyQiCJIvEmnkDUr5FzvUrwyljyfl4BHX04o8N2jx+YNO1FEtNJUXUthqfAlmH8IXPOOueg4ODUAlxqGyeSbw5quoTm4uZC2yAQvkqAo/M5wcntmkVdaXFFvHcsZdM1T+x7zUJ2jbTLglEhgIyu5iOPQZ5JweKdJfWhllnvdPm0q9EH2WxutPYxRLIp+aTIOenYZHJzV3WbXUtWtLafVdPXV2vIDaWV1Z4EsMcbZVio5Hy5POSR1rLsbt7C5+0aRdi/gjZYLex1DDOWYbWwvT73uO3vT9CbK5aumvr3TII5fsuv6LYSAiWEbWaVxyM9WwOM8D6kVRtbYWzxW1nq7200UbXN3aahlU81W3RptPLYx1IxnGBUskdppeoTw3f2vRp7GEszQ4Zbi5zkYJ4HzevArQn0u/ubaAavpsXiCFlGq3tzaOpmVOmGbPGegxzjPHFG6Drczbm1N7JFPrmjyW8l663kl5bD5ljPoo4XJ5Oee2KktLq7aORLWWHWLS6BjCS4a5iiU56/w7voSRWlp+nw6jcpZ6NrDafeXryRy2OoblSKAgFQW/DHPJODVO5jsH064k1PS5dH1O+ZbaxurVdluFU4dtoOenOATz1xmi5XK73RnI1nPLJe2082gX9zMsNpFtPlFDgOdw/Lg9frVnXraWyd0vrODU7O0Q2EN/ZAgbyNwbPVsDtj2zVq7t7+0t5EeK08R6Tpy/YLSWNgPnZcqwA+9jqc4HqeKyXuoNLvLMaXJd289pEvmQ3+SGuQeMA/n6Ubkv3dGbDW4s7bGha4Liys4Eu/smo9Wn6MqqcA4+8SOOnFZc32SN7aLUbK90e7iY3N1dxAncXOVG3oMnnn6Cr1xIsk5l1/RZBFbOZbq+00fM3mDK7jnA56Zx3GKksrW9uYohpmpx6o90GmvrWdiDGiHKgscn7oAGc5/Om2N67Ed7p2o6jbWc089t4kW8X7VcBJM3UUUZ6Meq7h06kj6VHbxWcsM9zo2qTeH7u9uRDBayS4RYTwxLfoMcnr3qA3umXKXF7NHP4f1W/nUW6RApbJCOGbHfHoDknOetWNSub+8sYrnUNPg1jTLZTptlPCoUg4yp29Tjrz+dLXcleRQufOiST+07CO5stLVrGC+0wA/vCMqSw649+Ooyadd2Nz9kgihvI9ctkiXUb2OT5JFI4ZcnlsDuOvYVLpcVpDfpBpGqS2UNpCLqS31DGGuV5CgDjOe5yOnHJqjq0kV2kX9qWUmkarqM4u2vxlV8puD8g4PPzdjk4xzR1HsrlYtbGOR7R59P1C5l8uO2PEaxsOfmPPT6HvVHVpNlzFbvbxQLp6+VJdWCkhpOxZjx1/ritK7uLlo3u763j1m0AbT7e4PDAgZUhRz055/E8Uy107z7RLCwuzLa+WLq6trjEeHUcpzyeO9MTVz2b9jqC6uvi1YXNyftDTRMfNJywA4Ga/R+62/ZEiL5zjBHavzx/YxUSfFd5jGLYGAtHbJnao6cZr9DLi1lvbWAQHC9/X8K8+avNndH4IlTV2F3BGmeU4P5Vg30OzA7gYrYvVNs2xzl/UfSsi4PmfNjNLfc1XczHGOBHnNVZFxy2MHsK0mjYgknA71VdVDYC5PrUbGxxXjiIvpm4DgMMVxcMAYgchhnGPWvR/Ftm0ukTk8FRkCuNtLdpEBUAFF5J7ioasNFGO1DrGBuDAmn/ZRJHtMmJC3ORyK2lgYNG0ZV32nIA61MLUyCKVBGX3ZKt1pBsYKw/PJGXP3hUqQbGypIb+E89a2Gsnlhdgih2YAZ/WgWzZ2sB8p/I0FE+loLiIseZUODW3byhwAwwe+axrdHhfePlYYGPpV+GcXOQ+Q1BBpeWR0X6U8wEtu7iorWWQMVkHy+taKxgICPn+lbKRNig9uoGSOe9QvACeRWoY93Qd6qzxMORgetO7SsTYzH3R4ATnmuy8H6wwxG56AAgmuSmVuCCOtLa3MlpNvBA55rF9ylroe4RXiTW+EyA64Oeeaz9DEaT3EDgZJzg96wdF17FupR8nvnkDNP8AtbQalHOTgdGx0xWl7WZm42PSLG/ewYQPHvhz1zyAf51h+K/hZo3i5JLu3iFvfeo4BP0q9HexXPlur5BwT7cV0lkqzwI0JO4N94VppNOPQhNwfMt0fNPivwPq3hh+YGntV+7IByPrXPSxi9gEgTbInJA7j6V9i3WnR3tviZFdTwQRXm/iX4OWV68t3ZD7POQTtA+Un6V41XDTg/d1R7tDME1apufM2o6Ot4N4A8wDPFc7FHJZXPBKAHkV6Zr3hjVPDl7LFc28ghLZSUA4xWJd6XFPyYwS+Oe4Ncysz3oVk1eLMmGS2u4AJBhx1x3zVOTTfKO9clCcgdxVu60OSzYsMjNQafqJhaRLgZUdKL2dmaaPWJBFHhiXA5OOabf25xgDBGa0riGGeHfDIBnBxUEyTTofMGSo6imNeZm292fJ2SxYz3pCzxg7BnceabFOUmMUyDBxg1ppbxT5KH8KSd0bbFe1uo4iVnBwR2FWoI0lQrF84PHrTJdORlKnqPxqrEbiwfAXgngjNDJaTBonEjjHQ4wetWBao6bRgcdferD3qtsdkBJGG45zSoYpWBAIHekGpWtg7SlS+W7Co7S6lguZ0OQe2eeK0o7WIv5gcowP5VVkgZn/AHaZf+8TinYVy9HeB4MTR7x0zis+aZSzoseU71JDdlRsl4Pp60+FhncMDJouCVtSklvFcS5KcDrzVpbKLyZHx8w6U94jgumBk4/GqyS3YBGcD2FO9geoyNVHODkn1qSUyogAGM8A1GsU4AZx15yanF5H0mzkenNJdga7FOR3AClOo6/1pbe0lmcACrk0kcuAg+UetNluJVQCM4Pt1prQLuwklhOzgdSvp2qK6tGHzEjIpRqF7s2F8KfQcn8aVJTj5uX96L2Jt5iG3LRZ2A8dB0p0SQpHiRBnuPSq8huJ5MBxj0FOuE2xLvznpx1p3uNpPQS4VWwkK4U/iacdNmiTeHGBjin2dwsQJVMn36irdvfbXBMZyfWldA1yozUtLi5OSCigde/4VdtdOjjBaXp7/wBKuzagTg7Bx6CqiyibJI+Zjgnnip2IvdaluWSHYCmS1VPsjzsTgipo22OCgBPvz+laVq5mGZcRgfn+VG+5CTWxjppSL80rgE/XNPNrDbsHD5x2zVvVrmFAEhyxI5z/ADrHVZMYyMZ70baHRGOl2aKtc6hI4ii3oozhOwqFIJpZQhTDZxsrc8LPHDexqx/1ny4r13QfhLBeYvbjhmOVjHp6n/Cu2lh3VWh5uIxqw0rSPGbTQr7VNTtrCC0klklYDABxjuSa948G/CjR/Clyl/ePJPclMeUR8o/xxXZw6Xp3h6JTa2yfaAoXzUHtjrUbSTa18pCpGhBMhOMV7VKnGjpDfufK4rFTxDfM9OxeW+k1H/R7TamccEY+WqMN3Jpt4QE2lQcyvyM1Ukjk0/Bju0Kk9BwaLq/O0RjuMMSev1rY4l5Ghca8XTMjgOehHApBruxBjiU9+1cnf3htpS5XgdF7Viz+IZBvJyh9B0qG7MtK5297rSht7EBV5zGcHNYl34jVZi6nJPY+lcnJqxmJGTge+Kpy3jvk55HasXNspJI3bnXGV28vhckn3NZE2szy5Of1qk9x3Zs+tZ2ra9Z6PbSXN5IILdB80h6CspO2rZvCPNpE0m1KYoQXfFQPdSumVOayJvFGjwaeb06jEYiNwAbnGPSuSufjNo6WMkmnRzXtwTtjiEbHcwPcgVm5RWl7nZHCVX9k9CVklj3k7D1+lY+peNtF0Vil/qEUT/3SfmOfauDnTxb47WJ3caJZn5xFGcuSP73pWjH8P57iKTU9St01CWCLaJHGCqqPSpvJ7I3+rQh8bubuq+PJYYYG060kmjmUFJ3+6ARkcfSuLtdLi8W+IpTqE5vbu3yy9cRZ/T/Gt620rUZIrNdMjjnsbld7tLIT5eeyjn867aw0e206HbFBHHK+C7x/xHFaQpucrsidSNBWjuQ6RpgsYI4gSY0UAd+a2I02gFTyOfakjjEaBDwPc1MAE5P3TXa3yI8ltzdx6gk5/OklJ2HGcjirFtGJ1+ToOpqS6t/KWNB87NzXI3c6Iq2hz80GdzEZJzx71k3NoZFZgSCCBjsK6mey2oS/BDVm3kIbK7MCRuMetZ8uhrc4bUrYbyMYJPUd6q+G7f8A4nMZ6/KScV0F9D8gAOXBORVTw7biPV0OzBKkkVHUe6O90HCvjr0rsrOIOoBHbmuM0jalzwMZ5ru9NYFQD0reC7nNMhubIbMgfSqtsZIUKZ4zu5roJYgyAY5PQ1j3kID8euKtolMz5iZ5wOxPNbWm2jRXKSoAFHynNZUlsYJ4nXpuGetdPNCptI44SfMl4z2FKKtcUmSSXMu7L79jZReeK+Rv2zPiNBAbLw6bswIkiNcpEx3sjdQuO/r7V9O+J9Zi8LaBe3N3OqW9nE0hd2+XIHHNfnV4u8a3PjPxBLr1vo5vLn54LqS7XdAu87Y/l4xxzyRzStzzUR/DFv7jkA6SWssOjaJl7OVrqK/vhy0AGMEdDg85zkdMVTeyh88RSarNqtyyq9tBYBmXc3LqCOR9VA9+BVm/0qLS0lh1PWWu76xmjhjsLSQsk8XViGAx1yCByPepDHq2mWMcDRw+H4FB1S0kGBcNGxwAGzlsDjscdua9HY89q+rHGDUrbRBaxfYNDsJ3N/bzTEGUMnAG4fdz0yc5HbmqCQQNOEsLO41y8u41aGeVf9VNnLAcYOO5HB71btzpbX9zFp9le+Irp/Lns5peFVhzIpUYB55yo5zUmp3V3LcJJf6hb6PDKjahbWWmjGJD8u3CnKkgHnOOpIpeor6Fy9vbqWR7rU9eh0OG5iM6WmlBRiRBtVGUcru6hiSDz0rP0y9hLifTNC+23iMlyl3fHIAjHz4Xp15yCT7GrVlJbNaxHRvDieWGW6S+1IjPyDLEHp19M+mKbfQWnmRXGreII5UkK3CWWnAsDuOWQEcjPIJGPpQmS/It6jeR63DjX9bitoYyJ4rHTFwXDfe246kdwMY6mq+mfaNJWc6PoYt42EiG/wBSXGYpOgIP6E4PapooZYDezaFodvZ2kYeRLrUADLJA2FIK8bsZ65B6deapm+tIriD+3dSudditP9Fa1tc+WVH3Du4BwTgA857mi+g7vdkELWBvo31K4uvFF2+63mt42O1SFxG2Tw2Dxhj9K2Jri/1BLRdVe28LaYrmxnjth+9V41+XcpHy5yCCcj35qaxtNRGlSXVs+m+FNPZ1tZ5JTiQP94YLcjIxxjHvzWdENLvLydbayuvE+p3kPlfbLkFRDclvldScnoOhwD04ApsexUsQzx3F5YafJeBStrPq2oMSqzlsrIpOSuQANp4PAzVjWvEllrN+Jdf1SbU3kiMctrYDYsUijCY7HnrkkH8qk1Oe3uLZTrursILotHcaPpahfJkiXC7lHHLcjOQeSDSCK+1NLdbbTrDwtpjmLTrm7vRtPmAbiwB5XIxxjHTnmpQtUi7lxpESJFY+E9MuilrdSytuk8xVySFIymfQAg+vNVI9Psr5YP7Nt7rUNQm/0e91DUciOKZm+R1JJKgjjB4JIAqhaNFHqVysNtN4kmUNBLdy7jBFMzYjk3dgf7rHBPGav6xr8eoajG3ieWTyYgLa50/RxtI8tcIzdvvdiT39qVik9Lsdq90GvXGu65dahdI7Wd1a6WM/LGuEbIwGwxxhs+uav6PNq8NhbbLCx8OWIaOzutSugvnB+WEmCMjIHQjHvzSaW2pWGnXD6dpFpodqIRYXlzfZaRkkOdxBG7O3HHHseayJm0mOxREe/wDFOpI7wT7iTAQMLC4PTjuHPWntqwu1szSez03xFdTyywXvivUsFXuPuwxSMxCsT1XOM4JwTVG60HX/AA5o1vbPJaXFlql9+/00SDzFaMgbWI5XK8A8jvxVxBNFbBdY1i38NQqBaS2NgP3jFVypI6Hk8KQfXPNR2F5ALK3NjoDSSRotrdX98zBRKzfLICSSuR/CRjnFGzErN32INR1K01Y65e2UkOmOyrZWum3yl3cnCsUbp14OO3NaL6PdQXphuIpBFoWnebIrlUnUkdcH723+R75pbiPTdR1Wzl1S4j1OKxLB7DS4cKGOAuWHA545PvyRWbe6Zdv5Vs9wl5darc+ZcWsoZ7qzRPugsecYwOc5HNS7PYai+hY07TfMj8N2ReIPM0moXHmElF9mAGQDyR71ntA9zaxEz+ZNqWpB8sCS0SthWDHkZ4BB7fpPf31pH/bt3FeSmMRjTbUgrHKAAM5UcnABYex5NXYtPhsdUuGtJ47u10bThKZYVZozMwyy845OQQRxkUWtuVvokM1KS31O11G5jBMt5fR2cSzMfNIDYO3HBw3X2qrq1y8j6xcofKFoiWEFtfKRNtzjCkcfeyD6girVko0+38PWV1Jaxxusmou9037tnOQrEg5XK5HPfFVILS5ubbQ082W3t9TvjO0l8D9mYD7pDdfujac9DjpTV7k2toW72RNHuZJLYXD2mkWKCOO6xcwl3XHb7uST34KjrSWmkwOnhuwhtCXeFr65ksJBJIwB3KzL0B3cgHsCMVlatcyx2+qrIHs49SuhErWozAUX7wK9TgDI98+tXnmlifWdQsv3iWsS2qTWh8naSAAQOCcAnI96VuoRaWjK9vG2s6beY+zXF3qOoeUvmZWYKp42gcDJ5PtU+p3ds+oam7XC3EOm2P2S0ttS/wBYG6AKFwGwc5PpioL7RJbLVYreK7EosrE3E3mgQPESPmUk/exnAIxkHpUNt5x0TSNHu4lNrfTNeukse2QY4yJDz0+U/WmrbInYk+w6Wn9i6dPLd6QsEP2i6kuRuhDnlSq/w5xk579OtSQ6RdXOk6efKglbVL4gXVqSZfLUkkmIcjIy3fjI4p0V6bLTNRiS5CSatcizFvcgMwgXgsHPv8uOuMHNSKdvii8uoLN3s9HtCks+hSYCOVwX3HAGTxjv8wp37lJDdXCa2+p3sTm9QvHp1p5ZEUvy4C/KPqTz2PJq1p+kw22uao0VuDDolj5rW2oS+VIrbcFuDzjnj0INZaeKoNP0bw3ban9ltrJrmS6e+syDdgnJG8dDg9PYYxXnmoarN4p1S9lFw8+XeSS8mJUyrk7dxPTI6enSkotg+VHR+IfE62fhXT9Ph1CG9+3Mt9JEI8y28w4C7jz0wMk4I5965O6XUvEOt7dRlknuiq+eZcllQDJznk4H6Vc0bTbezlGpz2++I8QWdzkNLnjcp6HBPPPHWuqGgzxRDSo0kuNUuWE975kZM1mi4yATycKRnuRWySiYtuRn2Q0hdSa6UTT+HdOwqMqKs7OQCMg8NhvXtWik0tnv1K6eQa9qeDBcW8mHt0BwwdRyMryMdR14rQsjpzJBd3sBfw/pLmCC5sQqzzS/eUsDw+DjGeAMjrUmoz/aU+3zRiTWtTYNC1qy4hQfKwZB93PUEdalvsCWmokOlW1xssonX+zdOJa61WxLMlw7Hcqtxg/N0JHBBAomjezSPXJbeW21bUmBsjYxhYBGOG3LyVyBnjnOaIjp9oU09rkWdnZqWu7uGRmhuZPvLuxx16Z6EYqzb63NDaSamR5GqaifKsbeOL/RmibCuApJC5ODkYOetK7uXaNtBj6Yhht9LSX+ziv/ACFNYimL206scqDgY65xnBB4FSrd7IX1y7C262h2afEIi1tO69flJyu5cHjoaihhfT0/4RqKX+z750Kao9xKDazY5X5gOM9ORw2KSW7spdSOpw2VtZ2dvEv2bTLoM0NxJ0cqOgyeuDgEZpjj5D7GyaFhpm8aRq2rPm7u5Sv2YwSDIHHTOO+CDxTJYbIz8yCxs9ORvLBLPDe3CtgnH8OfxAOOuabLBqOnWn9n7DFq2rtsntLmElkhPKlXP3c8Kc89CKTT1srq6dbVN+g6UouJdL1JgGndflk2kcfXBOMg0bBe2j/yJpEOl3UZ8iTTNd1QthZAPsv2WUYyM5C5OM9Dn61M1tAk8GnQS/2fb2EZa6aSVmtr25Q5zu7Z9OQpxinRwXY8yK0iifUdWZrVNHvo2d4IWwylWP4DB5PByKp21sJoX0gF5NK0zde6hp12wjkaReJFVu/HBwcYORnrUblSVgvZ3tydXk086XrWpsosrAxf6K0UnDMuTgZOM4wQeajvLSSK7tvD4I0KeKInUJpZ/wDRriQfMrMRxyegIwD+dK9+kcF3ciNbjzCbax0u/ZneCNgCGU9Gwevc8Emlgs/7RsYdLsZG1CQoLvVIrmIK8TRkblVjz93gnnI6VSItctW+vyWt4+uyWbaReOB/ZkVtBm1mkUYc4J4z7Hg5z1oWyurO8fS45jpuraiGOoTSyqLaWNvmXpwuTnrgg02y1hYWu9RsrmF9L0+QLaaLqh37g4IYqvTgnJxjsaW6tz9ggsLISz6rqTZ1C2uY8NGowVCseRlcA/UGixSehbgAku01O4tE0K2so8WqKpe3u7hOwXkDJ5zyAevWo5vtmk6l502dH1vXeRLEV+ym2lXnKj7uSM8YO49qBqkM19PPpiJHoWlYnXRNRmyJG27ZNuD9c4PoeahguLq2N2YokTVdVdrWPR7mJmMUT8jDN74B6HvUWaZekkTCSL91biNNOs9MQxyXVqGkt724Vsru9MnpnIB45zUP9o3Gm3p1W5tjp+saiyz6f9lVVgEbHaxIJIGevHOc5GKgjtDIp0i1uZorCyQXV/Y3kiqGlTO4A9T74yOhFVlC3lnJPFLGb+WcWlppU+SPLcgblJ46npwe5NUkZ6Je6bFxYifUrfRN8OmTxKzahqsUxa2nz8y7sDH3hgZHBGPeq8erk3dzf3wFhcxxqNKFvCRazyKcNhSeM8H2PXripYPDkkDxeHLKeW31CRWOp213IEjypDYVjkrkcdxkgjg5pw1awi1I61Z20FpaWQ8uLRNSJdJmI2uUHQ89cHg4NOxSvr3Kzw2yWEWlRGTStcmlL3d/5uLeaOXJXKrwOTkZwQeO9OF9vubaWeCHTrTS4WihuYYi0d5MhyobOcEkcHoOhzmkMV0kKaXZxlNU1Ust9Z3MPMcY+ZdrnkZGFORk9eBSJqlot6kVoJI9F07bPJpd/KAZnXh8Y9T6ZA68mpSuhrfRkyLNYmWdzNo+vayRJGIlUQNbycHPXbn2wQfQGqhs1s3NhbyvZ2sCH7ZIkrNb3MqtlQSBgZ9+AelaFvqM9tBd3ttFFJqF9I1tHo9xGXKQScgqT+APQ4GfaqfmpPa/2VZzzDTYcXd9ZX7BCZE+9tPXpwecd8UtR6IdKbiGGPUri0ewvr4pJp9qkebdozwxAJwMnnjkHrwcVcbTIYbqDw8XXTr0/wDIQuLmcCGYZyu0jpnpz0OMdaoxakG8zUIolnt0l+z2ej3rMWVHwCVHQ4br04wTTLCDULye40S2tjd304LXqXke2aALzhWPPTAPXI6etVbojNtJal4XFrPd3erx+VpghA+w6RdRtJb3Dn5XKg8A564PBGTUMuizRW0enRCU65elhdWk0XyiP7ylWPTPAOee44q1Fdx6hphwBdaLpkpit9Ov2CTlmyG244fB5Ptgkk02wtNTs3e1til/rF6rJPb3Adriy28jDHn7pA5HzD2p2GiDTPsk98ZUjA0XSW8+TS9QlBadx8r7cfrjpwetPlvpRbXt9FHFPd6hI1rFp0oaSe2jxlWVj+RB6jnNRNpcd3HIr7rvw9psqvK8Sqk+WHzDJ+/juQenTNNnvJr/AP01zNc3BH2Sy8k4lgC8qWUDPC8jPUdaGr7i22La2kWo28WlxOb3Sodl9ftHCBNEcbXAJOWwPQ8joKbHc2El/LqtzLez6ZYqbfTpotqyRuOYyyjrgcjPUHmrTaTDDp39m2pF5FERcX+tWOTtR1+ZWHAbDdD16gCkuZ2gsLPXTaRxWdvi2tJ4VAWWWPlSyHkZHIzkdqjqzRpogsnu7K2MLSMdb1bbO99bShsRNwQygcZ5I6Ht0qMW0Mkclq06WWm2K7J5IJG8m8kX5gGIGFzyMnoRWnqDSaVMEjEdnr2rsJJLyORRavDKMYZRwMkZzwQeOKpQrAL0WYlgttNt8TTQyysYruaPhvmH3d3fqAaSeupLWltxlvt09zrQgS3nnC/YNLuFYxSI4wzKOmc9QMEHmmulyzyaNZW5n1CdfPvnuYsyw7ef3bE5GV4PXI/OnPezQXovrmyt3+2bo7LSp9xESOOGXPBwevTPU4q7bPdTafPomm27396QLq+uZ1P2i1KDDBGzk/LwcE5Haq0ewtlZMLWKDV7F5Et/L0DR13Bgqrcs5Hy56h8N+Q9adDNcW0kerui/2xqJIs0ijUxKuMNuXqM9RjvVO3vGvLMTzxGLQdOBhjubaJRJLJ1QOM4OD0yMduTUwvLux2arPGBrF8oNosSr5Ajbhiy5+XIGRjvSs0xtaXuTT6TNbXsuhRXEIe5G+9ufMHkSj7y4fHGenIyDx71C1tBe2hnfdFplgQbaxu2xJN/CzI2MNhuuDxwetSMYpIf7GikjDoC9/dPKPs7sMEbWHIyPlOe9TKbe+0wXskuNMsnCWmnyyATZbjcnZsHGR6c0lpqxW5ncimsL6GKOed2udcuI9qxxljPaKoyQwxn7p4I6ioNMsmm/0SO7+yaaGxe3cZPlS7uVVj2yehPQ9K0FkvbSYFLjz/Ed2vzzIxM1moxuVgeeF5B7jjiqT2Vqs0ttHfxDTbVj9ovYmbybmTG5Qx6DJ6E9DxV8yuPl0vb8S2I98Z1G9d4lT5dM06ZW8qYNwzj0OeCB0PJqObRrxLaO1t5ZpvEMwMt3lmWe2jXAIB6nC/iRVq2vLeQJqUsEccp+Sw0mUMbeQMNrOoPA56gd+aqtYzib7JBLJPq9xGXu5ZQxmswvBCnqcL165HtS1vqDS7EUFqCWV5PK0K2bZPdW+T58hGVVh/Inp061ZF+skP8Aa81pG89wAlhZ+WRCVJADrnpkgZHqc1ln7HNEIhI9vpVllGuos/6W4G5VkAOOvIJGBU9rceTaS3l3EovbkBNPsQMwFG6sASQM46DnPWi1ydFsaNus6yDTVeQ6tOTLe3B3faLYDghe5wPzHSnyfYL2VoTKItDsMxrMgI+0SAZUOBxjjgnp0rAsLufzJNMlBEpcTXl8xImhC8EK2c9ODg8jGK1o57ORJL8/8gezbyLYxKvmTSDLKHXr7jIpNdSk4vQkjk2QJdSRLcavqA8uytZgTEsbcKwJ4XJ6jrnnoKtrYiG5GjIZPLgxNqcxOHjxww6/Njjp1FZzsIX8y5MZ1K/bMSDb5CRv0I5IBJHTg59KkjjsZ7aO3V5Psts3m3k0hAeVxwdrH72OhweB0pJFaXumTSW9siy6vLsSxtCYbCHb8kzjkBl6rkfMD0BqQQ3FrexiOWN9c1D7nmEgxI33XVx09CDTbm7MEserGJZGDfZbO0kUbl2jI3L16cineV5N3JaLJbf2hqJzc3b8wIjcjaw+7n7pzgk8Ci2lrE6dyUabY6jc/wBmebs0+1Jlvrk4SRj0aNuzYYcMO3FCLZ7pNWnMYMSiPTLUAhCScB1H8wfqaikayayNqoeDRbRw7cBZZpAcEqx4bBxntj3p100jLBf3cS/anUxWtlCu1YsY+8p5XI+YfnTWuwPlT3JZbRwxRHMuvXiE3REeDbx5+ZCvt94Ede2KebSwkl+xLKo0WyyZ5RJxPIOjA9s9x26VXhtJFaTTortri6fEt9fNIcRL2CN14HB/IU+3+yzl5mikGhWRxCNoD3Ljna3rz0PbNKzuCkkti1KwWH+2blC96zeVYafGCQiehU5PI5B/GpbnTyYY7KKVJNQuis13fNJvSNTypVuq5AwQec4FEkssN9FcCKM61e7RbR7jtt0PKuG7dMEHr7UW0dumoS6dFOPKVTNqN8MqT/ejbscHoR9BS9Sr3IJ7cyIJ1SODRrA5SOUYNy44I46/XtUpju4pYJzbxf2rqBC26hiDbxn7rBu3oQevfFNu9RivrZL1pNmmwSCKytQMCVjwGA/p+JqrF9pSYxCVzqV0CZgpy0Ef8Q2npxzxyaq/Yrlsrl2a3MkVxYCRnsYSbi+lJGXI6r6HB9PwFOlDKqajNbyCGMiPT7b+IkfdbHf157U27a0uLaJrceRpNk5E0zNujuZwM9eq5H4Aih9Sm32d/wCaJ9RnBjs7NRnyo/U/T8z1PFTqNK+o+MXNxL+4nD6vekyXUi5DW6fxLj6enJ6cdkKRPaoJUJ0WzbBePh7hhyPrjH4Ulmpmu3sIrwJuy+oahJ90P/dDDlcjIP5U+0ltR5s8pKWVudljbHhpiTgNgdcHnnp1NLzBaj5pp7Z0vp7Y/wBozDbZ2sY4hHBBKnnpz796nsbiS+WTSoSZJ3Im1C8PYD7yA+/cj6Ci6iv1njWdPN1q7QLm4f8A1C9Vww6Z6c9eO1V7WcRI9vGfLsYX826kcgM7g/MoYdPTjijdaitZlxb2DzxKYz/ZdqCtnbOP9a4HYdP880R3FxphkuJMHWLvHkrksIoz79uPxJqyLhZwmqm22F/3em2g6KOhOO+P/rms5vPhea1x5t7y93egkqiH7wGf5jntSsXsjYhihu7aW2jkVLK0Hm3c5/5aydwG74/L0qUawlzEmo3ccZgtkEdja4GCR0O39ax4bjT2i4I/sizcMV53XL9j6dfyq3dSLazwXcyRSX9xgWtiBlYI+zMPp+J60mlewlLuW7a+mkR0RDPrd5kO/eFAM8f5zUlpcpeQy2sG20srRd11cbvmlYe/v09u1ZzWzQSyW9rcpLcv893e54RT1VT+me/QUv2VWs0lRBHo9uwXr81y49j/AJFS0io6HRQavGIoL2dBBpyEJBaEfNMw6Ej09vxrQku/Mu45UjM99KcpaxZ2Qr1Vj2/A9TXKxX8ssguLm382/wCEs7UDKxLjgke3XnrVrTL2fT2uLS2uPOv7pD9rugRthQ9QD+nv0qXHUvS2p3+neIr22PlQXT3FwBmby2ICdMDj8fyorldIu5iHi0iVY7VAN0zqCZX7mip17laHh9/Y3H2bzcnSr6ztw2drLPfbunuMj8h16mqDPbpZz30YNlpUrJZS2kcgM7YGWOMcZJ7duc1oLdSXeqYS5SfWLGYyjVLk/umjRflAB469+ecA1BFdTvb3mu2EAuS0RW/muo1Ko7nqq9eOp6e1dyZwWTVx8VkbCyg0zVt9np8268szbAGSVyMIpPbPQE8AdRmpJbS6/dpJZfYtQsdkX9nQxkTXIJyxZhzjHTGMA5zTbdUhgezSfzLW5aMQ61eD7hXDMFOCOo5wMHgUum38z3lxe/aRbavarJJLqN2WDXCfdXaD+fJ46Uw0Wn9f0iO8yhe9iC2ej3k4S40q0bMiqg5Ldhk9OvqMGnwab50UenXIkJuFM+m2sJUlmY4XcevI4GSPUirMN1DYWP2/T4mj025QWmo3N2Q0rSM3zFV69Mk4wAOlWglvbWZsvMGn6dI5uLDVLgDzm2rgKMdMnvzxxjNTdjUbO5U+z3dxdXb3FuI9YsmjtTo9ku1JI1GSWI/IY9zk1SS5t7eG2inJvbC/d7h9MtMgW7g4XcenXGMnB6gVehvJUsPtuTpl/bxst15hYXF6JPQHnp9CB9ado+oQrDd3lmkem+GL1hYzSy4MwOMttU9M98duhpX1JTV9yCcXN1cjQrvfPfW0YbTYbZlMRLnIDNjJwOOe+c9qj1CefVNeiuZ7dLi7hlWO60m1jzGI4u/HHXPqe4pIrFltpLa4uV0uFXkvLO/lH725UfKoBB4yO5PA4xVlZ7hrKDWLCL+x47GAWl/8xWe43YLMAeRxzgdB0PNVvqivNmVJcwXGqyxTRmezulae1tLZsRQO2Quc/QdcAnmn3moXepzR2l3m41vTmjt7aKPmIRjk5PfH4nPtUthbwhXtHklsPDeoTFoLqYK0jBRng9snj6UlxpskthcRXD/2XcadA0sLbWSa53EhSe/I6Z5A9abaZDvFaDob+C4vTrEsUWoyzSM1zpyw4ggC/KpIHHX15J5qOeC2nuJNKmll1C7mgX+zBazfuYXc/wB4+nA6gE9adtSDQP7Yto007Thssbu183E87HBb5e2evHQc5qOzsFje3ttQkfS9BvJHubaWMBpCQPlAbPGenP5UaJAl0t/THaxDLsNrOJLzxDZXCW7WMCgxCNRktkDkAZ9TnJ6U++W0/wBCUOdTsrlGuZ7aHKw2cjEBcgf1OCeQKgjaaaWS6d10ptOgYSI4ZZ7zcePflenoD3zV6O5t7ezlvoCLDwxdTJaSwRkGYkDLYB6ZPYduhyaOug+l2U9XtjNf2+jX15Lq91Zoi6YLZswKxOdpPGSOme561tT65c6tqX26eyivdQspRFJpUMR8pY4xjJxxwfqc881nQAyabHp14YtI093kvbG6KjzpiAVVc9s+54HGOaRrq5t7MXkTjS57S3W3ubZNwuLvcQWOOvTnjoOe9S9RpNdRjiwgmf7VEuoQ36PMlpaFvLtJHbC7s8demSATk02KBUSfT9SS4vNcslSPTIYWDxgdWzgf5I59adbajpi3xsiZtM8LXUiMwh2vPuVcknPTPoM8e9QagZU/cCQaJHEkl3a3cilZrtT8qqT15HQnoPrQHS6I9QuIhJZ6xcGO7mmuStxo0S4VEUYywHHXpnJ7ilc2sdzFZX+L20uopJrO2tpQVgdzhck/pnAP4VHM/wBmshqWn266fbeWtheec26aVmwWYDkgkc8dB3qaHSjDYeSiJYaFdTj7LqN1GPMJQbiFPbJBz1444qiUh93Bf3cyWGoiQ61psaW1taQx7iyA7jkjnpnnHv0qpfanBLeW97fCKXTruXE+kWIKBVjGAW7dR3yepq7ps09y1xe2MqadqVkklxc311IyvOg+UBc+3cngcAHmqenyfZUludNjMWn3ka29zdXse7y3c5bA4POe2PQUeY77I0JStzDFpmpyyW9oYjeaZa2e12Z24RWbr04GSB3Iqxf/AGqW2S9upYtGvLGKOxk0qxUpLcIcFunJx7dASc1TtNODaZPpdmkIvBcCW212VtilIwCwUnjr1xnrimpqX2G1ttb09LmXXYN8uozXY3pgjCkZ64//AFcUddR7b/1/wxHGtrDNiaOTT/C2ozNNHDCylwVX5fYZP+NXrhbiCFLTU5Bod3Z2rXFkI1/f3W7IUMeoyOBnGB161Q0qaKy1CW0hFtqqanGIW1K6jYLbSStltp6deuMA8CrsGjzXurXGl21zDquu6dMskeqyT/u9kYyVGfQ4zjPPHOKLgr2KfllLX+1JD/ZlmTFZ3dnExWZ+7MFIyM9SB25Bq9arbNZmxnLaf4avJ3ms5BtaYhVwoJHTJ6e3XBrPjvp7u6k1mzt3vLuJJJdUkuF3wxknaCPXH169OBTYrOxW5/s62camLkRRW2oXBZY7eYnLBTjHHfAwemaVri+HYmuPPlsw8UcWjXelQnzHDtHcXIY9R3Py/kD3zTGlihjMVmf7K8PapItnLNMVZ1IG5+D0yOeP61bmlMl895G82seItOnJlJAaHy0GOvfH4nPHSqJns11RL9xFrgvYnkeF4ysdtO7YHHTr1PAJ9MUK2wakiR/Z9N+xWzxW0sMz3kOqXOUlljXgBSf15JwcYp9lqs8NjJqujwG0ijiFrqckzbnlZzlioPI4546DoaS70e9N7Hos4/tHVYEjjsDbSholDfMee+B145IqXUr3LjUHjW91JJDHeaYISYIkQbQ2Bx17Ekk807dCmupBbQAx/ZIk+x+Hr24SKPUrlV8xNoydv9cZ4461Xt45Glllt5fs91aGS6/tKdtj3KKMKec/qSR0xUVzaRWtzbWS3n9pwXEG6JIiQttK7Yxk8fjwDU81vILk2jPLe69p0qQ29rEPMjKAZYk4wcH05yPSgn1JdMuWh0241CzQW+nXCra6lNcYMuZDliq4/E4A46HtVuTThDY3FrDGY9Nu7kPp+rXa4crGoJCnoMke/BAPNV7rWxdXdvq08cV+06sbzT4otsUGPlUtjjr6nk81XvLe5Sa30a7uWv2MazadDBPlIXf6/rnGT1FLd6DbsrMW1E10/wBosIjb6nbxPNfNeE5lBOAVU89OeenYYqzFYQhUEBln0e6VLc390vFnMfmbbjA/LAPSo7+7vNWvI7i7R5detLmO1bTYo/lMKfezj2z0ye+a1LO+s7a4juNTeK80nUDJOml2khHkP91Sw6cnkZPPWjoLVPRleMTXV5HKNQD6xYyPPFqVyxCSwxjAxnj09SDgEVQfVL6W6u9bsjMZJoBFqMlxgjLtg4B5+79O2KutHJfMbC7gll12zVI9MgtjuTYfmIY/TjOOvWqt3qUt7qyaqYlu7o3DLe6PHD+6VIxxnHHBz6nPNPYer2JLKNtPsLjTQkY0nUJVhj1OeMZQKNzKp/mRn0ppnhudDEFpbpFrtlLJdSapJIU8+AcDbnrxj3HTFW7xNN0y5ijvJF1Wyvbd5ra1ilIS0mkOFyTx3GMnBNRtodzd3celSuLzxDYpFFaRWzb4XjHzHJ746dM5HPFK/YWq0ZSsbq0N3bahprzWelTxpY6hcsQx3sdzNg8/kPYGrgs7LUNSvdAtL0WWjbjcWmoXUY3uEXsw4GW478YHXmoz/o06apbwx6hLK8jX+mCH91bY+UMwBxwffk8019ItrfVo9HFymovPDHHaXEUhWOCRjkgE/T6E9elMLvZoi0vTbyTw9c6pBcW9nLpMHlyEMUnu9x5Yd+nbjANWVszpOlDUIPMi8ManMlvKkcis7Mq5OVI6d+B+RquDEPN8mJ7vXrS4PmxnDweXGMdBwcc+pzUpjQ2sd0iHUNNkhZrkupEdtLI3GAP/AKwJpJ2GlZXMybTvNuf7OvzcWKRxPdWf7kbpmbhV9eR3J49KXULqaa5tnmtBBeWCR2smnxRENLGACcgc+/TvnNXLO0nvb82zTp/acLr9k1GaVhFsTBIBI5xx0zzwajstZ1L+1LjX4JydQj8xb/zcc5+XgHnpjv8ASr0EnZEUd3a284klhhuNOvVeWK1jZgtu5+Vdw746jPXrR5E92w0uRpL3WrZ4008xuDGEByw/pkDOevFSfZ5Y9Nu5LaPz9IvnWE3kigsknVgvpz6ewFMee/k0iKwkig068tVkuYLkxtHJcZ+UDPf068dxzU7And7EkutNLfSa3LbiXWbedlubaSINCFXgE44PPvnPNT21pFHfT2ElxDf218ixx3UmRHaySNubacdvbAPSoLzVdNkbT3+xHTLNVjs9QWJiJJ3OGZiOoyPQcDvVkWmnyTXlvNJc2HhqcyXFow2tIzgfKpJJxk9M/jS3RXXuV5GmmvJLYXK3euaRM0keo+biMwxjjGeDjj1OeOaYNQNzjXtOjuZ5xCz6pNcAMiu/y9OvT6D0pWf+1PDEklzcw2mo6WsccVqIsSXKk5bkc9OPaia4tIrL+3JJbRLC8nEM+l28pGQq4XK9OozznHX2p3QvQrJbtDFPYxeXFpWoSLFHqd1Hym0ZYKcYGTwcZ444pujRyX1vN5MkNvq1h5l3Jf3DbWeMHCgA8e/PPbFT3ul3FnaW2iaj5s63sP2nTLa3nDBXkbCnJ56djgHqRSvbz52XdvMfEOmyRw/2cIQcxJyxPrjtjJ78im7dBKK6izfZpYjqcEEiaRdCO0u57ra0gduXYAf0A4x9KuadplnPr0sD3ctlpoczWGsXHzSNtX7o7DJ7+mBikudRsoNRi1qSC01C1vo2eWwiDIls7HarMvI68jOMnmmQ6XCIn8NSSx3eqSug0+7Ex8iEsc43Y5x06cnrStcL2dv6/rsVrZ7tJL3VWuzZ6xbITJ5xZZ7wv8o2qcn7oBPoPap5PLsNElubQxxaFqci2sjzlXuI5ANzEDGFyfTjHcVJ58t/ci6sIZL3xPpc7veSSlWhEUYxwM84PXqc+1Jqy2sd/HLZOtzp+pwhb2+mi+S0mkbLBcfqRgHpRdPQLOxWk0+9t4bLTL4x6RegNqVre7cXFxnhA2Ome2eg4Ipt1ejT9SjvEiuNN81BYalHKS00zt8zMF6jK88dB0PNXLc2017c6ab1Lm/t5lez1qWVtqxxgEgZyOuM9Sehqro95qd3e3vie0BvZ4Qz6jJdgMBnjcFOOg5xn0xSY9CvZJpj3lzpZlk07w5dSiW2vrlA04VQcbWH3ctx3OOCM1HqN3cDSjLGF07ULDcZJpCy3N4rZC7Qcn7vqeB65rW0dYrOK/tFtlvtO1QJbRaxdDattK/zMy464PUDAPAyKhuHE908Vo8V5rWkzNI+oTMDG8MQwAoPHHBOckHjkUXDVIyG+yWcMd3ZRSWGg6gyWF08rK8+/q5A7Z9h07jJpbPSY4dVjtUuRo8XN3a6nef6yVFHyj0GT6544I5pdSms5riG8st89rcxEahPcx5EU8hySq9eOScYB4xWpFoFhd3Bhad54gVGn6rfFkiQIAWwSMcn0zngGjQSXTsZy31za58RWkscF1j7PfS3eWmmZuCwU8/d5xxgdOtQNp1sLYRREDR7+VY4NZ1BcPCw+ZguOBkjnAIIwOtXtEvr67vr/wAR2NvFf3llHJPfR3ygW4RRhSq/rzznGKqLbJND5QkGoWF2A0dzcMVhs7iQ7jtx1x3wACeKYNXINUgcWYuY9w1a1JuZ769kINxCDhcKevY88jgYqtciCKziuLKOa50+SPyrue/B8u3mc8so/M9gTjFXJJWvpYHDy6hrmmHi4uGCW5t4+2DwcH6nPBqaLULG5u4tRdDrFpfqZ9QtQCkFvMxwoIHBx78E8gUbBvsZd8WupooG36vf2DKLPU5ZAtv5MfLAKcBsHuMnPHNY91awasZ9Vhikvnbe98rxlYYHPA6HsfXqeldffaZcXE8fh2e9TUb+3CvpsVg26DDckM5GWwOOnXJNZF/aNNNJdzJHOjzLb3mj6fuRFRB1YjI6j3PORVXIascDcWcmj3u1JVl27dstucrkjPB747+9XdM8QQWds8D20U8xlEi3MhLMhHPHbr1rfvdHVII7aZ/JtL2Jr2xtbTEjBicKrN16cAk/UCud1Twvd20ZZ4o4riArGbePJZs/xZHWnZPcV3E9Og1VNS8R3hvddkMF7pYRodFh+UkLkR7RwSCc7j70uiebC3hK/s9G8xpHaze+1aTzIpmIyowT+PPAIAzXlWhXuo6VfJNaym1mHHmA4YKa7u5uNN1zwlaQaRFqFxq9k8k16zzHyhGerKpOOvOBznpUtdGWmnqkXry0vYIdQ0W91iOVbK+81bGyJk85yedgA7c5x0wTVOxltTc6mthpi3FpcReSpv8AHmo5HJGPfqPTFLpP2TRYhPZ39zpeuM+wG/wsfksvJJ7Z7d+lXNWvbvVtLsLzUtOeCBUa3srm0XaJ36lmxy2Bntgd6QNaXHjU3uY9Igi1eSKXTbMo9td/6tnVsrGo7Z7k8ZxT9SvUutSE2pwTaBq180cxvLA4jityuMbR68nPUnjFSP4bi0q2Msrw+IdAsdl5dS2p2yF2GCm4n5seox9KfZWkiWCQaRcJc6jqYeC70y+HzwQHkLubBGQQPU8Hip0K1en9f1YrW1t9nS51KfTv7b0WENplhcr8jCTGVfaOWwOcEY7E5FXLTTUktRZW12/iHSoIRqWqRE+XJE6ja0eTycDAyDyOgyKjXUbex1W0vdKjfw+1rEqW1lOTJHcTq2GOOnJ9CQCMnOat6tZQWmuC21X/AIlVy8hub7WLWTfGwkXKggDHLZxkA9sUDS/r+tyvbQ28lkbjw7qBttX1GY2z6TcrtEFuwzjeRkZwB6nrxVG5uLfT7xdSto5NDvLcLFbQ43xTTK2GYH/DIB61p3F9c3VhL/aNpDqt1ewiK2v7IkSW8cZO1toyRlecckjr0rLF8I4o2sbm21vSrVglvY3xAkLvwSAOuOp5A6ZqkD0YXUbWOriXW7T7faRkXV3dabJncZBxljxwfp7UtrHeXryQ2c8Op/2iredC/M0EaHhd55XIwO5PtWetvDFcJai5l0+e1O+7huy21pAcouMY69z7Yreks3tonS/097S91YR3CapYknyICcEhR0zyT3PSh6E2vcq6ZJZxwm70q8utE1i4nFtaW0hPl7ejsW6AduD9eDUPicjzkj1HToj/AGdutI77TDkTSH5tzMBzj0xgcityCJtspSO28V6bG7aVpsZwJgSOH2DAOOTg9u/FUpLDTbS/kbRdVk06XSrUSSWGqNvMt0vG1R/MgkDg4NLrqN3tZEdlbNe6HbG3vLXXLO0j/tG/trltp35AIBPLYHHX6CorO2t5763sbSebwvqd5M0txHdyGO2WEjKDaf6jJJ461Bc2tjbtBaavZNo+oTuL241OPlSjjKgKOOvPIz2xVu8k1bWIIzdxQ+IWvB5KzQ5NzFEh4IA5XI+pI+lDaWodUW9avL2633fiOwNw93CLKxv7QFGiRO6qvPTJPXjqaqrNN9mE+iXq6xpkIW0tLLUAGcvIMMFUcdeTjHY9aZYXi2jXGoaFqhgnWZLXT9LvvmYh8BiMkgZb0xwASal1C7tEV7bW7A2Q0qOS2+3aY3Es7cqzsAAcHgAjA5HNTYq9lp/X9eZh6ZBaafd3Ec9zfaJe2UbEAjIluVPA9OvfkCtW8h1OMPDrVtFrmnrjU7u7siC4LDqWPT0GMcduKgt7S9e2gRpLfxJpdhGuo3ajg7iNrAseTgcZB+g4qKO3s1vRBFqEmgy3LvJc217uWIJ1jHOM49+SfrVWJ0S/r/hh+hWpvFEGla7HGLh2nu7S/YpGqL8yBmPJIHAznnpWfqVxb3U0lzfadJpF5fSpKs1orLEsQ+Viqg/icHOatahbTw6XaXOr6dEiam6mHULY/MsSHsg5XI57ntxUf2til3Lpmp/2nFJIbO3s7sDzBEw5I7DJ6jg9DTtYNWuU3LS51G20iW9sJbPxDYuzaLaW9yoafy2GflQfmeM45J4rn7OG3j1IpbXsugTWUYxDd5YtcKfugdFyefT65p9v/ZlpIJBHd6NdWMJjE1tJw84OM57Z/IVoaxGbD7Kb8WniSwhxe3LWwy7MwwVZ++OgI/AcUbaj1e/QqahBLEUt9Z0f7Sok+33d/p53OY355YcDJ+hxkYplsRKv/Equ11aS8ka0SwuhvmihPI+Y8DJ49ffrSQSAiWy0/VJNHm1B3jurS+JVI4iMqNx59uec4Peq+o3k8ttHeXmliKIIbK2ubMBDvUcNxycDPt70E+bKm+3t9QuHi83RLyzQeVCcyK88ZwxHYZPpkCk1WEpEI79UkvbuQXMl9bMWwjcEYHA5ye3pUhE5hR7aWLWNNskE8kcoCtkjDDk5OPb64qvthg00yWtxIl9cSNFJanhfLblQD+hzzQwS00PcP2O9SWH4r2x+0G4tfJktoWYjcQMHt61+jQbzobfdmKPODs71+Yv7OWpW0Xxj8NrHbJZeVmB/LOQ7+tfpeqzT6bE5kzhsCMHmvPl8bO2Hwokv7crkkZUjAyOcCseS1bopxXRSIghBJcTNxg9vY1my2ZkyegHfPSrtc0Wm5hSw4HzHnn1ql5bScgcVuTwhW+7n0qi0Lu/HA6VFi1qc/r1kJNNuAT82w/nXC6dCJYY364GG+teoX1oggkD9ww/TivN9EXejhRsQuQwPsazn0KTuaCQGNw/lgjb09KsfYltnikaL5W+YgVcit0jJJDupUAHPWrUVkEkxLvQFMqD7ily3KMd7FWAm5RGfoM8U02scsRCh9wYc46+9blvBIXjRyCgHBPpUf2OSHY3yncxII707dwMhIcbSo6dalEBK7gABnpV37OyqCSPmJJx2pTEB1+6KmwFHTTdxQvFelXO8hTGOi54Hr0rctJlQBJeh6PWf5AIcndz0qW2fyVSJ23DHc09tQaNfykkGQQc+lU7mIMMAkU8RsRuT7o54NPf96MN1HpVX0AwpoGDcPn+lV1jYMSSCO9ak9pnjefaqTW56+ZgHqKhkFrSb5rGYFjlT1GeK3pr575QRxj06CuVEI/ic1p2l0wTy1PFQ+w7Hd6LqwSEK77mXHQ9q7fQtaClADwT+FePWMvlHe8n4Cup07VDI2FOzpiri7Gcke12Nwlyi73xu6Y6ValjZI32APXA6HrOwBZJMcg4PvXcWl4kqc8EjjBrpVpKxnsZV/otvqqYuYlkDdUevF/HHwXvtMnuL3SN9xb8s1v1P4euK+gTbGX7h5680y3uvLk2SDYema5Xh4K+h1UsRUpO8WfGsqG7XyJE8iWMkENwfxBrB1LSfLbeqfNjBr6k+J/wrsNbmOp2Uf2fUNpysfCsa8EvLQo89tcxtFcwuQwcYPFeZVpSpvU+kw2KjWWmjPP4lZ3kjPBQdParMN+9pICR+7PDE+lbl5pwnf5Uww9KypdOkIJIAPcZrmV0esnfRlHUIoLxgycHrVWFprdcLyR1q9DaidiowHB6HqasQ2TtL5WwljzxTt1L0SsMtb1ZuHHzfrVvzQY9jICAePWqU1qbeYOUx2JFPuWUJmKXcf60c1hOzEIy+CgGRyOalitir4PAxnFV49SBx5qYYdOK0rcxXz8P5R7Zqbmbuiq2N2SMZqZoiNjIMq2OlST24Tjfv9SKbCQrECruCHXFvHNFkABhUcVioxg/MeuR0qtLaXEr5STA4pwvJbAlHTepHP/1qm99yrdmWTCBERkcccU6ORPvMN4xisyPURK5EIOfz5qdEuOSR1NCY+X+YtF4JQ4B8tTwMioUtFjbe5jOaV7dpLYocAnuahGlNGobzCUPQE9KHcmyRc+y28uDkE9KZLYFZBsjLg+1NjhCPkfeqy5uwQvmB1Pp2ob0ISsyusBLbCgGTz6ioH02RH3p86gn3qV7CaW4LmU1ZaCbytgOOCD75ovdag32ZVtrhHd4xGA47gUPbNcSZIz9KjtLSeznAKb4z6nmtM3TFCERQc96jm7i80VF0cB8r09KDaNE2XAC9s9ab9snWQ4+Q+xo8i5vDlicY696q6ew2rbse7RbNiDLE1Lb2A6v+NU/s8qA7R8w9akiS5lILkYxyKd2VyJ9SwFQt8ozzikeI85ztHcVKb9YU2bB6Z4pn29CmDH5mf6VL1Y1FoougjfLAYH8R4oQR3ckUUBG9m2jB65qzaaVP4h1FIIYyXc8KBn869S8DfBwnxFbX1yf9DtV3GKQfefjB98c134eh7SSvscWMxkaEbLc6j4a/Ca30sQXl3EJbgruMkgyB3wK9CuDLbqUtoydvfsama58niAbkVcBc4P4VGllc3MIIlMeTlk4/SvoVFRVorQ+JnUlUk5Td2Y9xeLDJi7nWKZxjbUUqmXCb8xn+7/8AWqXUvD8Mspkm+eSPoT61mziayiDFDvJ6g9PTipempMWiO9nCl9uNij5c8GseXVXjBTeST1z2pNRvhM3zYIHJ7c1iSuZHJFYOZoo30LU9z53c8e+ahexjlTOXyetQoj9COavxwFCnQntz1pqY3GxSOjqV+UN0psekYPOfrW00ZiYMQMY3HnNUrmQyfcG8HkVd0IW38PRToB8xboSK+ev2hYrm98c6f4U055NrRiSVCcAt2z64r3ae41a2AeMmJD+NeR+LPDfi/VfH8euf2fbXccWDDLnZuPv64rmrp1EopHq5fOnRqObfTT1M/wAPfs0X9xpol1O8lfJyIoicc+td34f8Jx+D9El061so5FYlg20E7j3yef6VFqSfE7XbYRyX9po1s64KWEeSV+ppnh3wDqmjxP8AbNcutQVjuxKemfpUcjv7sbHTUxXMm6k7+QxNJiuHkNpOPtKKGKbiRvH8PtmtQNrGo28tvMq2tvINjiPkleh+ma0dP0a3si4SNEc8kjqfrWgqrEDnuRzWsadtWefUxTlpEo6dpNvpFmkdugRFBCgVYiUN1wG60rJzlehqdIsjI6muhNI4nzS3GHD43denAqxDaPcfKBmlt7USuAU5/pXTaXYxx7FIwBn86ym+YtaFa105YPLBTBHWq80SSTO54y3y1vyqUQyZGTwM9fSqltp43RkuNjK2T6YrO2pVzIe0aV0BTeJM8elYk8CpGio7JIjE4PX6V17xZQJEpjdc89iTWVdWZijjlIEknPA+npSaKT6HDX9rhBK4G4E5rM0KMx66MfOCpxXUalbBQWYFAwPB9ax9BtmOsl8fMqZH0rL7RrZWN+1Gy4Qgc9PwrtNKuGGzGK40oDLkDHI7102nylMY9B0rSDsYSOnlkxakEYc96xVYTX2wkYFSz3LmEgHluOtUrAkXasfWtG+Zoi1jYWzZrqNgMpnBq5IzTTPCRsWMEgRjqaW6hNjZ5EwMshykdcx438TjwP4bvNbvZQRbxF28s4OccD86JSULkpNux4J+198Qmt9ITwhp8Utxqd8PuRHBB6gn/Cvjy81BX8u51zVCLa5kMN3penfJIvlrhdy5x97pnOeoxXRfEvxhrfibWru51q7GmPNu1KxbALzBuFXcDn7uRzjHpXO6eEuXit9D0timoIlsb7UeGWcHJKt0GTwe3QVrQjZOT6mFaSb5Y9CSOWSCziOm6ZFpTRqbK7u7kFndZDnJBAP3censammXTLSVBcNceKNV0qcRjGZLVoAMnacfge4I6nFY8+o2c2uIfEMt1qcylre5t4TjDLkLzwDg8cmtiOXULWwkMrwaBBbqLOeLGLqaGRuTjq+B6YIHOa6UlY599Bbu1u7O3lGo6pDonlw/2jYWtqxZ5kkJAVWBB+7wSSMdSOaTTJJLRpLnw9oHmxxt9rt7+9AyscajcPQ/NzkZPTI60zSbmDTTcX/h7SptUl0+dpftd+A0RgAwNyZA6/MP4s8etWrmK1ieOLXPEDXpgljlhs9PJZJYmO6TawA6dDgAj8qCUUdUSxnvPPvdbl1WWQx3UdpYAiIFjulTjkZ55UDk9MVvaN9qsxdy6N4ftdOt42N3DcamAztCzYwVPD4PfIIGOOtUbK1u4r3U5vDWlx6ZZWm+7S8vceZ9lfAO5ej7TnHIbGODzVee70qKdJtR1S48S3cMwiFpDkwTQkbiQeg54xwQeecUX6IGl1HeI2trrYL/AFW58QalHN5Pk2LAwGIjOVYADgnBHXPrioJtO1K105Fne28PWwK20olOJmVvmBYHJbAxjgcHg81NLb6sYozi08MW0K+QfOI86SOQ5UnOS5C9M4PvzUVrdWH2wuLS58T6kFa3mubvPlb2wsLjPPHo5A6AGhaIp6sqWs9ncS3AjivtduDmN7lyQhkJwjA8np2bjtWzqk817ZxXWs6va6Rbyh8afpi4eKWNdqhgPubvckHrSeIob+PTj/aut2mlpI7QS6fpow6eWvylsfdyenXPPNQ6TaJdvZW+jaUliZAkUuqatlQs6/MGVjkrkDBBGDwO9Ak+5PpMtzND/wASXR4dOs7gx28uo6owDRTKNxdWP3N3cAYPA4rNk/s+71A3Op3l14g1K6hkEltagjybgthcjOD078H8qddzWWsXU/8AaWoXup3d0WLWtjmOKKctgZA+nrgk1qSlhb3ASKx8L6UxEUhUBnWeNe3dN/fgg+uTS/UqztYtRXN+dCMur3lroej6kTb3Gn6Yq743jX5cr/CT15znqMVnaabyfTydIsIdLspAml6hfXhJMru2d+G5XK444HTBqtBpVvfwWkmkaZcT/aVW3n1HUG2olyWyrK3JGehyNp4AqxqiaUL6CXxFrFzqMrrJBd6fpi7drqMRnOcHn1JB6in1D9CG9Fut6Uuru68U3VvI1vdRwNlCgGIm39CAeNrE98E1bvHa9ubRNQu7XwnZRbbC5tbcDzmjPzBipzuxxxjp0JzTrGPVY7DfBHZeE9PMa6XezTZ8yUt82WU8jIxjj6HmqOnSaZclE06yOt6vl4Ly/uyxh+ZtkbDOe3ZiPTNC0C3Noi7pVlFEl6+l6O+rsoa0udR1T7gLkBJACcjIIOD3wM1Bqj29k/ka/q76q8cgtLjT9MIKtGi/I+7gNhuMHJzk54qTXIo9Lu0tvEOuNepDMLO507SyP3kSLlW3cBsNxg5PUg8VHa30s+nulnYWmjQW8TQXN1MN00sUjdWB5bA6dCB3oWgaLQ04LvVNEhRRJYeFrdoY7eRSA080TEsr85zjHTAIH6xWJs9Yj1CeDSrnWdUijkSXWDKU2qRtjkUgg4GeVJz2rO0+XQ7W4EsVpd+LdSs5mMk0xL28kAXavGc8e/zA+uKg1TztNcDUb+WLasSLpumt/rrZiWUBh9/b05GR1pWtdBfRXLF2kfh640bw3raWluLCUXJ1TSgJJX3LuUsed2D6jgAjmpZYJP8AhGDJIrXF1rN+xN3buTJ5aHOGhHtlx7ccYq9pcs9rBHNZaPbaVtgluPt2psHa5t2OMAD7+3sc5HHHY4sUlx4e12K58ManNrt/CDIuyDK42/MV/vY74GaejHtqyWS9d7fX9Vjg32oVdNikhjHlHIG4bTyoIxjjg5FOeWCOGeyuL021vp+mYSQZuIpZG6beybz17ArUekiy1m40zTNVkGh3Uly17c6pcybopQcsqlRwMscjPQ4AFElqbfR3nJmEutX4t4wFEdtcQA44z0z+hPNJq+hKbew2Gxt7Wbw4JY5NCa1szdNeSkSJK5OVfHITcecHpjFXLS5X7Lokuo2H2mS/uTez3dkcyNEDwDH05PzDvjIxUmta1LbahrZsoobeC6KafJYgmTzIxjftY5C5I2nHTrmuZk1L7FNqF/YQXul22w21sYyCgyPmH/6vxpbgny6nWSavc63pGoPayW2sNq96tpb210v+mBAcBg3RcnjB/h5zUOoCe21DVXnjks/7KsltobXVAZMPyvGOBlvQ9lPNT2VxPea1plnayWGrw6Fp7XUrpi3IO07gzHBfaDgY/vd8VzV94hgs/A8ckusS3F1f6h5t5o8gLFUBGPnPI4wvP1GKVrdC009DUmtrfQNb8Pw6jPHbiO0F2ZZmEsUjEfKePu7h2PcD1rj73x1ZWujajNYT3cGq3t0VuIosLA8OcjK/5OTxWLqevSa7quoWmnQSRWtzIGCMod40GMjgZwB6dqu6T4aiublHdIf7L085mvowWSZjyqs3OMngEjg8CtdOpjztP3TImsZri2+1ygwXF4w+ywKgMZUnB78fh3rbtdFsyLTSbWSRJVJk1EzyAREr02t1GRwQe9bn2a5s3/tyXTLe2nvxt06xaIm2kVjglcnHXGehB5qzYeHjPNH4cth/pchM2qi5UfIy8/u2zkZHyn8MVV0Ta2pTjitpHfVbnzJdLtP3Nlp9zIBOM8bk7NhuT7YJrUsLC8EJtmnF7rupNumk3M15ZIg5B7/d+uVq0i6XqN0dTuYbufw9pRFtbQF1F0HI+UgDhsHnnqOtEKXNja/amlmk13VfmiuYJT59qgODuUDIyvI9RSvoFkmVb7TrGdo22BNF0lWU31qpPnyH5k3A8deRnpyO9S6bPJDCdWntzFqmpgRWggVRD5ZG1tyn7uRyCOc5zUl9DatcW1tDLbGw09vMuL6FmMN5JwVVjjHJOBnoeOamv7p/3+tT2A0+9vlU2NgtuPszxvhWK88HPXHIPPep6GkY9inBpVs14dCSeOw8vLX808oNvMR8ygMB8ufunPQ9KtuLK6tJ9VR44Ljf9m03SblSYnRuGdc8cN1A6EZqsqSJHF4c0/eZJV8/UkvIwNrLzhWPIyoweo6YqW2vbOe0k1CVPtmm2X7iw0+ZsTI5X7ygcPg5z6ggmmKyRaubB7DZoFhFJc3k8Yk1WK9UCSJlwWCsefunBxnjGKrrd2N473kETSeGdNcMmn3kqrKSy7W2gfeweTg9MHk1DcxNNFBbHzLzULoi4vNQAdrm1UfeXHXgdx1HGKuR21nO8s11BLqHhDSy0MN9YxKk5ZlBTd2bB6ZHTIpJlN+RUuftb6Q8sVwmq3t9+58o7pLqzVTxyecbfrkUIkFzFBaTB9Q8LaWwleSGJY51Zhg5YnDYPH06dKaZZ4dOfVbhJTqGobUsrm0lAMKrwwZRyMjkYznpT10i0TVI9Ol1CC3sLcbrjV7Ql4pS3zKGI468DPQ8CjRibbdgubiW7gk1K5km1O4ux9l0945j59sEyVLY5+7nHXI69KSKzXUrZNNeOO/0y1YXd7qtkuZo9w5UkkA4PcdRkYrT/tFP3viW/tjYajJsTR5bODZbSlW2sSCSRngj0Oc1n6jZzaTqMWiSSrZanfuJby7jn/0aeJ8sM44GW6Z5B4HBpLshvTVjL+efVLS31e5L3Nlag6bp9zAoWZdoypI69ORkHjIJqnLpb2awWlxKtxc3jLdy6ralmeJCDuUgfnkfStefV4H1qXV7OC20JtPiBtIPKZ4LqdDgkDoM/UgEd81Tk1S+0+8llKS6XrmrbhJFIqrBJDLzkZ4XJ6jggn3ot2BoP7Q024aKfVojeaFpoezt7qzCpKzFcozZ647A+460+OOeHTS1xENXvNUjUxXNvKz3NmF/iKjn7vOOdwGOMVQNtbghYMWMmngB1lkLRXE6HhhwRye3IBrU+33+naol/Kkmga3quyS1kgVfs7RMMMSO2evGCD6Zp3stBebLn/Etvfs1hc79Q8H6SQ0uoadABcBpFyoYnhsN06cZHXok2oudMl1vUNmuLdxvp+ny+YVubYKTtYgc9OcHqOpqCXRCqT2keoxafbQSE3l9HKzWt2/VASOOT0JHB4FPLNa3UGr39ibPULlUl00WJUwYU7WLJ1XI5HvnOM4qbXGny7kMohms9P0ac22oaUrrfXWp2kZM0IIwwZj1wcAEdR2qtdXUOoW5vbzOoWVuj2GnXMJCPHjlGYDk4HQHrnGat6tZQabeGxN+tmZpS97rFi++3eN+VRsDHLZwTg5BFF5HDbp/b17Yf2eqRmPTprRc287oeWZSTjPUAAgHNPTcvrZlC2WW8Edg08eq3F8ouZ7uMM9zaBfvAd+np1HHarV7cxXdkBsk1Pwzoz4t5Ygsc2W6H/awfXtx9JJG/sQ/ZdkMGrXrrdy63p7EoIZByNo465OeDnjFNU2SXX2m9jlt9PsFMEF/pq/Lc3C/MhYH8MZGB8wNBLT6kU8N/qemwSTuNT1G+Uu0iSMbmzVDj5sc/d6dcj6VLKLC4TzY0TV/DGlOJHZNsVzJvHzKT/HtPcYwPU0x7uS4ge4lQpruo4uUvLBjtgjIwwYLnGcEjHPbpRLpkVxBHdyJDb6JYbrZ9U09QwuJD8y7s8deBkYHIzmi9iWkth8SNcQTz5fVLy7Bt7W2jlY3FmF5Vj3yFPfqOtWpdLW/tk0yIDVNEtFW/vZkiVZ4X6OuT97HTIPI7ZrPu9RuZni1O7QnVrgKtpdaeQoiReCWUcjK5I5OfpU13pkKX8ds12JbCF99zq+nFmEiuuVB7HDHuB3FNlJpppDWu4msLjUBF9vhiY2Vi0j4ngwcqxxy2B6jkdTTDqFxJDHClxFqZuyLy6vIdzXFtt4YDnP3fQ8jgDirN1eSxpba7e26YZTbafcWJCIrR5IZ06jK8gcg559KpPZ2puY7JrhFlMouLvWrQllEbjocDB5+hzkCl01F6GrHfabd3j3Nx517oenA29hNbKsdwJCNyMwH3tpHAIxg1Ud72f555DealeKtw9/CWe4ttpwxYDkfL0x1HGBirDaiIvsmrTW32aCxBtbC9tIsJcSIdyl1PI9RnIHQ0+8guLaWdgWg8Q6oVnkv7SX9x9nl4KlRwuTkg8HORSvZA1qNvPs81tHEkofQtNYxfb7JfnmkOGUMDwcNjBIwBkdaa9zJEbbUtRTZqN9CDY3OnsAsZBxllHIyvI/HPFZ8OnQSwzmVxZ2dgnlJLGGMd3MpyAxHTPbOQKQy3en3UVyY00zUtQZXtbcxqIfKcYJGT8ucdByD16042ewPm7GjLCtjc/2VFqsVvHJ8t7qkMjG3mDDcobAxyc4J6HgetVRqDR2095dgwCID7BAsRa2ndSAxKk5XI5GOh6+lSXGlrZXcujxyRRLbgtfyyXANtO6/MNrAfLkZB9DT0W2kmfWUto7WMFPseh3gYxzKw2sy9uvUA8HBNJCTfQm0+4jDjTYx9n1nVN0d211t8jym+Zdrc7cgYOcHPTiiaSxlAgtpWj0nSys81ldyANPIp2ybWxn2ODgdcZpNP0+/sY7nRbeyEuq3Qb7ZDdxnzrdVO5SjE5+7weMkcinXVvp99afZLdJZfDWnlJphKFFyJG4YjP3sH0PIxxmm/I0vdXY2XVmZbu4ZBqM7qbOzsLjJms16q6sAN2OhBGSMEmo7GX7LLFYrctKs5We9v4lYy2+Fwy474z1HUcVC2tSXE8Wpnfc3iD7LZCHiSDyz8rMo5OBkjOcj6VbmsreW4Fg15CZJ3E95rVox2BJB8ysOQeehGPSgi7voF3eJfTJeD9xo2nDyba6hiKrdyIcoHXtnqCRgHitNrueO8+1zILPV9YA8i0iiUW0kUgAbqcLkgHjBBz0zUMwW9tnlMdvZWFigW3+VjBfSxnGdv8OevcKcZzT2haOwcy2//FQai7RQ6ZPFlFgcZWRSTgc8Ede9RZW2LfNcpWunNcXMuixHy7W0Bn1CKaRQHdCQ21uvI4ODx6VYtfsaW0+sXEX2u0UNb6faSSYnhPVWAA+bBzweo5JqC1t0ldNIiMs+k24F3qIMYWaF14fDck4xjg8jpU8txY7DrTG5nsYCbXTHhkVZIXTlCyjk4HIyOR1p9Cb2etiosN1siCy+fq16TLLfxs3nW6fdaNgfzBB5HHApZbO1n1KO0Bgt9JshtlnjkbyLyQDILHtnoPQ1oXemtaG2txqMUus6oVnn1SGbdEsL53Ky9ODyCMHPHSqt3bW08gtITbwafpymWeN5WEN9IpwWU9RuHUc4PNHncT7WHaPcwRTXGoz2kclzKCljpVyrFNj8ZXPBwTyPxpJoJYbGOwiuBLeTnzr6V42+02W3gqOcnA75O4Uy5uo5IZNVmUF2cwWulMW3wowysit3weCCORg1Yh0+OCyj0mKQXE92VurrUNrGa1A4ZCD1x6jqOMUMFHsRJDZXF6GNyI9G01THDKkR23EgG5Q/pznBPAqJr17d5b1rYJq2oHbaWTRjyDFJxuBJ4zjkAg556VemmS8g+1OlraafpWYY7iOJjHfOvK7h1GR0zkA+tVrS8lhvHuZbSL+0NQ3RQ2DqdixuPldc8DkcjIOeaasU1YRNOhUDRGcyFJBdahcSxgSw7eGVe5wOpHUdPWrj39jPqR1No5Y9PslMVi0cIAlkXlQwzkdeCelNv38/TRpNujXEVq4utRuzFieA42uoJI3Y9R1HAFNTXiYY9bubeO3s7HFvpzRR7lnlU5G9eoyOQeg7ntU7i+HqOJWCOfdHF/bWrley/Z/Lk6c5wuT9Dn2qT7HDJavpEVwYNI0/F1MJtocyrhXKsRzjocEjHanRS3FpePGscX9r61kOHC+QYZeVK9QuW6jgg1WEtvOw0+eOSTSNMcy3Ns5VZGkHysVJ64xzg4xzSirdBPXqab3812Rql2DcamymCwihGJYNmdpZQMnC5I65FVjDKbA6fa3KyXd5iS+vAQIQjc7DgYGT0IxzUTapLFef2nL5x1LattYiLIltgvIDKRk4U5HHI68UWR84S6Za3EUc86t9v1MMfJkR/mCtgYGW6HseBVb6lX11sXBJbSrFPPbyR+HrP5o7ac5NxIOGdD0wD1AOBxWjBcMjG/v43k1q5zBZwgbmt0A+664z93kHB6ZJxWPBMW0qCe9fOh2j5trG5z+/fO1nQ4xjPUA8HnmnrdXtjNFdvKZdenIigg5M1mi8AMpAPCnIPce1Ld2uN7XsSDTCs0mkxXkJt/llv76OQmJieV2uB8uehz0P50PqKTRpO6SwaLYYWziO0Tuc5Ug9H2N69utILdgXsYL23NpgPf3qSE28zE5UbgPl3HIGeh4FV5pLeaWPUp4jFp8abLG0PDkngMhPDYbg0C5pN6Gz5lzGSzup1jVRgmL7kMZ+8rL/AAg4yPU+lQT7J7M2FoFTTtP/AH1zNlQ0zg/MVP8AFjuO3YUyKW+tT5EaN/bWpoRcyIMtDERho2Ujj+8COfT1qzHDBcxfY4zjQNPPm3DhvluJAMEq3UZHBGcDtz0TsV7zI1vjcuNVvbOIW/8AqbC2jGUMgHIKdVyOQeR3zTJNNaGMWtu5k1i6O+6nY/IiHlSr8kZAwQeSfaqqXd3Bdx6sI5HuVzDYWhBd4gPmGR1OByDjkc1qiCaOaDToLmI316vmX195g8kK3PXHy55H144qVsC5npcqW72F3KRPE6aNpqBEEY2yySdRkk4fa3T29+lm1kmtFMxjiOr6ofLgjIwkII64/hBH51VmuIJlcORFpGnKfLiJAlncNgkHGH2nr6D1zUdvqt2tyXMfmazfARxIRnyE24ZWUjPT5gR19hT0YWcXZM0Vt7Vj/ZSEpaWx83UruNvnIB+YDsxU+n0FTLdW6tJrctpHHDEfJsLVAQkjjjdt6ruHzAdAeTVGeyh8tNPtnMljakXF/c7w0byDncrHkZ6EetPjmE6HWblGkDRm30+zA7Dnle5AGRSBxvpcsASSSfYkuZTql6C13Lku0UBPIwfT8CcYGKW7htJW8iB0/sKwyJJYzxcOP4vbI7dunWq9qlzbo+mII31G6YS3V2/KxrjKlWHK5HykEcninS3MV3GjFBHoenYUR4xJM4PKt2OD0P8AkN3ZUWixpN/s8u8BWTUriQx2VsnIg9SynkZAyPXHNXW02XzLjSormMhQJr++zgEHllB749vwrlo9TTRZTqU8Ecd5cEG3UniFCeJAevTt1NdBFcWd2iadbXKG25ur+8JIQv127u2f/wBQptaXFF66lZ1DAztBjSLZSLXAAM5HII9cfp3rQsRdREW2xJNXvgBmUH9wh6dsjj86pSajDLCdRnJtrW3+WxtT0kPdSP6j8aa1/cw5DOX1HUeDIDkxQHpz7Dj1qbcyE/I05p7JoxpcB+zWcJJvrw8+Y/cbu+Ont0FQSuJI/trEmxh3Q2cQ/ikHQ7ffg0SQ2l7Y4gQw6TYELcyqwPnS84P4/kO3NCyBy+qTwJ5k37uxs4f4XAxkr2yOR+vpUpWuabamna+dZXEduk/2nWLyPe0mP9Sh/l/M1XiiE4ltgDHp1uwe5uASGlbpjI/yKo5mgQ2SO0d/dMXurrOGiXHzAelXFkgntiAdmhWHzMOVa5cDqM8HGfoPrTs9x+heAt5x500j6Tpn3LdFbaWx1JH50VUmkhgZL7Vo32TLi2tUbHlR9f1opXQr+R5RcW1xqL/2dd+ZP4hs2jitLG1A2lTzyw6gDI/M8ila4mbVoJ5rD7XA+TdaVbD93Fs+UF8HHXJwScnkVHH/AGhH9ijb/iUXCK1xHfyxlZrpSMKPXp3J4BxjmrgvVsZpbi2T+yNPZFtr5Qf38zNhmYL1GRzgdB3rpVmcu/UgmEKiPS7uZLyK5jD2McEh8u3d2+UMT1x74yafMb3UfEFvFEDqXiGydYkijx5Aij5Iz3x9Cc9eKiaSCKH7CN9voM87XNrKFVpyVHyjPRcn1zx1FaF7NdS2EQuvs+j6lplrmKKPInvd56kjnp+Q65o8gTvr2EttUlutQudYitItQl/ePe2rRf6NbnoDgHnBGevJ5qpJbxwQS6azx6u1wEjs9QJZYbV25ZVOMHHQkYB6fW5Nqlok0GqRW8dtpRK213pdq2HmIGTkc45xnHTrUtzbRWUUFlqMgj0bUg97ZWNm4aRXP3ASfX3ODgkilfWw0mynF5813vtPM1PxHppZ5rm4IaDyUXgIM847nk545FR2OoR6XZpqFog1dLuNlvTcx5it5JGyCAMZx36AnHpVp7ad7a7XUPMtNX05Egi0+BSGnQ8kHGD9PTrk1X1Wa2t4rS7Pl2+k3k4Fzo9sxDgIv3mB+7k9Bz3NG4r21Q9dPie5Glfaxqd9sRLPU5ZCIYRncwXPBwcA46nimWdwG+0atFA2q6pau73xmAaBUXgMADzjGecnPTinX9hNFaQaZqMsiW8lu97p1talWYljhVYnkZBwMnHHSmXNveWWnxWt3ALW9tRHbzaXaht9yh+Y7iOTgdOMgc5NPcEu4y3NvNDHEY21GK4hGy7nysNlIzZIGO/0wGPFTvcy3F/OJX+36xBKBa6iZAITFH2yeuPxOeOlRvPBZWUcd2THoF+ZLiOytJPnicDChs9M44zwevWn3U95cWNhpmrmK3lsLbz7O1hXc84c8KxHJ4zjpjvmjYCq2oLMh1a1tX1O4MLzajHcxgRRO3AYDvjuM8nGKh002cCSWF1I19MIkW0uzkRW8jHPXp7Y6E8GrWs6jBdz2+oXUUNpbCSO1m0e0YpuRR1Ixxn8SOtMhhgl0021/KbPQb53vbaCE7m8wLhVJPPTjk44yRmr0Ju2yXT72e6v5NQtx/aniGymO95grQ+TGPyOPxOasLPDpkyajBAuu/bIJGvRLH+6s5XIxx0OCfxOMdKoQrv0d0vZRYX9lGqw2EUbCS5BJJ3EYPI6DsOcmm3k8cdvHqAMVvpN5MEutKs2OcIvVgeme3XuajzLvoSQ6RHDdyaCZ/7R1QtGthe+afIhLcsAehx0OOp4PFWA0lveDUdP83VPFFi8jagZE3wqqZAwe+Pck59qW5t3jsrSwvf9HtLhGvtNjtsNMzEbVDN9DgZOMdRVDUri6sETA/s/U4kjtp9NtQyvMnBcnHPI9Omc0XuSlyipNDZXlzdpaDWFvYCtxPNGfLtpZWwOn19gTSf2dPcXMGjLJ/bPiC2aNbO6hn3RCNcMw54+uBnI9OaU3IstNlt7i58rQtRuDMbG0bdLEyqNu7PTOOM/WqUU10sLwSY0i8sY2uLXyl/eXRckKpI55HGeMd+KYXtoaV7egXSamAdR1VWb7dayQZghwCFY446+/J5HFUNStXR7bSDdx6w80Q+xSLITDbzSNkjPHr14BNWry4tHAvYkOkWeIrG9tYmImlfALEqB6HOB0HOaslbRgNGkuBp3hmeZrm2vpADNhR/eHv8AXjjGaq1tUCd9P67jdUjuDfiG7T+0fEmnyRWyW8I3QeUvJ+uPoTn2qsNVtTrA1i/gjvba7kdp9KtlZYoSBtVmA46+p5PIq35L6jp8gieHTL7R4Wle6kZo5rxCODzz938QPWoLG3jksjd2Ec2m+Gbvy7G8nJDMXOC5UHkZHXA+hyai92D10Jn+zz6Y2l6ndvLqNvDnR7W1+eMlzkKzdehxk455Par3iC8N/p8F9qBi+22k0dnNoNrEQZI05O7Ht07jrkiorLRRdTf2NDJBpNgZ3vbTVrxdskqRjjDdsnjJycEAjmqVjFcXguNR08G2urGF21K4uJcPMrNjcqtz065PA6UlZ6j1WjLkzWFu9mL/ABJoepyPeQ6bYMN0LY2oGzx6YycHk4zUOraU9tcyRagXs9TtLYGytII+Z9xyoYg56ZAzjHOc5qq0Cwm4OloIvD940du99eR5eB/vMVxjH4cEYFRwvFqM5SC7SPVLWZrlNYu5CPOhQYX8D75I6Yqgv2HyRypZy3uTZW08gtbnSbZtrsFGSxXHr2Geuc81LJZSQ6VYWGpXA0/SbzfqFlFDh3L9FDY6ZHTJ+opLXWWFsdX0uKWSbyGGpTXYDDLnGVUnPA5PTtirFpbQtLJplrture4ZBbave/KsDjlgpPv17Hoe9JuwrIj1KS5n0e3ae0j0htLiWKe2Tclxebjktjg9OexAqtClhqGrvFFJJo/hG/m2McgtuCjOP85/Grkl85uf7UtzJqHiCykke9ku8NAYlBVWGeuOOuTnjpVWFLWFxLGE1uC9tczyzriO0uJT2AwDg9uAT0ppWVkKzbv/AF2EsLL7Ubm2S7h0oaektxbX0gaOa5wcLk+49egOCOafLLO2mjX4YF0/S1VNPvAshMkzkgs23r05wOg79qltrOW61eSxDprOr2GyK1mjI+z7EALA54OPUZOetIdWSS6TWngGpuWklvbARkQwMOF4BxweeTyeR0pN2HvqUopFhtp7HyJbLw1qNzvtbu5jBc7VydrfXjjPHXmodO33LSyxXMOnXmno0iysSk1yhO0AA/z7e9TapaFxBYXUv29niL2MdtITHA8jcA59/XGT16VNLc3k2qxPKYrzXNMljgWygiDJ5SDLNnvzxxk/UVbC2ur2/r8BJLmO38yWwjfTNFvFj0+6aUhm3E5chR0z1OPTg81Vk0+EmXT4zHbWj3JntNVnj2syIMn5u2T9euKuRalZvrqa1qVrBf2d55kktjbjCwseFyDwMnnJ61mBBc77K9E89/sCaZDFLvijLNnrx2/M9amysF+hZ069uhaJrGkp5E9hGft85kIeRWbBYA89O3XHathII4HltrJPK8O6s8cT6ndRA+S2MttPTr1x7Dg1SMccFomrX86SXyXSwTaII8AwpwSwGfQ+p71d1JILGzs4Lt47vS9WjkubSws5xtt5GOFLZ+oxkgHngUn2Hrb+uv8AmVLOH7Xbz2AuIdOvbJ5bmLVSGR7hRwo655HqTjpUEd2yWz6ro6fYI7a2W21FWkxJMzEMzrnkZHJA6D60680+/inj065+1XHiOyMcVrHFtZPLHOOnP889abJrSy6rHqk9uLi7Yt9ssJIMRKqggMccdfcnPIp28xdLrcZH51rYTosbW3hzVbkQR3koDSLtGTtP4dvpwalhF1cWDwq66VfafDJPFdsGimulPCj16ep4FV5re2s/Ktrp/wC0ba7hY2qxTEJbO7ccnjr64zVjzr7UvIjLz3niLT5kt7eKHayCJBk/XH4nPek9diY67jo5YLawn1OxSXTtFdY7G9jjlCzSscFjjHfrx0Heo7K3eOwn0yYtZaRM0l/YzPGHlmbGFUMDx6c9B1HNMuL65FxLrDx292LlZBdWzQnZFITtG5Rx+vXGKitIhbJLpM5jvLxvLWwuBK3lxk84BI9etU0itES+ZdpYRvLAtneabGkLwKpSW4DEFunJ4/IdzWzcXtnbwfa5h9k8J6jKBJY2soaTei9SDwMnkde5HWsqG/uLy9+0wJLeeIrBmlujKQ6GNVwMDPzYPPPNOdoISkUUsdzb6lEIrq4lgJFvJI2WwR9e2M9KXLoNNtloWlzaWH9iaqJo2S3a80qOHDl2kJ27j15Xjkge1V31P+1IP7Tmtv8AidWc8dq+kJBiNoo+SzAfpjJq7c2wL3OkJcQ3F7bT+fBrfmN/q41HyqTx7E8ntWXcaj9psk1PSo5orqCBo9RmMmGlLtzgE54H0wOlJIUtP6/rbqWfNtZHRA8M6awjeTbR7ljspXbClhn8RnAJ54qW70WY6/aaBPqEVzrljNHDaX3m/ufLUbto7dfxzwTVXTG0/wC0xW8/2i28N3k4HnOFZ1dVOSO3XsO1F1eM0baZdkWkVkj3VpdtBtkunYlVBPX7v0wO1GzKWysv6/4BLNqEkWoXGr28C3uoWwlk1SKZVMK4O0EDvjHPPXGOlLLpthBA8KZuLC8WOL+0ZwcW8rfMwU+3fAAPSqmp3lteWtvqnlxWdsrw2V5p6sVe4UcsdvbPXjoOas3kMdrGlpObgaNqSyXtnaW84YxueE3E9OemTjjOKQ/iun/X/DlO00+XUx5FpLFHfaeZLo6hMxRZo0GF6/h6kE4xUcP2G4gt76C3kitZYxFqM0w37Xc8sq9emSentU18l3LssroTDW9P8uCG1VciRPvMCR1+uPfmpdQ1SO2v49de3tZ2ldhNpSQnyoti4DMvQc+ueeafUnlVrorvp5j1RIBctHpklxmw1i5X59qL0H1P144qbTJryR9Q1eC8jttQsrdhcyXMhE9yGOMqp5+7j6DpxVaycm4TTrvGoG5hH9nrGxKW7yHrnj174BrWd3uXNzcodQ8SadOsTWqRq0PkxLyT6459Tn1phbqZUFydO0O7eJynhvUpltZZCVacMBlsZ6fgOncGrGsQX6aRp2jXUMNknltf2Uyrma43fKobB6kep4HUU+RdMSa3u7Qx39tcwlr0SxN5drM7cHHGcZz2BNNNrD/bsukpfxXVxA6vZ6rIx2KiDLBSeOTgHH0NJO+orWG3cy77e7ezjsJLTy7G60uHdHLOAMseBkZHp0ByDzUc8lnbzPBOjjw5qAa7gsbScMY2AxGG7DJ6ZPPJxmr1nfNdPJrNq5TUoI5JNTuLqTPmoTt+VTz09enQCmXTWltaq2nI6eFdRmjt5Lu4VTNHIOXCjtnvgdMClshrVGQumXFtZyWWrfaI9VtYFksbSGMMrhmzyRk8jjtz+FWbkQro0WuxXkJvJ7oRz6JCCqCNFIywHHXkdT3qxqcl3HAbSBDbFZGu7TUbrInuoxwFDc/TJOQCARzQbiCythfafbnTonjWw1OO6O52ZzlmVSMjK8kDgDoeaLp7BbSxHZ6e9qYdE1Mte2OqqbuwtbGcbYpXwEJB44OCASB34qudL1M30tpNFJJ4j0p0hW1iAKbF5bdjk8dCAcn1FababZW9vcQWs8kWjTzCWw1K5jzKSi8ordBlupGeMA1Xi/tEaTcarbv/AGXqVoPKuyZGW4vRJ1xnn7uPQgfWqBKzuZt7qltPq8WrP9nvFusvcafFEUht2Awu4Djr69Tz7VPPZW8dm3hq9u5dRvHRZNJjtZg0EUjnJy3H+BOc061s5dK0WZz/AKP4a1WZbOQna8ykD5to/wABz61LqNmkdgdGkCaZDE7XtjdtHsnuQV2qCR0zzgnoDSfYLXIbqS5mSKeSMz63ayi2vNLto8RGCPJJOOuDnHU55HFZ7Ja9Llzd6dfq0y2VoxVLWVjtTdnqM9M8H0qxdXQtZrO7tIJdHlhiWy1CIyMJ5ywyzYPP3ecDoOh5qw1tDa2/2JJ5LLwpqrl4j8rTMUXpn+HJ788dcU0rDeu2pk3UN7q2qx6Xg6prNisdrbW9kd0Tr1bLcZxnGfXJzgVc+0xS6rHdX9uj2Er+RfaLpi7fJWIYG4jgZb3JPJFXrSG6/s2G0u5Lbw5eaSr3kM+ClzeA5Cgnr04yeg7HNVvO+z20niC2ddO0S4ZNOvIlkBnmcnLEKQcZ6kDoOQaXoSl1bKt1IlrKbASfZkIa905LDDSMzZCxs45Py8Ak9OopJrqa20y5vLW4i0a98r+zrrTIlJmn3D5nzzz9Og5BwauXWjXDQ/2dZ2y6fpt1KbzT7qVQZ5VReACDxnBHOTjqAazrbU7KeC2dzLpGo4b/AE51Mv2hicMeeTgenTpTTQO+xziW0lnFp/2uUafbXiNJBKCGI2jjjnbmprW2127uI5I4LiyhhQSXd+QSDGxwJGHbjoOvYV2LWC2mhv5UFh4hsrecJDISwmkkcZO1e+O/QAVn2r2LSfZrO/u9HeC3b7bDqDFkuJlOVXJ/rkA4x603InkezKNl4FtTeXN1av8A22PNIigkbEm0LuMjY6Z5wMHioLaLSDC0KS3OiXbSlpWmICBQPlT069zXS6ul7H5esazBNYXt/DHND/ZeBEkBGDux93I985z9KpaSuqeJLue2tk0/UbeaEyyCchZYoYzkgt1XPToSQe3WlfTQajZ2sR2g1GawMV5Zwa7/AGhbAmaI7riCCM5zxymR6ZJHpir1hrtvDf8A2jQJ5id62unaTqY3oS4wzc8DLHoCPU96x5ZNPla4ZBP4a1K9nAQRkrBDARtb68enJPpmr1/FdRvBLPHDrNtGp07TWtjhgQMo5Uc8DJwfxPFLpcq7LTxWtl/omp6fc6HFpocXl9a/vFubnOV3E/Ly3TIwOg68QXGvPfWso1fTxcapqPlSpqkefMtoQcZAAyOMnHU9DxS6XFeXtteQR63FLZ2ireT2V+20zTg/cUdTj1yQOCBUsGlG9uUsIZLjQPEGpO5uRdnbBHbuMqo69QOpwST2FJdgfkQy3Yu7Muhh1vQtOmNrYW74WZndcKwUcnHXBIx35HEmmos8M+mwagkfkQG41O21I+UWdfuxqxyTgdSc9RgU+JLGKKXUdZspdJhtIGtNPnseEluFPyuSSfyPAOc1a091m037Nqemw+IdOglTVL7UbFR5oBHzKWJA9sjt0HegF+IzThZyBJY/tfhfxDrLqtsSNtmtu2FbntkehBzxkZp2v6edPMt3qGnRSWenq2m2mq6R/q3nHzB2J5OOgGCAdwJqbStR1FoJX082uuR6hu0630ydvMuLaHJYFc9OOuRkgA54pBJZafNeT6HqH2O10dI5V0vVm8wzXIOGCrnH3uSQcDg4NNjdmTRwXD6HPpQNr4psDCms6jNEdk0TDhhuPJwMDjqOg4rO02+8vR5DompzWGp6nK1q+l3uFEdq44O4jjPA9e+aqSppslxHHfvceH9XnuPOvrt2IiMbglcKOPfnBzwOtS6qt5qHly3+nLrAuI2srG6tOHVY8lX2Dn7ozg546nikU+6I1vtJtL8SfZ7rQru0t2ht5LFsrNcLwzs3T2wCQOaXUdOupIT/AGnZxapp1mpu7zU9LIMhLj+JjwcHAHTjIxRbt9kiFzpZh1TRdOKSi21HbvaVhtbC8Zx1OCB0qZG0+1KWdlf3Gh37l5dThvGIgJB3RgA/1HXp1ov0RKjoUdDstRvPs1pYXsN7dX6M13Z3RIaKIHIVmOSMjAB6nqMVclnsLv7Re2pufCes3VwkVpbRErCEX5ZG9PwU5J69abrF+dVD3+t6Q4vdWWP7Ld2GUEES8blVcnpkkZyehrS03U5rCD+0NLks/E9hE39l2NjeKDPhx/d6HHXnHHJPFAJdEUdee4ihc6ppdrq2l6ZusbfUNLwPNlYZViRy23kAEYByCc1T0DT49Re3Ol6jHIlpai9vLTUTtRpV6IM9cevI6YFXLS00+11E21pqM2hXWm2zTTWmoDcJbpWyFC/rnlRx1zUF8rvaRWet6H5bvKt/d6nYj5zE/TpwMn1wccYpq1h8r+JlS7tbWC/gTVbe48PXdwxuri4hP7oo3Krt6de5GfbmrT6nqV5ZSNf21rrqagBB50WTcxRxnK9OU3D6kjuKh0aW/wBW1G50rSpItYt7xXjIvZP3qwryPmOcZ4Hc4psdxpaJdtFaXeiaxdOsNmYmIgG3iQnt64wevXg0xeX9f5EIMGqXEh0W8kslncWtrYXZyNjcOQTxyRjA9iTTpUtLSWdtW0QpHZQtYRXmng7TP2YsOuOmOnXmpb5r17OMXdnDqllYSNp9vLZSAEuVyGAAy2B+HXJNQ6XLJFbSQ6fqgt47FBdNa6lzuuB2Vc846+g4OKB+RFpk8kVnHHaXtrqljbAX0tpe4+aUcFRnBbA7g49BxUk8GnG8trS8gutBumLXFySSYgp5jAU/geec9Kr3gtv9Es9c0x9PcSfaZ76yXl0kBIBHIHzeuD2qxA+rT6a8NtPFrMeqMYtmPMuY40xjcx5XI6dTj0p7EXvsF++szaZHc3sVprMepYt0mhG6eNUOQAByuV788elULe9tYtSub7SLj7PbWSh7ayv/AN48j9CAoOBzzkcDjNZ9nJFbLc3FvfzafdxOEtoPUg4bDdOvHB+vWrEdxAlzFBq9gJbCzZnmm0/Ad9/3SzdOvAzjHNK3UL3dyK5+yExJcxTade+YZric/cKtyvyjj35qO4kuZLY3t7brdx3C+VBMh2ugU/KQo5HHrVqCW7+wzwWEkF/b6hI0bW3MkyIvIG48rkce+M1RKQWt+Z7KSSz+zhWht7vlpHB5x26/0pdAtqdh8H9Uk0vx5oTwTi4tbe4S6l+TbsJ4IyeuM1+qelNG2nK4kJkdVZTnjkV+Q1s0uk6xHcSjy5/OWd54WyhQnOOOOv8AhX6r/CPXh4k8B6XdxbZDcW6gn6CuKorTO6k7w80dq8DmaKUnzG788U2UcOg78Go9PZ1/cyyjdEc8/wCeasQKJpS3qegqo2ZTXUzLiIr0GT61S+yb+XOB/WuiuLbKcYzms42gb7xxQ1oNMybiGNRjBf615TozAa1rFq6bCtyy7D2zzmvY5QiAiNMkHFeOsfsnxO1i2lcfvlR1HcHFZTWlzWG9jr7e1ASSMtt6Yx2PqKui2EiyLPPmRV+X3qeytd6CHYPMUhtx/lWpHp8tz55kEQZB2GPwppaDb6GEbc3Od8fES4G3ijy4JkhTy5AVDHnscVqy20kzkpHs2jBx6Cm3EW3mB0c7Nrcd6LCTuYaWvkKgMTBnBPOOlRyWrRKgx94ck1vfZJZViV5FDJGSB6mqywLuy75+UjrUMsyGhJdRxgYOKAhbJIGRx71ee3SIZIJZh1Gab5KgDAIJ+tL1AqwM8Y2tnYePpU3lFWDZ+UnnHWpmgzvI9MCoIWeNtsnzxn8xS23HYe9kkiZHT2NUZbNd2DxzWoj+VnGHjzkY609o45k3AdaejJaObnt0RuetPtAofjpWpeWqsmdgBzVFFVH4AyKh6DJJ42jYS+YQB1A71qabq6DCKfm7k1QaJZYm3elZFxcLps2+OMk/jSJbsenafO6tvLjZ7nOa7rw/raMyAbkJHXryK8W0XXW1FQASCAMjHSu30XV0tbiNd+eeSO1bRdjNxPZLG68xA+RTby1e6JKHBHPFYGm6qZ1wcEZ+904rdgvY1OwgjI610aMxs+hHazbjsnPzD7vcGuI+KHw9tdfh/tC2UJqEYwSOA49Dj/IrsLqx3J5qSOCDkCktLxZgbec/N2qOSMvdkaQqShLmjuj5J1HS59PkkU/61WIIPUEVUCJd2iFyEkDfMD6V7f8AFD4eNdLJf2Ue65UZIHRhXhQUw3LxyjZIM574x2rxMTh3Ql5M+wwOJjioeaM7WdKxOktodjj+VU4Z7m0n3YJfHWt6eFhNHKXzGeoBqeTSPM/eoQ6elcm+x6vwxMhtQN4myaPA9alXSop4HeJMEdhU8ukyEFgMgdfUVWFtLbcoT836Um2tzN2ZCbHAwY/nznNVTaSSbgOG56dauvcTwne4yucHPvV23Ed6mUcCXP0rNasLNamNaiaKUI+T7mtX+z5o5MkDae4pk1vLCpbZkg81Vl1J0BA5x1z2q1ZCacnoWsJg5OxhSw6fHdE7n34HA71StpDMCWPFSXUyQx7xJlhzxV3srsbj0QPaCxm8towM859j3pxnmhOQmUpLKdJ3PmEdOCeafny35fevTipvcdiR7iGVMvlCeu0c0xpEwAhJXoajZgTgpwasAxKABgGne4NJbEqQWzNhTsOOT2qf7OsI3swIPTFZxRy+BwMd6nVWRfmffn1qW9DNpE6X6ByUi6e1RpNLdzkFMAY7VetLBRjIGCOpoMXkz8Ee2KLE/IqyWcucjBXBHvVRLV4XO/mtdb+NDh4znNRahqEEke2NAGPGaPdGoyK9tZeY3mPjb1xUF/ctDImwgg9QPSoC8uwjDYHQ+9RR2slwMk5Y9cUb7Gigk7svvKksOETCnqe9VghkwFBxiiGQ2q7SwA6Emppb60gBMYeRz3PTNWkuoWtsVm00ycuSPoaUvFaRnecRqMkk9Per2mx3OsTi2giyzHHAJq5rXw21TU4LC2trZpBPcqryZ42g/N+XtS1uuVbke0gnyzlY9F+DGl2zWb3sSCSV2+STGcA166THYwmJjknoQO9Y/hfw1p/gnRYtPtQo24YuBn5u+a1JbmKSRGQZIHOelfUpJJJI+DrTc5ylvdjhOXCEDaVOSUqWK6XLyynep4HPSsuV3TLqAhc4GOmah3iBwj/UkZPPU1pqjnsjbN/HHCYlQShzj0Nc/qEouZpRIHiGCFA55FOe+Z0LKAewJPNVSV4kDkyDrz+vtUSd1ctKxmLprXQcE+WoGfnWqx0kfvCnlkKOM8c10v3PLnMgdjklcdGqC+t2bEp8ra2SQOOfSsuU0TOXe3EBRSDuYZYjkCmvMoR8YUDG3eOSf6VqXVpIUDpF5e88kHp/+usyS0lDBgDs9fes5LU0IGuTJF5eB1yDimqskeEAPqCTUy2bhQ4GOe55p8sAYHIAZqpaCauQSt52Y3QFHPHPSrFvNDbQGIxqd5+Xechfp6VUmQuoyFwDg4qByrDpgAYGK0U9CLNE818V/d4GD1wOlU3Oz5hzjtSIxK7T155oLuOMZHuKSkD1IjhuVNBO9SCv+FTLDuG8YB9Kc7LGvzEZpOSLjGxWbZaRbpCEUinW8jXbp5Ywh/jqr9mm1O6GYyUPCj29cV1GkaMFaOIxEAGsk3JmmiRNpNg6JvfGCODW5DauEQFBucgg44qxaWCfJG8fyKSQ9WHQRpIecfwZrZJLUzuZsw/0kIUyUGCO1TCzMzbWTG1SRt6ADmrVjamczu4JAGd/vVxk8xQYHKFEAI7mmloJvUxhAY443gcSShTnevOP/rVl3dokWyeWJyjKc49f6V1s1uLPy5fKV2ZCG2HpnvWXNaL1d8IynAbP5YocQuefanalkwTlSCR7fSsnw9GWv5yByq4/Cup16AiPBAG0HGPSue8KsW1m5QdDHmubaRvfQ0J7fc3Awf61s2VuDbgkdsim3NvtXJHNXIH22wHoMVSRm2NgieTJBzjpVzTLJZrxEl+QH+Oo9OBZMjnNaSMlvC7zIdy/d7VolpczfYkuoIopuCX8n+ImvlP9sP4m3VnbQeHLSWKKyu2EV/cONyoG6cV9DeLPEf8AYGjXurXREcEELSnnsBkV+bHxB8RWfjDxOdQv9Qk1RdVRnNpAxBhkzhAc4HcYzwefSoUfaTUegN+zg5GGfsmyQWq3Gt61Y3XmQXI+eAwKOflP59CcjmpdStpbUmPVtXEdvewnVbW108hlEh4C4H3c9c5x14FRah/aliYYNTlj0ObTFFjLFGCk7RsM545bA+hx3OaSzlFnNcf2BYC5ayl+1w310uT5Srz8p4689z2Ir0Dzn3LtlFJqquLawtNE0vUo1spb67PypKq5ZlY/c3dCAME96r29xpFuba5FtfeI9SJeC8+0g+VuPyxsGJ5x0wT6YpIFsrn7Wmr6hNqE2oQte2lvYnMazk/MrL1GeoxwTnIqw/2meGC4uBH4e0DUcQSeWBs8yNeeO2evcZ7jNJiskLq80ttaQf25ffZI7SVbF9MthtkMI5BOOGwemecc5q3oYvtO3zaJ4fWw+xFo576+A3SxS8KGUnJwMEEkHHFVLSeDUHgbStL/ALQuZ4Psd3fahuaPzmbaj5OSuR2JA6AGp9QFoUgbxHrk+o3KsbG5sLJsMBHwmTkBsN2OfUGnp1G/e1GO+m2l3E2s6jc6+be5+yyWlm3ytCBuV1bgfeOCDz710cUeqyaVbQG2svCFlZgWc8kxAuHjl5UsCCWwo4zggd+azLPTtSisYv8AQLTw1ZALpl3dXP8ArDvO7cQ3PK4xwPY81HL/AGMw85vt3jDVMPbTTDJjDHiF93OcejnHoeKWnQaSbuzKsTYzayUMc3iW5jL2vmzk+WzH5YX59P7rH8eKv6xqF3d34j8R38Wl2cebSWz05Ruj8pflDDp16Zz6g1cBuhYSDWbyx8OWhiayuIrZVaUui5UFeQpJ578d6p2um22rC0j8OaZNdPOkdrc3+pkBVuS2VZWOSuQMYI29KFpuJ3aJtFfEUU+naI8qTYs21DUmx5U+dyuGIyuRxgjByBkVX1u5tL688zVr651XUbpGLWGnjYsE2doDDpjvnoetTeJITJHcL4h1sSySq2dM0okCKZOFVlGQMnkEkg8kVLZpdamlube30/wppl1sjN3KMGO4jXcTk8oWHsQfXmjR7FdFciuLO/m02CWWKx8KWFwwRuxjuIl5GDgoW69wfxqjY29tez2sWmwTajqF0AJbrUTtSKfdldrHJGQO/B496LB7bUZrtTb33iC6uBtinudyxxXDNwxPv6dDVo/ZryWQeIdUjsIZY5JFsNPX7k6DaqMoztz6kkHk0JsleRV1XVbm/l+z6nfkCRn36fpOAsUy/KoZc4yW5ySQeSK2LO31OL5U0uw8MQsqafe3d+Rnzcbi3PK5A6Yx6HmqumQ6glqBZW0HhzR77ZaTX+odUlVdxK55Td7Ag+oJqjv06+bEj6h4l1W4LRTgsyxh2bETgnrj0YgelNeY9SS1n0i9vDLqJ1DxLqM6vDKiqVSKUnbE2e/0c4PbgUtxHNb3kf8AwkF4NKs/+PC8sNPwsgCr8u5SMHnB5zwSQan1CW907zor24tPDsUkgtbi1tAGdHjXg7T93PXuD1B9XadE+qXtvPZ2DT3d0y2d5qmrErGk2coyk5K5UYIIwTtGadhOz0Quk3uoadZXk2m6FFaQRxnTL29vl5cvyHw3IypBxxj1rN0xNHSzjkl+06/rEE7RXUJybcwgAI2Rxx6E5z0qTXZjd38kut6q2qTs7QXVlYHoVGEZs8fexwc+oq7p7XVvBaLfx2nhuxwmn3yR8TyqxJLFWGTgcjjgdDzQloV8W47VtNvvDqSQanqNto8scKRrZWvMs9u5LAqw+9jpjAIH6x+G726sPK/srS4YLy2Ety2pahgma2I24ZScNtPIOcjpj1dp13bWWoS3el6VNr9zp7SCa+1Eb4WtioVGZSe3UAnIOAKpT2+kfZpJNX1a41jUbSaOO3sLfJhaE8sNwHOOnHIPJzQtdydS5L9guNbWCaW48YXkIjks4rUkwFSd0seOuB/eUZz16VcvpdTM07XF7a+FrcW8l7ZW0BHmMhbaI9wOemRu4PqOaz3l1DTrK3jaW18PWYzqFk9uf9IaNzgDcOTgcZJBx1FN0+70+5uLv+yNKuNU1BH+1217dEFVjRQXUrwDzzkZPtUtGll1LcVgdX8KXttYaI0cF063MOs6gwDrGi5dQOnXqRk44IrIuLddBuYpYtYs9ctreEG206bdIrOw+YKOnXkkYHftVy8vV/1mvaikol231vY2En7jDH5lwOUyB1GOc1Pcx397Y3sFpFY+HLG1B1S2SUDz2RuML/exjr1xjI5ou+pmkmQ6ZcTQPZ6TcyvpEoWS7ng1NQkO8r8uDjd93ue+Dis9bW0OmeGrbUBc2cN1Obg3cREiiMt8pC/qQefap9X1y40vXLi6tpD4oOoWaxG7uYS2VIG5Vbo2DwSP6Vx2r+KpdOcNY25tl+zm1eJmLE7jliB/Dn0FXe5PW7NPXvFlgtx4gVLYarLO4jtL4/u9qKcBto556kfga5yxgl1S0n1W7jlOm25ERkVlyH2/KAD+ppz6ZPGLdPLjkkuFEv7kkvCoPOVHI459xXTfZbadInMESaJpw2/brRT+/kPzKJM8dehI46U0kiG76FfR9MXQtOiuQJJNc1QBrWW1Ifyk3YYOvUccgjr7Ct6LSowyaHaXkMVjbDzNQvlmItbp+GUMwGBk8DPQ9KbpN9cabM+rtaC31+/kVbEW8a/ZfLPDAqThc56jvnNStamF5dEAzDBm41QvIqwTOpz8rDpkEgjselNlK1rC6o8V7bDXJhx5nkWOjSs2xUYYLxgnHDdQPrUdtGbCwfRYBNc6hN+/v5pImNxalTyq55Py9euR0q5DqUVzcnUZNPkuLCA+Rp2nzNiWJyvyuoxh9p6g9RgmoXh1G4kuIG8641eXEtzdR7vOtkHDBhweB0xyRxUO3UatfQs2yW1wov4zKdD0jENreW8CiSSXGVD9mwehIxjjmnprN7pONRvYpIPEurSB7SaDaIjG3DBl/hz1GOQc8c1SvbhJ1iEMUNppWmfu3uotxivZB8y7yOme2RgHipLN7vTr77VPaQy6hqPyW2nzREw+XIMblJOB83UcEHmkvIrdF+40WGS5/wCEfsiUMKfaNUFzcr9mndW3blYZIyMgjscYFV4tSEySatPBDe2cTNa2mj3czb4gwwGVRw2D16ZGDUAiulFxoMETPFbD7VqQkVfMhZThtpJycAYIHUdBUUdzDI8WpSRvPFbE2+nyRMqzxEfMrMo6gDpkcjNPdCXkTy6E1tY2+myyR3j3gFzd3UW5rmxVThgR1+76H5hmrd3qUMUkd15Ekuj6J+4sNRtIlWSSTrHuz1x2yMdQeahja5mm2NqMaXWobZrnVYZCfKjbhkYAY69CMZ6Cs62soPNu45LkQWNoGETqGMV5IrZUN6ZGMZ6H1pb7lWtqkac95eWr3E13ILPXPEKhxeCQCMROMEkj7ue3fPHFN07TrbU5jpyXcGjW+nwhpCZm+z30iHgk9Bnt1AP1pj6O1pbWdrKn2PXNUf5obraYPIk5Uhj93OADkAg46Cr9vpljdXT2ttcxJpmlgT3Gl30mDcSqNrBWHTOCOCQOCM020Ta7sYcGqahYaqdQgtIbS8viUtbMw5gZHG1tuTjr1wRg80k9s1tD/ZFqZoplUvqcNwypA7IcjafpwevJB71Zv4Q9rLqKSLJcCaS3t9DmLM8ETDKurdDg9QcEjBzT44Eksf7Kj3ahaqgur7dHtmhZcbkUnk4HBI6g9KS2GkQ2+phtl+0SJbxfLZ6LqDM8bBvlZlHTrycH0Jq5DYXZ8zQrWPGrXwZL22u0AaFB8y7XPK5XAOevX3qGMxXlm+q3BGr6VaySWdlp9y2LmHK5RwB97HoRyOSc04C5ntvsiT/2ncXCJdXtwQxurIJgMoJIJ4IHGdw47UOwK61GW4W+tZHilePTNLcSf2ZeyhZJpOVfZ2bBznB4GDTXsdQnVLSIC81a83xNaXyky2ygBlIc89MDnrweBUc1za3x89oxqHhyykMNtt2pc+YwyGIH3sc4BwMURRahq6RhIxrOoXSMWkiZmurNY+uRkHp9SR9Kt67gmti7YzwXEMttbYOn6aI7ubTNUkUNLKuVfaR+RwcDg4JqkdSubCUywkx6ndym2i0i+XesUMgGDuPHXA7HgGobWwNxbXbvA174d04iR5YSsc4Zh1z3x/KpopL2azSeWW212bUI2tkilJe4tVQkrnHI46ZzkCp2GtdEWZpLSz+z6dbyPZwWqeZqFrdNmC4uEPRWHK55z1AODV21kktbsanZRppmp30ggtNGu4wYDFJwWUk45PUcHvxVdBpwW209CdW0G3231/EVVJVkAwwDHk4GBwenQZFP8xjcvcWQ/tttQZrG00y63NcWqEZUjOOR7jkAHNR1C1txU0vM1x4ZinXTJkRzqguZQts7qcgKw+7np3wcY65qlc3jSqb6GJdPC4ay0q6Bkgmb7rlRnAyeuDwea0I7W6uNPn8P2U66hbxp9v1OK6VUmidCA6qxyTgYXgkEduKpacwubW4vQi39rbP9mstJ1BszKrjG9AMBsHqOOMHrVJie+hHbgwzx6TFLLo+tXqNBfm82rAUYZAU8kZAwc4OcYq3OLOWQ3cI/sdbKBfIhaNnhvJkbDEA8Lk+mQD65rKubC6ubZ7BJBf3QjFxeC5BWa32cFQTz079x0rW08WV2Jby2k83QrIq0Gk6o3zzOw2sUxwcHrjpwetVZWuO+pDoupTWt9JHYS/2VreqsY7neFFt5Mhyceme+MHPpmnXghhnitoEXT7azj3SRvIxhvZ427YyOT16gGo4tAubCL7JaxsdXvA63On3UZMlumcgKx56YBz169Kvahfafc2ccOngvoWmHzpbC9lVZ5ZCNrbcdcDOcHpg81OnQSuyraaxNFey3aW50PWdRYG3t1hC2vlvgNyeBk+mDn61WS0tYb+TT57+XSo4AwuphJvguZAcquQMDJ4zjAI4qxpkFxYyOLZLe71C+drEaVfBneGN+V6/h15PBzVmPS4nY6JaEvp+mqL3UbHUCsTNInDhSOenXBIxgjPWnsCXMrFNTHbQnU57OWyvborNpsEcYNtKmdrEgk4yfToevXFOfThDLJo1s7affTxMuo3Ekq/ZpQ3KncM4zyORwenFSz6gslxLe2QQyPKbex0K8LPsjkAG5c4H3jz0PQ0adYz3EL6RYxyzyxL9o1i1vlCOBHjIVjz93g4J7EDvSCztoQWk29xfmP7CtvGDa2kwZ4bqVWw20E4GT1xwD9a2Y/N0qT+y7V5NO8Q6urRXyXYUQGFuVCtg7Qehzgg4xWZZXGm3E1xqK7ZNFtDtttHv5SXIcYJTH3gCTnGOMGrGnIVs7vToAmp396vmXMM4YzWSIcgKx5HynB6kjmjdF3dlYhvbiyuLgQxIdOsbVA8lhPKWW8mjyrlSOBnvgkA81TiFxaMZfKW4vbovbppN3EXaOJwCDz+HHXoc1qi/0m6jgZY5Lzw5pk6utlcFUuZGZdrEH+LB64PTB6iqtxqUhuLl54v7Qvrq3MNvHub7TZBDuXtkkKe/3hRvoStHuVLaKWSxfRbJzOkS/aNTguYlSSN0wDtJ5OBgHk5HI9am/tE3Wmm/mnF/Y2T/YrGymlCzQ7h8rBR97B556jknilLpcxJYh47yzkkS5utUhU+bDlcMuT97HqOo4AzVa6dWUanMg+yxqbSyuYFCfOnzKzDr06A+uM0WQmmibN3PLFC1//ad/dbZri7jLtdWQThlx1OFPUHkDFTX0MUoL2xSfQLF/I/tC3iw0rEblD9uvTI46ZzUTSOiRiORY9TuHE0uqwy5HlOMEMBx179e1L+7usQu8eladAgG+IsY76VDkZHbPbqAfrTYtehNJe3Vtef2re232DUbyNWsJLQKsO37p3DORkdPc89asW9rm8/4R+0lTT76ZWS/vZZx9nnU8r8wHGenI4OMcGs+0W4V0uGt4xf3rlbTTLqImBo3+XepJx1xkZBB5oh0yYS3WkRHEkQaW/S5wpDLnIVzk9Bg49Rj1o21BSszcjurDUppmlxBpenqsg0uaVh9okwVdox06jJAPHWobdJLTS5ZDH9t1e7ZoIbO4djc2S53K6t14HBBHzDnOKzLa6tXh894Jn0q2J8i0mZRMSw6j+9gj8uetS3MWoJNb3L3P2jVbiPcjxSEz2wX+8Ov3eR6ikVrbRGhLa218YNLjIfTonW4u9UgVhJEGX5lbs+D0I6jgUl06x41yQJGlqBb6bJBCBFOyNwWU8jI5HXB6mqkOn21xcx24vY4rKMEXWq224xyluVDY4+90yBg5HWmvcSNML94ljJUCxto4T9lmOdrEKT8ueDweD1pKI07b3LDzPpcUixRyW+vamGW5UqvkywPyu09FyeucEH86sNcaffwpbWkc0ej2C/aLyxupVDzSDiQqx9e4HAHNV0tNRtv+JWgE+rXhZLuKWPLQqOQVY8jjgjv7VOLGC4h+zxRS3Gg6YyyzyYVblXIwevD4I7HkdMmnbsUtrv8AIz01YNf3MtzaXNwWjEOnxGQiW1I+ZSRjLYHqORV69mk+xwQpdoLu4VnudTjlO0Iwx5bY44PQ9c8UlxqElu8Gs3aPPdOBFp01uy/uinTeo5+7yM596hCMWNgl3H9rvCTdXIkAtpEYZC5AwMnvwQelHKT+ZNFqtncTW8ZC2+lWKBmtZJG8u+lHytjPTOeccA1G8xia4lNs097cq0UFiSxlsx1Vs9Tgdj1HNQ4sbqZ5TG8GkWhWT7G0nzyvjDFc8cHqB061CZZZLueRxcXGpzofJcMwntAvIDDGThfzFGhN2un4l1pGm019KiMcsURWa51CIHeAV5VuzYPIP4VHZattEGp3FusSWyrFax+STDcSA4IYE/LuHIPQGqzCNbYWkJU28Uxe71S3LYlVuQGxwcHoe3Sr17OZPL1M2cdsjrGbSyKsbe5bO1nCnpn0B4PJot1G27dSa1F7Bf3Fn9m/4mWpIRJDIoIjRiWXY3bjg5A/CpopVu7QacIJZNJ0yQ3NzIqKs4Y8Nknh8Hjg9OxNUjpuoQ3n2W2z/alxGxuElzviC8ja+cjjg+o6VZt7mO806SQ+Y+hWMo8wJtW4Mh7N2fDfp70nFLYpNPS7JbrV7qZ4vEE0gkvSwtrAwFcx7Puh16jIyQTnPc0yFGsZptLt7xEur4F9QufOX7PKG+ZQrAYXJyPY9KdJeRWstpPNbRJqF7EDatakFQucEOvO3I5Bzz3qsbA/abjSbaWFEXLXd1JIDDNj5vlfHy5+6eOD+dPQnzui1b6jaXMCQ3cskej2BJtrOeQeZJIeGKdj83XHsaVtQMLyXs00l/rs+I4tjMZrVFHRhjP3enXI9hVQ7JLf+0Wgl/si2lCW1pKQswYjllyMPg9R6c1JbQXsd1b3BnEmr3y7nlh3GW0TOGDr16cgjqKLJslN22uTPiOwfSbS4RbeWMyX9yJcwTEncozjjPTnoakF9BebLmZJINPtUxZ2MjfPk4+deMNhuo9OTUE2lQ3F3Jp1te20lhDmS6ut7C3uT1GW/hz09jwKile4mg+3gRfZYMQ2NhIT5gB6FezYPUenNHmabbo131XUInM5lMviDUFEbyxt88EY4ZHUjIyvzAjk+wqG1uFNgdMM0Q0ezYzXOG/dXDjkFW6jI4PoenrUUi3FhIgST7XrN3GpubuLd5lsnRldTycdQRyegpscMM5lUGCPSLFhJIQx8q8kGScnqu4cexpNoq927I0H8R3KXNrrlzh3jjNtYWxOJYFAyjdPm2+4yRzTILeY239lWtxFLqGoDzry/ZsIqOc+W2Bgc9DxzxxVLVJpfskl7Nb+Ze3A8mxtct5lug+ZWU4yceh6jk0+zshiC0trlI5Lld2oXkbMAIzyY3XHTIyG654qFZLch819iaa5gkMZng8vRLDI+zg8zyAbWZSRjk8EdB1pw1C5hne/eN5NZucR2yx/ftkHIDDGTheR6j2qtfXEMpM8kSwaPFg28ILeXO4+UsuRxnjI7HnrSxNOkcU/myXGs3RCRwuWM9qi9Ce/A/MU73V7l2ekeU0GsIL+KPSku44LeMGXUL7zv9Hmc8qNw+7np04NQ2mpSW0/9pSpPItqoh0yLgOvHysvGGIPBBz71VhYPLJZRz79NgO+7njB2Sv94Kxx3zx6GpZdQmEaagfLE+9V0+xII8tT0dT0OD1B+po9WSrraJfnuHih+xCcHVdQy15dA/6oMSWRh0APUHj2ptt9mlaM3KSR6Pp/zKI2AknkHG4Z4bDdR/Ws+Syma/lsUkEt7OBJqE8oO6EH7yEHrjsR16DFXjdwPaZxFb6NYFTbxKCUuJwMbgMZXcO3QH3pWS1uaXlvYTU4ZVhnlurYPqt7kRQ7RiJDycqRxnqKTRrBbmx/s1ZBHaRAy3s4ODtB5APfGPr6Vak1C8/d3TbZNbvF8oRhSXt4v7rKecgcg9SPSqILhH0+GRTptuyyXdznMcrjkFW4IyOCD3p2SJlvdl+HULNLp9Quo/PMAEVhbj1/hdQeOvUGoSksDyRSfPq18wMpTjyFJ+YEHp6jHWrpvXkl/tya3i37Ra2FikW47cdGUdfUfmTUUoaaA6XbFTqpYT3d5KQVC9VKN15HB9ah3TL0RNHHZyvLBLcumi2SfvjEwzO46cdDg889KiVrixmj1F4klvZh5VlD0MWPuuc/5Peo7NbG5g86Y79JsBkR4GZpR1B+mPoOtXYGuoVS5uY/P1S8QJZ2x6RRHhXBHp6Hn8KdrE2TI3tLg+bZxlrvUZ2aW9uT0iXjcv5enX0xRb3kXmxyhPM0zT8BIW6zt3+tWLe3dGk0uCQJOT5mp38hJWNh0Abtnp+lUpGhRzfxfJptmwEEMow0zA46D8aSavoPVLQuag4tz9s1MFbyfGyzYZMUXODjtmiiO+GnuL26Wa41O6GfKUhgkWeOv4D14opcgcxwdvPe3WqpBLINQ1bTtq212ZAIIo1GTjPBxjnAJzwarxan9uuJPEFtA1/fASSal58WYVP3QVHQ47+/TpRfC9XR4tOvGjtJraMXFtbxrmWdWJwGPXp0z070ya6tXu7aaS0+z2pZI7jR7UsjsFGSSo6Z9h6mujqYN9L/ANf1uLBZ6fZO9lFOl7FfxLEuq3QO22kY5YKen1xweBTrSwj1COfTku4jrVrLJMdcupSUeKMAHBPHpnHIPy+9V7xdOgvcXgMuk3kbXFnY2cmTAWOE3E9M9s9eTjNLf3F5fNaaZfwGTWLKNIrGG0AZSrHPzMBnjoM98npzT9CFbZodYWSXGkRajYQtAsO6PVLqZuW3nqqnnpyegHatCezsIdYEFhcSQeHpysKaxdx/NEyruZVz6nqQD6dajubx7bUoNWvEtryfzGS40SGMhESMYUsBkdfqe4qpMkS3CQXh/tCPUYjcWdjaTYFs7Nhc59O2eD1wMVLTNNGtieyF/calLPp0ojv7J5LmTUr4lTPGvyhsHrxg85I4GMVXsLm8jtdR1myi+1Wd0givbu7jH7t5D820dcfTAPGDWjdGS4eQas8k+vaYYra301VOx4xgnOOvcZ655yRQ9/bvOmpzhLixvbk+foFqCEjCrhSw6dR3z/epJ6WFtsZ4nW1sPsKAETziS31m6UjIUAsqk8depGfSi31llmg1fTBMdXjy99e3cmTIp+UbVPPT/DpVjUWEV4NK1ES3iPD52m2lqwkEbSH5Qc8+2Tj39arzSy3d7b3t9BFLf2U0du2i20RAMackkDg47Y5781Vuwr+Y421mt9JaWlzjS9QCxTapfRfPC5O5lUjgZ9hg8AUyKxF01zZWE8Ut/bztPFrEshG6OMDAGfwz1PapLk2NrfW91fuLiw1FZLpdPtJDiDPC7s8cnpng8nGai/sXyrF7a/MkmqR24OnQWw8xW3HIyRz374568Yp7dBPexRt7xYT/AGjZW0jzCMnUZrnBXcxxnB56fhVu9tLLTLc6ZYyDUILtUWPU7kMBbMTllB6ce3B4FVLm2RrZLu9x5v2lIJ9HjUqTGnUt9SOO/eptQ+0j7PpNxB5Gl3rm+s7W2YEhjwpJ/wATjviq8ydySwRL0bLBNmvWsklzJqtzP8jRxjAK5z7dckHjFR2t40Nu97YhpYJ4vL1G7uYwwV5DyAvB6Zz0HQCtLV1v5by3stRt0Gq6dHHFBp8MJ3TRk5IJGTjHtx1JI5qq9/YR6kNSv7YDSLm4/f6NatyNi4BI6def1FSldaj2f9Iu2unqHn0uwu4XtpXH2bW7wlRDtG5grHI6jnrnp61j29/Pd6j9rtUaXUrMyTX15I330HyggH8+T7VbZbWWzuLDU7mW3tyDd6ZY2xDZZuFDZ9hgZIHqKp3ZcXkV3epGJ4HitZdHhBV5YwMk8fj+eaLDvqh/9oRWssj2UZkttQiWG5ub2LcInY4O3HT37HgVZ0DS4L0z6VZSLea4lwstvqrTEJsQcjB/p64qa6it7Zxf3tv9j8L6q7yW9lauC8cir8qkdBnrzx1qCS2vrfRbeDUmGj3NjAZ7WHb++ud5yASOenHOMd+tA35ogheRL0alZwPf3yiWTVZLlQ0URJ29CecfX6Ukun20V69isg1WGSNUhumykcEsh+6D04P0B6dqVXS5jXU3SOy0rzo7W9sYpCrysBknb265wBx1zVqGwMdmbK9lmsvDl5cSXlrs2uzkDCqT+gz+WaLWI3ZVdZr/AFB4kim1TxBaziJJIyrxmOPqo9cfic/SrF5d2UFukpkOp/agxubLBWKzkJwGIHBwegzyeR0qo0l+lgEeSHSr3ToN6RoGS4ud559D06dMClmgSCE3EAk07w1cutncQqwaSR8AlgMcZ9B+BFVuCaWho3NzFeSHSL+4fVdTtoI4NLNswECluSAe+Oh9T1po1qfVNfGpz2SXl7bTLBPo9vH+78uIEljjOefqe9UzJcJoo0eaOPTrJXkvbS/li2yygDAG715xnPQ4xRol3PHZfa7Ax6XLZwC3vj5hWa4DkbiB1+7zxggfWoa0Lu27mncXWnJqHm3kkd/peqB7uLT7BiEtpW4UNng89MkAnJxxWVBoFuYby0v55H1uBYorO1iw0eDyeR7cfXnpV6aOCyh+xaaDp/hnUp1hW6u1BcOoJYg8d/TPYcVWs4G1EfZEkttPubQy3R1G4BjaaNRhcZ/mSSOmKewWV7WLF60MpttVu5LV5vN8m40a0UqoSMdWHbPbqec1Jd2Zi+zWWqCRLDUIWv8AT7S1kDYZuEBz0z7kd8iq8VyLqxfV9Hge2ht7UW2pXEjAtJ5hG5lB56dfQdKZCqJdmys5zHYXE0a2esX45TaAWCnGOo5x14FJphpf+v61ItYbVbW7ih1G2Nvf2PlWb6csZDSxdfmxz0zg4z3zVkxwRZuJwsXh7Upy50+xYeYjKMDcpHHPI6+vWiyvL/V9Yu7+ykFzrlgZbi+vrluJIl4VgCfTpnkdMYp2k3Vvpv2iW3gOoWl/AILi7vosrbyynkjHXHPHAPAo6aBvuSxzXNtp39l37iyaGN72wjt1DSz7yQu5hz93IGcYHUU2e3t/sDa0ssOjaaTHp9zpsTYlnI5ZgvbPUgdBzmp9NtQ8MujW3l3Osx3Int9aZtqeVGBuVSePrjJ7H1qpJdQ/YYNRsLeS+1SMSzakLqLdEuSR+h/XpxSHugv5Gi0pLKKA2Xh2+uTLbSkK0wKj1HTP8vQ1GDcf2V5Unl6Je6ZbmUv8y3F6H4wc8/d6cjA9arRaXGuuR6MbuLU2ukjS2ugzJFbySHJwehx+AJ4NastpcXGrTxq51DxNpNyFW5VlaIxRLngd8enJyMHIqvIVr69P8jPjnsonlMEH9naFKIrO9AAM27G5mAPTI7AdO+aZ9lE7m0E/2PTfOe6sbt8eZJgYXBBzz79uMZNJdX8Nnff244TVbq+iY38TRERwSOdqkgen1GT6YqlbadHazXGlvKdT1IpHHp0sUpEUbscnBxjj9enSgi9tGbem2M/9mXmrwRC2ngg8q+WWQiScPgEqp5PGCcYwOnWqs0MUcEdrHGbTw/dzJFDqF1GC8ZUZbbjjqO2ewqR7q71gm7Mct/rNrKUurQRhogkYx269/Un6U25khVIIJHGqWtxblo4I8qtnK5wMg/X2BPPGKLdCteg15nVYQnl2Go2wkuBqBLJJcp0XryM+/TOMVBg2dnNqlhK8FtOiWV6ZZN0jFyCxVeo45OOwpimfX76OybzrzX7Fora0SJh5exeW+uMdsnPXipo7w/8ACQprYto9RlVpHutM8jMcezjJxkdc+vPPagd7u6JAsUEM+lwt9n0O8lH2a/u1G4FFydp/hyR78daiE0t3p9uYreHT7vS0aaa4JaOa4VjjO3r05HPA9aqTpD9pe3ukS8ivI91gkUp2wSSNxk+34A/hWkkN1fagYlEl34j0+WOOFQwaPyo1ySSeDjpxzn2otYlNt/10C8ltZdl3pST2fhm5dLS6j3AuXAyx2/0HH402Ax3aS6RLcDT9Liklura4uYyGmIGF+Yfl147jmq+pJC1/BqKO1206SNqFv5OIbeZmwDx/jgmnJZ20d4+kNOL24/dLZXplKwo2ctyeD05wOTwaVitr3RG2b62GpmCCyfTVjt5rQM0cl2p5O3v0546A1owNo81zbz31vJaeGr4mY21pNuYMq4B59/6nrVW2up9TubnULa2e51qykkmvGuMNF5SjaMLx9epOfal0Z0s47yc28eoaddQiD7XKuFtJJDk9Pf6A9M09thJXINViuTby2DrPFdQRCSwjQcyozZUN3+76/jUpaOSxi1dzEb5rgQz6MYCD5ca4LED3+p79KptDELySAXhk1i2uDJDqckp2NHGM4BI5xkD68Vaju7drdNU0uWaK7ELDVXlkBzvb5ioPPC8nGPanawXaVyebTrOze0t5ZYNRi1O1LW8MUjL9mkdsKSST/MA8+lXW0y7muZ9Ikie98SacyJazQzbkCIAxHP8AMDORg8VXitorZXsYJVt/DuoSrHDqt9Fhoyq7iFbpnPHGew61DHbXV/a3k9tc22n3umQvJ9qy0c14rNjgdeg9cgHGDU7Dul0JNP1K4+0f2rYxCa5Mcp1MXcYaOJmON3vjHTjmo79IdKlOl2Vxb39tftHs1OaNlEDglmVW6DBHJAwRxTpLKC0RNZFubfw9LOlndWsNwVaZwuSSvbJ9Omc5zTriFoLcabqEdxZaLcq+oacqFWfeeEUn+pP1FOy6hdsz45bjUJgIFT+1rR5LmTUHmKh0XgYJ6498ntT5LuPzDf6VBMthJAlvqMkxVm8x2yxAPI98Y4HFWJJLm9hifUQLPV9Hjit4rHySHmjzuOQOvHTjjrk1BqeoWscqa7PHZm01Qs0un2wKiLaMKzjoMkcZ69afqK9tbkuk6ZGYruznnlsNLllaS1vpFGcoOApHTPI7/nT5Xkn0f7SDFpl1pyCK4L7o7i9DnkAdfu854wPrVGygjt7efTL+O5uLySAHTRDPmJWkOcnPOQO3HNazTXF40GppHc3niXTiyz2rxh4lijXCnA4OOvOST7VD0sNO60Kf2/TUxJDBLaeE76cB4Y2VpS6r6Hjr+nPWn3FlqT6fb6LeIbe5t18/T0EeXnLthQx68j16e9QL5EEqIksGoWuqxAzTPEQlnNI2W6fXtgGnC0mu9Vl0uHVraS+sXaaHVZJ2w0aLwA3Trwep7VW4tEXr+eS/uoNVuIIhq1kyw3GjRQ4iWOIZ3N9D0HUnkVlQPANSLzvHqdhcwtN5FuzKtrI7bVyOnXkZ4P4VXga9uLG416IyRMn7jUJJJzvl3HBKjr0HtgdK1I4xY2Ur2Md7Z+ENVlFuLiaNXk3KuTj0HXpn0p2stQ5r6r+v+HKUcN3qWpRaUJZLrWrGRU0+YTAxRRqNzDnAPPBwMk9a1p9dKTxa/EjarqqGRtStriANDEFG1Sccce5zn2FYNpFPe2rwveW9gdMjknhl8opJcljgA9wCB68DqK0I7m3+zf23Cn9n6O3lafe2sMu15mx8x24z78dOoPak1cFzdx01oIr+DShcRajHfRp9jnkkYR2srtuYL2HvgYJ47UmrXout6qZbnxBpjsL27aVWhaBBhQB3x3zk54pEitSZ7C4ludP0Z/MvdNRlVpHYjCAntntnt1GTWZqMM19D57wJaahaCK3l0+GFg9yMbiffj24znNKwmrLQt2Edtpt5ZyWrnW9PuLUvNJeoTDaSysAOBwcHPcAnHpVmwto76/k0mK6FxqkEyrY6zNN+6EaYYgEjHXAPXJ4qTSbmz06wkv7m7SDQNRmKNplqf3qMq5XcDwMkce3PWmzxzNbQaVrEb28yW32nTI4AGaZpGwoYjnp0zgDuKGi7XHQXElzqUniG0H2/W40lfVWu8GJVHCsB3x/PGOKrSaYAj28Ekd3pl8qRpql2Cq2cjHc4XjBx3IGD0qLUdWhgvLe7u0trOe3lis7jSbddglRDkk46DP8Ajmm3Z1C4mvLlbKG/8Preqbezhm3ZdhwqjPzY7k49aY73IdY1KG2tZXlLaxrOlXSomp53xtGuNowfqOvOeOcVesIra41u2NvLaS6hdwSyX9rqYMcUEhGcsD0zngdzjtmqMMem291JEZ73w9c2aGWSG5Xcsk64McYBz1/vHI/Orutyahc6ZEmr2Frqd1qnl391qdoC8ttCDgDA+6T65yRkACptfYlsr6vc2uoG3mc32jSxRi2spjnydoIEz5/op6jBOKh05NWt8xaVPa6/b+YbCKOUAkqwySqnpkcnp9au23k67LcCOT+09Gt5BZ6bY3MirLgqPmC9OvOOOMEmsbUbCy0mffBYanobTFYILlZiyCQHEjHBycDoF47UX7ivZ3NG3k8OxXccyWd3oV5FCILV4zlZblWw8jHofYAkCoGsL/7Pe31/Faa7o2n3Xm3E0BAaeVxk8nlsAgdgPc1ctdSvrIS/2NqFrrdnAwtrS2vAvmSGThsL068npjgmsqS0ttMmkE732kPbwOpAG+O5ulOT1wOp7ZAoSsN2Zo2ckcFvAlhrotb10k+22V8CFiT7yxqx57AE9Txis/UkdtTim1W2Olm6RJTdab9xID8o+Ufdyec9TzWi1tdXFvLHdafaeI7SBY9SvbyA5fAGCpbtnpkc9scVSi0y2uFEOm6pJpl/dSu1xYagSscMP3lG48+3IJJII609L2G3fcl0nTZ9RhQaff2mty3bPaJaTDMsUK8hiTnbk9sEkY54qtanTpftlzFcXHh/VYIxHY2oHySyqcOxbtnpgHA696u30+4R6nqWnS6Hf3eyGxurUbINina7BQQfu88Hr1qzObizhnuYksPEmh2ZEEAkUIWkkHOB/Fj8B+Ipb7E9AuLOLTYE/tvTl1W0sH8+81XSpAQ7ydAW4BweBnGOQKbAb/Ura3jt5Y9YutTU+ZCMvdWkSHIyx5GRxzkkfSo9Pura3S30vSru50+4gQzana6oxELyKQUVQck/U55xgc07WmvTcxanqEZ8P6xrPlyWlxaDZBFB91iwByMjJ65ycHGaW5V0ixZeUk97qemXaXGn6UyvaaLrB8x5WIwxCg4JDZPHTgnNU7O1m+2jTUuJfD9/dl5tSS+k8u32H5lB9j2yM5Ix1qSVILS2ee/0/wC16FpRa0j1TTjtNxMwyrMx64PABGByM1DNNeLbWdnd3Nvr8WtItzdtDIZLqBFIypPJGV4yOoHAFPpqPr2ItTkuhdRa5PYPol3d7YNPubBDHCAvys4AJP3QSQD14Nal2AfPSe2tvEPh3R28241DTUCySPIMjcx+9g8DpjpyRVeHWDb6qdX8My/abGGdbTTtH1X52PmDD7V6fe5OMdASabatZQXR0+W8u/DVxah5b77SS0VxchtyKQBjk55PAwMdaom1vQeiahHpQttPuYtUm1dGa+sGTdcQQqchdx5GVwMnkj6VTg1RU1sap4cll0O6+WC0spQWLuTh9ueBk+hwOp71Zv55dQhS/wBctp7DVdVVHg1Cyyoitx8pJVeRkZbrk9DgUxdTNvbPdyRw6z4c04tp9jKwCuzlflYKOWwOefzpWC+oXlrDYazLa+IbeS2jsCzTahpYEgmkblSzHj73TIAHI5qxAL/UNNigukh8R2t3i8v5LYb7qGNDzknkZXA4ySOg4rNs4kkSCw07Uz5UcIv9StdQJjUyJ0Tnk4XvyOmBSNLFi7uViufC+r6u4eExkpbC2Iw3A9ufXPpmla/QpSfUkgksp4L/AFDw3qk9vczXIsrTTJ9uTBJjd8x6ZPHGD0Jpl5JaJqUQngPh250WAot1ZDd51wPu7m6DJ4GeByO9O10XFxYWl7d6dDe2UMR0y0vbCPaQ4G4FscnAzjjHXml0fNvcpDYahBqNhbKl/PZ6h8u6ccFMcFsDv06ECqtcjrYu3FrfXltbrqyW3iSxTGq313YlRcDPDBmPXHAyOcZGMis2xgs7u3S20rX5rS8vZnS5tNQYiNIjygLHrjpzyTg8VoW9lpIvJIdR+3eFNRnnNxdk7jbLCwJRdg4688gHPTrUerT6hcxE32lQayNSQR29xYxbZYoojlWVRkrkcnqSOuKlbaFX6kWpRTSxG51LRjaTXGLW0vdPBSNPL+8QoOfu5yBnJ4JqC11DUVs2ls7uz1m0hk+w2lpNje6uMZVfxyc4x1zU1hdx5udR8NaubcIi21ppd+S8spfAbaM4XLdcdBzmsrUPsenX8S3dnNpF3YQlJJbcbmlnySGLdBk8Y6DtmnYm6evQs2kNnp+uonmS+GL3Srcl45gWM10OVBB4XP5D3zTp7TL2kPiLT2kDH+0LnUNPIaR436A9hz9DjIAqZ7K+u7a2S4e08TxSJ/at8YjmZduAysx5zggAjt2qrBLFe+YmkX5sLvUZ2hl0+63LEsJGVG4/lzznnjNNobTHWKteDytJ1y2le/ka3kt70ncsI5XcxzjPQd+nNUbu7sJ7m4kMcmh6owEVt9jBSHIO1icHIyAeh6/WpNXuodTeQXujtZ3JRbW2ksI8RKyfeJAyTgDtxnrUduSuZrCeHVNPhIWG3u9oZmbhsLnBxnPGOxqdWHkT3TR6ZKllqscWs6Lpq4ElgQFZ3Xg7v4sdPr6kVnWMUEkKWdpqgtGmDNe295lEAHK/MeTgcc96mu9N06xvLe0uRe6NPaxs9y8hLCSUHcmAeBk+vA/GkmF9dCBLy2ttUW/xeytCM3ESIeRx9zI9M5HYYqrCu7kWoy+cY76409tPa6AjtpdP+VQBwW2g56c4HvUbFU8+5gNrqul6e6pH5+Fdiw5+Ufex+H506G8t/Ov73RbyW2bf5VlYXfzFlfAYZ6deOPrUGpQQJcxQz2n2D7Flbie2+cyynkEnp19eB2oegtlchjWPy4oIp5ormTKz28w2qB/CAT/XvzX6DfsQ+NU1zwALKQ4e0laHGcnaOMivzzLXN5EjyIt/dXgyCuWlTHcjtn+VfRX7FfjdfDvjqfS0nL211EAqycbX7gCuWsrLm7HTQleXL3P0YItGujDsKDsxHU07aIXBT7vFQXk0z2dtcQlN6Abqnt5GutNMr/fDE1KN7WL00QmTJHbiseS3VZMk8dx71rW0xeAKfvDFQS2+MkjNXoxbMzZ0wmIwOh5NeA/Ei3k0L4w6Rft/qb+MRN9R0NfRLqzRFVyK+eP2knl07W/D92TkRlice1RUj7tzWDtJHrenD7Tbb5P9eQMD1A4rchsDcZBQh415JP8AOuf8CTDWtKtpkPzLCCCe/Ga7S1ha5XLSETbcceg7H/GoiroqWjMeaHL7bdHHygODySe9U/KW3LkxiQsuOO1dI23y0MTkzkEMCMH6YrPNosDCWQZDDoD0NNxvqSmZBs0t5YH8mQh0J4H3frSSWpuBEI4MMCQccZxWokDI4eRzswQuf5VC9o0IicykJvI44wajlLuYbRO/loUGAxzz+lQmGU43YXaSPxrWntYTGXWRtwbkc8571Unhi2yKCSwYYxUuxadymsW9MEEEn9KrXFuGPoOARWiAEIXHQ4pJoC4GB71MkWYe77M5KSEqWPB9KvQzBxvjIKHhhnpUc8JKgeX0J/Kq0bPCwZQR1yMcVF7Dauazwlk6ghqyrmNUkxir1pfrK21+O9LfxiRMqOnNVuiHoZ0bAqcgVjeJ9Ws9C02S8vJYraFATvkIHT0zWjf6jDpNrJc3TiKCNSzF+OlfIHx0+Lk3jzVfslsfL0mBtoT+/wC+P6V04ei60lFGFSpGnHmZ6jF8Z7GPUw0GqRPGW5XpxXuHg7xZZatZx3UN3HLnHyo2TX5wSREncMhj3zXW/Dr4o6l8O9ZglaWSfT2P72LrjnqK9Gtl7guaLOGnjIyfLI/UDRdb84IhGVbg44wRXYWmoqiI++Q44we1fPvw3+KGn+J9MguNOcSK23cHOWDentXsGkXsUykmR43YZAPevLi2nY65Kx3Vve/aEKGTK+uKy9TspJmjltrjy2VvuH+tR2tyXaJkkAOMYx/Ors8vmW8kRcbiMF/8K3WqMmOsb6K9hFvOQZB8jb/5188fGXw9NovjWNY7RhZ3MZKyovy7hzXtLWtzHcRgTqzYGM8cDoM1rNp9v4msfs97FHK8fKk8lWxjIrGrD2kHCXyOrDV3RqKcfmfIkIkWXyXzuOcU9ZZoHAfOD0r034l+AG0C7EkCYBBYHH9a4ZFWcfP1Bxj0r5ezhJwe6PvqVdVoKa6jFuWUDknI571NBpqXcBdJE80HoTUyReXFuVCeccCozCYmfHybsYz60O6dyXqR3GlqYcSjAA5PrWIdLnVi8X51vnWlXZDPGJE6YIp7y29x/qsJjjFPSWorTjqc00V442uSPwpYtMYRnjLd+K6uawEmwoVII59qrRxNDKQAOOTmnZIOdvc5trHyYyHyAegqKCzBYBh8h9a6SdY5iQ8eQefpVW5EcabSmeOAOtGgJsz5NLgiBbehz6HmoUjEXUVcitowMmQ56YOTSmzUyptOR354p3VropO25WNzbyMBzuHGKjEKPMG2E4PWtY6VGy7gfmGKdLbLEm5nX6ZpEOS6IW3tEkUE46etNurcS4RMBR3zWebhll+TgdzUvmyOQCcjoTSeuhShbUkjDxfIXOAe5rRjWJUkDnBYDBzWfHhZgSM9zUkiNNI5OAoPAFSkU9RlyEDbE/eDHJqvFbK54wg9TWlEsWxYwPnJxmkvreGKHCElj1xT03Ju0ReZbhAhIkI6gelIiwlsJmMYNQ28KKrMBz3JzS7TJNhTx3q9yWkUbrT4uiOXPdzVUWwUAZz9a2p9PbgLnLdcdqYtiAmNmSpzz61LTGpLlPRfgfo0TS3E8vVyUBPYV6lZ2Fvp65GT5TEoOwB615n8MbmfSLfzZY8QzM21j93J716HNfmDLGNSkhxkHv6ivfoxXJHQ+OxU26stTQlv4HkLgBxtwQeOfaqYufLVo1AG7kI/Xn0NZ0lyHQIR0PUdadNc/acOSGCLgAda7LnDyl5Zd7bHfbtH3Cf1qMzLEruAQx4HpVZ3CwZV/MZusZ/lUUlx5bYBwE+8DzVohodcNvYE4Cj7200W0pQ7YpOHPOR2/riqBlEspOCWY/wGr0Uu1iDJgAYAI/OpdgL0c4iyN8cu7jP9aHRUYh8SE8Dn+VVBIFGweXjqTjmovtEe3AjDuOS+eTUtlkzgKXR0OcbRg96geJEdw8eBjbjPegSAgDYfMHzHJ7elVpLn+Ep83qW61LkiosCyRkjYnPB5yPqKoXb7uVPGeMDtSyzDkMfmz8tQkgdG9uajcsrSByo25wf5VXkAbOPvVZlUo3seaiJCHcSB61NwTK4j3Zz1p+Auc/dqK4vk3kIN7D0qa2sp7pRLIdidAB1pXvoHKVZ5XGdowO1Lp+mvezJ5hfJOOBWrb6d9qeNEwOetdXpmleVHGBtEqtx6j61UY3ZfNbQyNL0WJUEZLiUP1x0rqLTTUihMZZklDjkD0q9aWuxHLBfODDrz+Bq/tZlO+PMhIwRXSlYxcr6lB4NpEQfHzYLfT0qletlMA52NgYrVmUCExNnzWbis+II9/GAcog5z3IpNX0BMsadbFrQyq3O4Ag9s1duYvIklIjDh1AJHr3qdYmaNEMQ8uRs8UjJHB5kRkZJGIVePT3q7dBXKTW0dvMRISm5MhDzyap3drLNEUlxIqoSpz2rbkjklScT4kZQMY45qldoLpDlDEUXp6UhHnuvw+ZESMhUUDB61xfhyQx+Jyg43qa9D8TRgwtt5TABP4V5dZXPk+MrNF/iYg1xy0mjqjqj0i5TA5qEqwj46dKtSA7eab5JeHI6Gq3MW7E+l2zzbFQgPzgVLdXBupcXBP7vjC8Ake9LYwKIXcuVKjr6n0qlrWqppOlTy3ZEcMEbTuW4JAGevvTl7qIWrPm/9sD4ixaT4cTw1FcP9suWWR4Yx8xTuMjpkcV8hLbzPp6LBJZ6fo2oTGRJ7nDvC6DgAjlc9O+eK6b4w/EK58e+M9V1u02W8lkzMhlf52jxjAU/n647Vx9tb2P2WWG3tLnVZdSQLaXLAxrDOzZYDscHuOD3xW1CDjFyfUwrzvJRXQ0NL1CCbUItRNtN4gvgHS9kvxuiyV2xtk89PUjtjpWXqllPaWhOpajGj2MqRLYQcO8TNnhhycDj1A5qxqDTy2cepX+pQ28c05sbnTrEhXVUGBuUZHXnnPrmjT5ptOme5ttMgEtrETPLfZYyIxABZTgtgYI5BHaum1ndHOn3Jp7e6tbI/YLI6XYl/t1lfXRCzGMcYVujYPB74wCKjt/sE10lvbi/8R3MsSzwL2huC2W+XvjGeBg0y5v4pJYory9m12exlXyLS33NbtEfmdVIHGRwcDOfpVqeWaa5u51uYfC9rMjajYwQ4DMD8oQMDkccZz+HNVbTUlu+xZh1h/EVzfxapq8Hh/SroNcNa2igKZo1wqsoyFyRnJJGeepqxYXC395ZQ6BYQ6dDeQJaT6nqJ+UzA7jIrEfLnGCOmcDNZGnQW0rOdI0Wa8lmdbi2vrsEbTHguBgYbDdSM56GrGoLa6hFIupawhjvFbUY9N0+MlVmzgqQMlc9QRxnkipavoNN9DRuxp02qE63qd74j1WaB4TbWpIKSqcJu9QMcZOCPwp2q6lrtvpQ86Ox8Oaff4tJoYSAVkiA4ZcZQnqOoPtmrELTSQR2ugWVvoGk3YW7gvLzAcSxL8+1uQuehxkdsc1gag9trGtINNju/EN/eRK5klGDFclssB6gY7cflU2Kv1NHTI7e/mt7fSNLlvbrUYlha/wBRyFiuA2QVcg4zjBBGDwKLu5S8vJX1vWDbs7usmnaUp4ljGFVgMgZbuSQeSKdeW5uLUx6z4gj0+OSBrtLCxGcTL8vllR9zPPOcdTiotHjaUJDomjfZEmCOuo6ifmSSJdzMrHgZPXAI7etVvqLmZf09Lk6bIdN0S00hLqRQNQv5NrwyxKGJXP3M45wCD0rOksoL/Uoiz3PifVb6ISiKDcghuWb5lYemOhGFPtiomOmzzuLy7vPEeoXo88W1tuUQzlvnUgEnoOCOD6DFXhqF80cgtJrPwnpc5a8SOMgSCRF28MPuFsY6ke1K1tybtle5v7h4riDVLyLw/p07POLGxw22eMbVUgfc3epJBOTgVoaZFJqf2Y6PpVvpdrc+XGdV1BgPLljG4srHIXJGDgEHpUHhu3tZRdz6do0uoPOiyQapqWFEEoGW9up6gYPQ1X1eK12Rf2nqb6pPfxtcrpmnZVYLndhlZRkjI5BHB5OKfQtXSuU9Tmg1u/kiup7/AFu8vdzfZoQVSK4LFcYyR1Gc5wfauhnF7e2+6+lsfB+nSMLS5jhCgrLEuMlT9zPbqD2OTzlbLy5kt3jNv4U0S6cywlyAUkjXGQ38OfxB78moIra11S9ii0yyutY1O9jWI3d9u2RXRbKsG56gcg/KenFFtiXdavQfpIMs1xPYafJq7XUQsbnUNRJKRzsfkYMckZHrweADVqS7gtUNrruoy61cNugksLCTaqOo2xlj0PPABJGan1dzdrKmu65HB57vHcaVpS7fKljG1dyg4BLdMkg8mpQ1y1nBbW1nY+FLK4KWNzqF8NjCZRuLZPKZA6YwfXmluO9tSve3NzFYRwLp2n+FoEVdNvmdT5xc/MX555HYDp0PNULKGz1GaSSCwu/Et+FeG5ur0EQgt8sUmSc8f3XI7AHinWD2cmpS311b3fiy4kjliu2kz5ccrHbE+SccY6MQD26VauZ5f7LR9a1dLCJWGn3Ol2AAk8tBlS3QHDHuCepBqkLzKOpTXOl3KQa7qMSQ2pFhPY6acSNGoyp7A4b156kGpLa1u7XTUFvYQaHDbhlnvp8+dLFKe6nlsD5uxA4plhaXEUBFnp0dopUWd7dahndlz8rhW+YZXB2nHsadeWmkK6JqWo33iC9tZ/IlFs26J4wPkIfp7YJz154oYLuMK2WmXUj6XG3ia70ucSLPJ89q0O3nKnHc/UEe1XJkhsbG5l1jV1jubYpLa2On8+fG/wAzKrgAnAOOMEdTms69juo4bNNTvI9Hsotto8FtJ++kickgnu4UY6gHH1q3YTW9pYSHRtPH+h7op9TuV3b434G5TzwDkZIPpSfcXNcqT6Es1tcFILbS7WNhc2yXJ/fyxMcABQfmx19QO1LFfrc65FcrZHW49PLJNnLW8keMDr/+sEcVLpLaXZT7haXPifULOQu3mZe3aMLj7vA4/MH1xU19i1a5Oq6qmmPFFGILOy+b7RAzbthYYJwOAcAg80XdylsWUkZtNlsr3VBBDZD7TY2FiC4nEhyybhzwvGRjB5IrIfwmmraxJqllp97DpsCNcQGYrvJXGCCeGwe2enaty10u6lSOXQLFNI08SSX1nqupkBnVRllLAkHBBweewxWXqV9aOtpBf6/c6ntCzC1tgdoJbLocc/iB1pdbIr4rNoz760ms8JPAtrr2pyqx1G1kGyKM/KwKjpnk5Bz26VsjSrSHVRYSz2lnZaYpaS7tw0ltfzDlQx/hyehP3SMc1PbI97pGqHQPDUwtpFkZb25kAfyWG3vw+CT3zior3RFsPKtEubX+zLVBPeQPdBkuJEGGPAyuR1HY9BTvrYzaS1G6dHdl727ljtoNU1FmitNKlg/0donGCVJOBkgZAxzzxVyLTITZp4as/tMltEPtOtRXKrviePAYox5Py/KQDg9qzGYCzOqBxd3N00lrb6XNuMlqhGVdfp0IIyRzV23skvIYtMgme70+Nlur/U4o2+0W4Awyk/xYPAI6jinYpdFYZPqEcr/2q8sz6dp7i10tgVE0bjlCQOuMHBOQR1pdTu77T55zPqhTW9UKSvqFvMDC0DjBVsZ7jg8EHjgVCklm91Pqc7+WllGU0ySKDEdwyn5QynBBIIIJ6HrUgsBFALazjkGt6mrG8hmiUJ5bcqUPQZ7jg554pJW1QtblOyMVpNHCRs0uEebNDM7eVfOrYJU44z0Poau3N7di7ne0shcXF/GYYNNmDNNaJ1BX6Dr3I5qqNQ05bi2haO5k0GxIlksZSvmmQjDFT0Pvg+9Mh8QyxXUl1iWW/uAIrKaOUme2VSSobv8Ad7nqOtO19xJ62RcRpPsZ05CbzT42F1f38MZNxESMFMnGcdAc8jjFUEuzBPFq8UfkTR4i06QQgxysp43AnIyOR1weDVm+eG5to9OEkFtPDKWudXhmbybgMdwVyBjrwCeh4FRyaiF1CDUbfTIY5JcR29gYmNvNn5WdQTgZOM4PB5NC31C99jSgiuLG4n0mIGy1u/djeytIv2aWJvmABAwuT7Ag+1V4301tUubi2Bj022AkXSr6Td9pcfK+3HHXrg8detR2a3luLvTLSOa4uZEZ9RiuoMyQbOTsYnPC8HGc9RQ839oaL9rlDv4fsJDDbbdqTB2XIGAOf8Ke2wX01LaC5ka8tINPlvdQv42zYzRs01lGPmUqTz04PcjmoBBDdt5kkclx4Z051aSSAKlyJGXnJzhsH9Pekuvt6SaZLc6u8mo6gibb+GZmms4wcENjn7pJBzyOKil0eBdQv45dQhi07T1ZF1O1BaK6kxuRWPQZ7EjAIxULe4XbTHXbs9qNVvZGv5LqNoLGSObMtu0ZypYDnpyAcgjrSz3Nj9ktrO7uY5VaUXdxqtorMwDjBjbscHofqKbpJlsvKvri3uLLX74pNpyxRgWrxnhtwJwMk9jkHrxxVi802HSrn+wp3Gn6pvZr67kuF+zTqRuUcDHX1HB46VT7Atroow6lGsst/fxXUbRxC30u+slEY3IcqzL1OAAec9cGnz3ySWkkVxv/ALTvJRczazbyZRY3GNrAcDJyR0OeKkm1hPtb65ZxW+nzgKtpYSQNJBO/3WKgnABOM4PB5NW9O0uW2lTRrbzLDxJqYki1GK62pC8Z5UKSDtz3yMgkY4pNMetrGcdQuXl06+NpDYW2lp9lhvrKHCTyKQyliT+WRgcjJqTVv7Rs9eiub2c6XqmryJdC/sJAI1icbWyo5GcZ4IJOR0NWJLmzuNQnvLIpplnpsau+j3mXS7mT5ZCoBxyeuCQDg96rxLcIgewQw63qUj2smlyx5AgflSGbgAnA5we+RTRVm0VJrC0i1OVLm7e30u1R4V1CyBMdzKPmXdnj8xgHinTwzadbRXd6Psmr6msctlc2RCpHETgllHTI5HOc8dDUmoTW0AtLC232lvpwWa806+lys86HDbcdM98EgHBFW4L6a0e91G3t4rbUb8mGHRrmAtCIpBjKknAycehzzxQyOthy6bsuk0i+8m40awkElzrujKHYq/K7mPDYbgcZ4IHNQXWutNbS6zdxTSXP/Hrpmq22YjEYycMVHP3ee+ckGs7SbV5p/wCyra+/sRkidL+K5l2W8zryASM9ecZzgnNa0F3LHPHqdvEulX0hQ2NhJHvtJmztYgE4XJI5B4PPfFDY09DSkBubaPRg9vqunRsL++8Q2EZM8aMPmVm6Eg9CMZHGM1Vk1ETTLqV/HLe2FsrafpN3aqI5Y3XlGZQCTgcjIIIJBNVUsVsNY/saW8bQLlnYandCTday7uVXIGOpI5HB+tT32sTNdf2xHbppc8EajTmhhPkzOpwTtPTPXvg9etRYqOpmXUcj+Wt5It/LK6XV1qsBZnhU5DKRwDj9emK1LW+8ywj1DUvK1TQNNLWNqbXbHPkjKsQeTjGcHHBOTVPVrOWzn+zXMrafql2fNvbrzALaaOTlRgcDJyecEHiq0VxbNqB1Gcf2MtvCDZmGImOaaMjHB4GTj2B+tXYVjTZr6W1E7zJq+qajDv8AtALSXdkIyT255X6ll47UxXtdQtoHux9o8P6ZmM31nEqzksMrk9GwfXtkc0rCW3vBLc3Z0zxLqbpN9utpB5PkSD5gwH3c8kYwc5HGaqbo5L0wTPDZW1ihVbi3DPHeyqdy5B6ZOOvAIxSt3En0iXb7V3lgGoXrw6tqN1bCO1uLWT/SLURn5SwAyMrnAOcjg1Wkuob+COG5I1PS4pFurrU7EZmDEYIZj1wcAdMjiqj3EmjObya3Ww1fUnWeA220Q+U3ysSM8ZHPHOeo5pYbaw8/+zpLyPTBbbvtF9CWaG4cnKhjjHLdM9DxStzDu2aFxeteWceozhdRLQtZ6c8B/fQbOVYgDP3QSAQciq1wWVbeBbyPU45wl1d6nbKWlgJGGTJPOMjB7jjFK2pNbxSapco2n6xcAPpzWUQSA4OGyvbIHbvnPFUg4kgNuhNtciU/a77cfIdWOVDYGBzk89+BVWGpjixuLVLq9Qz6ZabrCyubYBZN4GUJXqeOeQeMgnNTR6fcXkcEbzvd3t2q3U19aszTW8a/K25R7ZIxyRkYp2ozSTSx6yIk0iMRqbLZETBcSIcEgHpn8gevWpruyuNGnitppJNK1fUissuoRTKsDQy8AccDJ+hzxjmi3YztrcnGpR3MVtLfQJLoOlM1vb31pEqSSvjchbPX2yO5BzUF7d3Ud3FfXVx5eq6gUaO+t5MmCPowZRyMjJHr0qeG3gvDIzvFpVtp8WyKVAzw3tyhwAR0GffIB9c0v2MRQPFNbyWXijVXUoCqi2kt5BjA5IXPrwQetLbYrV7ldrO0j1NbJ9Qit7G3ci51e2LNHLu5Xd269M9DwKdPeRx3z34RbaeFR9gjWDdb3DA4Y7SeM8H2NR/ZYY5hpFo4s1tYydQiu5v3NzInYMOhPIPXBwR1q1aalaPcDVXtIyzgJa6PMrGMowwzKe+D1APXmncNbvl3IoLV0ml06GQWWsagJEvPO2rCY2OQAe2enY56cU0XVnLJAADb6XYgNJp89xxcup2uy8cZ7gHA6ioEBBnsrRGubiVWa8+0qRJBtII2seTheDnrVp7rTZGiIgmufDdqzOIjtWcuVwcdj83p296LbCv0ZZsUuXv5g9kbme5R7a10q6DGW2VvmVhnrjPfGRgk0xDJLpcukxxvexREXt9N5WJ4CPlYZzzgYBweR9Kllnv7maO7nkubnVJIhDarHI32i02HKllADHCknnOR7VUa0ldhp5uI5IEcPdaxb7tuHBIVh0PPT8RU2Lskgkvze2lpfu5l03T82tnLCFEoIOV3Z64xxngjg1Yv/tVg9nPPd+XrepuJEubeYbNjcFWHbPY8c8U28umSe31uezitrZEC2f2aIeTOyEAZXORkc98GrRW5Gq4+zpZa1qoIMMsS/ZjDIOCp5C5I5yAQfSqd0L1ZVitIn+06LbXcVmtvE0l5LJMfs946nIww6Z79dp6U6ykhlspdSgaNJA4htdFudzDYwwzr24PUDHYmjRomu7C/052WDTdPYXFzay7VeSReGKH+eDjuM0WrLHYSar+7vWSR7a0tWk/0i2ONyuAOWwOxHI70wSV7iok1pjT4i9/d3G2e8uTG32qx2HDY7nC+n3l47Uy6S2ub64KTv/Y9rmNL6GPmZ8ZVWHTqeCenQ81YW3+y3ltE+qBrjUQstzqsUjbokfho2GecdiCCRwKfBYRS38iebbW+m2CMIpEibyr+RTkD2yCOf4T61Fxq9yhpt8sSSXjEx61JtjtIVhH2eRSNrAg9M+o5B61JBZT+dNpFmh+2BDLqEUu0KNpySh6j5eo/GobW0uLP7RLNZx/b7slINOkjOFRwdrg/XqM571a/s/dbCytpJriFYxdalKYSLm2YfKwU9ThfQ8joKejI1vcmuZbO4sZL9hKdBsMRxRSFVuA7DI46Ng8n1HWmXZubWG11Wa5S41TUVXyri3lw8CDgow6jI5Bzz7VA8+mLqQlleX+x7UGKyugqrI0gwUDqODggkZHTir8itJbAzxJBrusMr23lbVt2ifhgw6LnsRggnnANP5ErUpiATziyiCWcNuCt1epIxt7hj8w3N056DPQ8Vb1CVLyE6q0cEEZYJa6VKG8plOAzoOnXqoPXmobhIVtk0mzMsdvaqZNVhlkASWRD8xVuvI644BwRUlhc2l9HcX8yXE2nQZhsbGSX99DkZBQAYbBzn1HJpXZastB8ULLa/Y4XN5fyEXFzNJExuLNV4KjOCcDvzkfSlvGt5YUmfb/YunYgjv4IsPM4+ZQ3Y89CRx061A0RgtBavJ/xMryRZpNUhkYvDGeGVh246HqemKI4zIIJZYlttPscxx3EQYwXrqdyhv7ue2RweOaTt1KWmzL0j3Gn7L17WO21rV8+REFUW5iYFckE8ZIHcEHrgGs1ba4TfoSyAwQk3N+jlRhkGGKtweRwQCa01v764kuZ5baKfVtU/wBGt9MmiPlxwuPldewycZHXvVeW3t/sUWkRRySwWri51KV4gJ4GGVYKSfmxxnHUdBxSWgO7W+hG+oyzW8V7J9qk0qyzBZJvUTxt1UkY+bHbPUVM81/aXm4TlNY1HDvfWrcJE3DK4xgZPQjB6jgVILy3uiNbuJ2Sztf3GnS20S7i6coGU/mCRj1qOK9urVriMO1n4h1j/WEhRbvBIOmei5bnsQfar1JfmyaC1tmV9Etp4U0+2Ja+mab9zcuOflb+Hd0PXBqNpWmSDVZN6W1s5g0+0Eg86Jh8wIGPmx79RyTUoMMtq+iQZFjbgXd9DIyhmkX5XKN1zxggE8c0r6pbzwnV7qWZIbQm30yNJF8+J1+ZdwH3sDoT1HU1ndlbaC3sFzHcrKNTxquo7XuLmJiFiRvvK4/UEYz0xTJbSG4uJbMSx2+l2QMkvzkwXbgdjxjcOvoamuQ9vGY0uzJrWr4ee6jkXyPJk6qw5AyehGDnpgVURYZlNtG8kelWa+fc21xJmO4dPlYqevI4IBIB5oSfcT5expQX8kMP2+9WWW7lAgsLY5823UfdkXA5x/dPUdahubR7OWTTbO5jlmuQzXt/ETtEbdUYex6HrngU5NYMkJ1maWS5uY/3GmwiQCW2C8qdoGTgdMjkdaimVVMdlHcxG4vSZL3UonIhKPz5bEcDLdDxzxRq2XovUdLOkkcF4Y0Gk2TKEtZSzRXMg+VnXPTJ6gdD71HIL4NJJLbyPq1wwSFAW+0W6dV5GCcDjnkj2qz9o0snYQINHsAJIbCZiVuZQMMycYwT1AOAeetQtf3K+bM7zT6tcDbDESxnswoypJAycL2PUe1F3uO6tsEVipdLWE/8S+1wb2+j3YZz8yo/Y89D+Aq1G42Pq88CQSzYWwtMN5UgY7S6jt2yB0NVgltczDTF1COGyjTzbq+t92ydzyI3PTrwGPToKsiVblX1KdBukPk2GnkMIufl8xMnA56j15p+oLZ2RFI0r2cmmQpJcahJm4vbtt3nQqOGQg8tgdxyR2p0UtrP5V3PF5GkWigRRjcY7uQdfddw/AGobuy+wRx6X5swvpyJLy5YN51vj7yEZycDn3HSrM8mYre8RIH0fTT5a5DeTdv09crkH6A+tF01e4bbok0+4lkM8QgkuNX1E/uslmltE6gg9TheCO4FPvrKzaEafbz4tLNvMurof6ueQDKqxAOM9ieAarrazaZH9sBk/tfUZCsUC7jPaoOVdWHJAHUHkjrTb+COJ0sbe8V7SH57m+jyEmYjIViBjk8AnoeKT9TNN/aiWtM1HZC+pyZe9lYR6dbPkMin7siEdSDwV9OvtLfaf9nQ20VyktzLmXUJzkbQxyYz/Q1m2F22mzR6nPbcyDZZWspbjdwJF7HB6j8TVy6sZR/xKRcf6VPmS9umyGjUnJjYeg7N+lNq/UuK0vYgF1b6l5sluRp+l6cge3jOA87g/eB6HB7dhWpbwX9utpKJ4Zdb1EkLH/z7g/eDLnjI5BHX2rPFva6pPHerBjTbIAR2jj5J2X7zqMd+4HQ81DY3E8nmKgabVr7cqpz5tvHnvkZ4Xp6ipfYLuOtjX1G1e3e4060nNxHbx+ZqFzGf9aB1wf4sEdulMknZrODWbm3WOwhPlW0LjAlcdGx745/OnyyWeoW0Wm2AFvZWSebe3KNmOZx/GD2yOo6A9Khj1ZNSSTUbtP8AiXQoYLGErlWkA+6y9RnqD0zUpuzSK66su2+qDSys7W3napcrvkSLBMK5+6VPTJwc0VQgvDoMMUzD7RqdwCZI3PzRoMYBzRV2QvkcfHpbDVTaLdxReTKZ4tZu84lRF4AJ/U89hirGn3UyLd65pEAEiW7Lqc18RucP1KqeegyRx2x717t7++ktNIlR7i9tY1/s+KIgghjkbj14H0q1qlxNe366lOkc+qwziK40WGIBFijBxuA465x1J69Kt3Me/KVLOCSy8PEJGlt4b1G5S3N9NGDMHAy20ds89M5GAMVCiq7x2ikaYUkkuY9RkBWS4QcKB9ffJHTFSiZLebzZkXUbS6iYrDFuMFnI5wuc/p6mlt9LJuo7C4Mmo63CESwuElzDEBgnnp19MkmmhtdGXbm3S2hnv9MJ06GKAWl6LmTdPcB8FmA6j5eeAMDpUMWk21zOlpYyLp/h25dfJ1G+AMgKKdwB7Z9s8YHWnXVwskttqdpBLq/iOGd5b+CWFWhVEyAcDjg89znpVS/ltI5DE0q63JqER8sRjZDZSSMOD269+AT9KY3Z7ENrE97pl/cWz/Y7+xaS4fUpGaN7hB8qhQeTxzycjpik0qWfTLC51SyjmttMmVbO+ubj5nLOcsVXqMg5OAPY1b1LTruSaPSBI2o6/ZtHFarakGExDk5PfH55z25psuolnGomN9RlLubzTxGRDA44BYAkcHtnk80m00RaxXtLV4re5t4JPs9jc3O+01i8XDFEX5grds9D14461DZ67JaR/bdO8ywnghaO6llYeZcBjgsFPPTt2FXdQtZbeK10qfUBqkzxK1jFbSgxwSO3QnA9eOmT1pbk/aL37fMRe65ZXSQPp8ca+QIox83T0/E556U7obWvoV0vv7JtbmHS7cx6HqKLaTXt/ADIHIyxGPXvjtgDmrWnq81l/ZsCQWV3bzNexa5ckqZYox0BPAycDPJHTFV2udMmuftVzLHqMV80sn2C3YqlrIeAzDpwegPBPNNvo55p4NLnc6jqkAjgsoYvmjER5OT/AJOetFrrQLWG2F1PdyTatpkEkqQ25bUJrkCRQzHGdpwen06cUsNikep/Yba/hGnXG0prF7HtETfeZFbp7Egc8DrVny7dI31S8eORZrvybvRbHKFUj4yQD6jOOTzmoYLe1eCSy1Ocizu43u9MtbWQN5bscJuJ6ZHTJwfShPqJ/wBf15k9jqk9xNLe2CMNasXkuJ9UmlK+bCowCAc9sHnJHTGKZpV9JAlxqen2gu7C8tRHqF/fKGEEkhySB+foDwBTdQh1C4uIxdZ/tewEVuNMiUgPGOcAgEnjqcZ78irl75EckV/fpGdH1CYmXRrFvulR8u5enXkZ+o5oeoXaV/6/4YjtLKJNNm0KDyp2lnWW11qf5FKIAWUE8deuPXFUbe7ZFj1DSLeQalaiSbUruZt2f4RgHk4Hv7ClktppLaXTNTW5jubWHdpltGQ+A7HbuOM/d45x6mnzwGaF9UvZ44rmGWK1fR4lKmVAMngfj2yOuaVw8ytPYJc6zBa6Zcre2V4qRvf3y4SCV2ywBA/DjAOcVopY3dzr4tLKUapr9lMWjv5Jg8RjjHQZ5PH1OeOcVSaS2s7mSXUd8WgahuvYrKwbc0TBcKD2GT0yfU4pdQuLlrSKC5H9lalptpmC3hiPmXO85Cs3XpwDxjvmnsJkdjq0sU17rcOnLqMgjlbUftC5jickgN6HHPHftUOkXFrcabc2c8cl7PKFjs7rLCK3cnPXoOeMdCeDSz6na+ZJeGD7Bo0zR2t1YQsVLuvJJX9eOnXPNaLW5tdNGlXbyWHh26eS+tMAM8jj7o3D8ufxGaewopyuV7LUWluftoMmqeLLG52c4aIRIOTyOcenJzVjU57eC8trzfa6zPqsLyPbbSI7aVyNpYDjqcjJAJ54xUJllutCjmdItIk0iBUlj5jnuQ55Pr93sMYB75qWVLEOksAm07wtfzpAJGwXDquWJGPyA/maRfkT3unXELy+Hr+eTVfEsSRxaU1vNmJV+8271x7Dk9eKjlaYzx6rKiXuuW9yRc2EsG+NY48jcQPQ59SeorNXTb57kCOddPeF5bm0v7jMbzRgYzu9McY684IrV0a81GGzvdbsB9gihtvsmogsDLLvILEA8jI56DA6Gh36CSV9dCjeW0I1KOPUpI9XS+tzJaR2shEdtJIeCAfwPOAT16UPYyahcXOmXMs93r9h5dtZR22GjKAAtk4OfTjnP51A00McclkY3ttJu5VeC6lhDNhFz8p7ZP6VNDcXz2dpb20a6Vf2aS3J1KUmOS5jK47+2PcdMUITa6FUXgtblNTuDDdpJKxudOjTCoIxgbgOOvTOcnmpRbQCK3stRlluUuImudPtrVgyxO7fKGz0698A85FXrK/03T7aCfSvNt9OuIVttRmmUMd78tgdemc4/Dmk+zrL9r0rThbRWNzOJLXU7sbDtRcnaegyfr2FHkMz9Vmlu5xcXsfkana+XavpdvGUEiLyenXjPr1zT3vdPm1FLjUVS38P3shf+z7CXDgquFypwBk8jPuRg1PpPm3ib9Kil/tyyjludQvHlG0xjgbQev8APt0qvptpG+pSfZgTp18qw3N9fRbkgkY5bBA7n0wD0FA9/M1L03L28Wn6oZLK7sbYS6baRx7mmDt8oZhz045xjr6VBq979oT+0JI7XTo4njsLnSreRlaYAAkgf4dOuacLUvrD6Zb3ccmpW9w08OtTSEK0SAYGTx1+p7YqjDdOC+rWUE1zfRxyTanLdIGRSTtyM+3b6YzR8LKctNR9mlk14I7/AMy38OXjyXNtHbSBpRIFwoLds9snGPSp722vrSCSDUJ49K1LTrUPBbIpE10HOQC3U8cdsDrnNU44LeGGSztkF7a3aRqNSmBQWkjHJCkDHB+gPSkt5Jr/AFUJHi716zmMyanNICJI4xwOev6+mMUPUlaK2xPear9nsAGgjstIuWSO8tEP71XVcsxBHGeOB9QapXF+b6CCwGzT7ISte2VwUw0wwQo3D8Rz+VJ/bczapPqrWgvzOjG7MsW5Fkc7Qx7de3Ht0qe1062t7iXTQ41W9IjTT7uNisUchO4rnocHjgc9DQSr2sakl8XsILq0H9iGxhW21AJIyzXZcgkqOD93k46D61M66fHqWyIzWHhC/kURSylTKzqvPr39M/nVS71JLxU1U20up+KbO5Jubcxq8HlIMHOODj8TnkUxltdNvo1Hl6vHqMB27gdlnPK3ReffnoCfSp22NXqxLW0knjltJLiLRzp0Et5b3RBjluVJIBLden5A4IoMaRWMus6UHstP8uHT7uASbZJGfl2A6jg5OMYHIOaVbKW7vv7PSWTVPE1hLHDayQy5hKKMsCTwfwyc+1VhLM1/LrRg/tC88x5L+xeL91Ft+UNxxw3vyelUQ9FdC3tlbwxJakzWfhm6uGms5SqmQui4Az7n68VJpVjeyJBBO8Wj39nFndNujmuRIeD69B3xgetJfxWdhbCyuJBq8UkKfY5UJC2ksjZ+97dOwP4VKmp3N1f7zK+oeIbGYbZiVaLyUXgD1x+Jzx0oabQl7rsZlxGtjqM88QMGkTTLDdW9vJljtXLEqff0z61b1BZbTThYXsRttNnR72ybarPKxOFGffOOT07VFb6hcG5udXiiW+juLd/t2+MeXBI7bd2B1xnOOMmrpttPggn0M3A1GWaSIWeqSsVSEj5mXJ46jnHXp70baBFWX9f16EcqQraiS9CaVd2kMMMmnqrJJdgncx456dh0zmmTfZbezkjL7PDGqO80VrbS/MjqPl3fXqM5B61Y3xXUcl3ZSXF/4hsmeTULiWXcphA2rjPXHHv2HFJJbW1r5Fvpkn2nS9Rhjt7y+uIci2kc/MqkevQ4wDwBzS0sPfZFW6065hhs9Ouix1iCJDYwxhW82OTnnvyPpz1pkc807HU57aJ7y2uDDcaYkJKlEBG4gZ7j3PeraaY95q13pVtewi6spJLm31mbI82ONcY3fpnkjpVey1S6NmdRsIpLaKKEW+ouZPmcuw3MAeen046elNBbuMuII1ijtrqVbzT76Mz2ltHMcW8kjYBPpntnAPXtVpLS+fURpwR7/wARWEsf2ZVZWjESDP44x6E5HpVlrayiJgiSW08KalMFju7iIGRXReSp6Dn0zxjvVbF9CkduZI9MurCJp4rsIyS3obgAnr93oc8D1o22Fpckm1E8atbRm8naKWTVbaaPdBDIxxwvT3PbOMVQMnmIlm5jlSZ4xb386sBAy/Mdpxjg9fXoasSvaNGmr26R2emyvHaXtgszLJMQMsxB4XJ9OnUelSy2wgS007V/OtdFulkv9PjtpA7hzwqkn17ZODjkUbbju3sV/wC1ppITe2xb+34HkuLq9mkwJkAwAqnr9eo6AVUiu4Y4HubFJP7Mv40s72aVVcq7HLMoHTI64GPQ1Yu2ublo49Tgli1HT1jhiszBxLH1O7H6d88nIpkws1kg1ZPIezupHaWwiBVYsDALDp155PPWne+jE090XbK2tSJdJnIs9Olke7sdXuo8SSFVwBkcDLcd+OMVVa5uUtrnUba4j097GFLe7jRmWa73H5mUdenJx0H1pXsfJdNInkF9e+Sn9lGKbKRsxzgk/r0yetS3TPdLFqdsZrnxFbTub20Kr5KpGMFgRw2CMY5JPtStZ2GrdCG1v7CyhNp+9Tw3eSGUCKRWkEijjPpk9O1SDSbhY/sOoF7DUrSASWUAiDNch2BVeOeR3OMelRwBUiuDsW8s7+NY5r5o/ltJHOTjHp7YB6CpIGN15unm/gOoW0rXMOszMy+ZGi4Chj+RPJHSiyJ/r9RdZ1rZqVvrN3BalVkEN1pUcRVEWNTyR06/XJ5FKps4Fitrm5j1Gw1CJpLO1inYLZyyNhcj+WcA8k4rFnuftVvcahBF5cqxiC/hmkJknZiCzKCM9OoHQVa84R2jQWVpNbeH7pkWKWQK0gkRctg9ufTP50NCUlcuaRbSfbGt0iubvxHZXKx26RsGjKIMkEdDj2ycitCzvbeC9n1kWY1eWWKWTULe4t/3NtIxwCcZBxzxnBPIrAl1HUILOJJT/ZmoWKmWOSOJlmudxxgng9OnoPatKC7W00691G3l+xaLd7NPvLQSfvZWxksB7+g6DkHNK19S1LTQq6JYw6hf3GiI8NzcuyGzvZJikcWMMcEjn/Hip2a4t0/tPSUuZdZsWmm1OQyArtBwCPf6n6cVn6kt1p+hJZSf6HaRBru1kiiDSNu4UMw5GRwMnp2qLT9aTVb+LZfw6PLFaeXcQmMqsrLyq+2T3Iou9xJLZk0sVlqN/b2ujSx3ct7b/wClPchVKSE5YAkfhkcdKSe6e20fyNQjuLLUnkD2V7Ku4Eq21huzzjpkE+hFOvoLiG2iivtCtZDfFNRa5sT++itxxhQPubu56kZ4qhJryXmuxXWjRSahp8TC2sNP1aTfjcMH5enXnr6GmF+Um1KC70Oee+eKy8S2sI2zXCcgyOvXPV8D6DP0qgbjQzDG9lJeaFPbW5IyGYTTA8EDHGR+ApLOOTSm1S01OGSwfcfLkwSplXnaMDnB78iti3v9Qk0VxBd6fq1nbMJlikX95NM42kDoXwD14AFDsJXe3/BFUzm5kSQ23ijTkeO7nHmASTyFcMNx+9jgccAdBxUVr/Z9peXFlDc3fhu7k837fHdsfKWMjKRAdenVjzn61DHLptpbWSX+jXWlS6a5+0XdvktLI3K7s8cNgjPHYVqz6bfPG6G70zxBBcwrqWoSTSYkG37yBjyPlwMjqOgqdAWpUhivLnTHSfQvtE13bh7a5sPkkt4E4DgDkZAzjOSOoqlaTnUBH9i1tBulNvbWeqLxHGw+Z2bouSOg5PBzUljfW/8Aanlw3d14XnvLj/lox8mG3YZAwfUD2JP1q5eWd6+mpJfaPDrCXyNY2N5ZLtZUj5DhRz93kjn3NVoN3tdA7x2tmZdR8PGKF4202yv7A7QZl+YyEjlsAcADHXJq1cusCWd1pOqweI9NsdjrY6lgu88gwwVRjft6kjA6HmqmlXoiWW48O62Ujsyi2el6kfMeWRuG2LnHLdcYA4JqG9hhsYp21fRpbabTHfztTsBuWWaT5l3HocN0yAByKGrBpbUdplraW2sJpl3eXfhaUM76gZGPlk9Y1KnjvnJH061o3sOq6tYE6zp8WsyXy4iv7UZngt4jwQg5XKjPckcVkyabf3RsEmuYfE63SDUL8hsyxohG5WYnPK8AjkjoOKubohqU02hz3nhy81GYQ2VpNxGsLcMzMeBk8ADk5Hqal66ItLSxXttTuLy2uJtK1CO/gjf7DY6dqQzII3ADYU8DJ+hxg5qsf7EUpFPbXehTadbsjNb/ADLcXanIJzwMnp2FX9RudPF9enxHpflmxtm06yu9L+WNpl6szDGcdMcjOcmoBPc2mlw2HmQeJdG08rqdyseBlsYI3HBOAdvH4DIqtCPV3/r8C2be4szZWGt2lt4gsbhk1e+vbH95OqdwW7Z6ZHJAOBxVQaiES7utGuf7Ti1CWWws9MvRvkihYdfTkjp1xg561XsLK21C9Fto+ozaBqeozvHcWlySkMUBGRycE8cepPPer+qPZN9su9V0+eyeKJrDTL7TwI7cunBbI56fUZyCaSGyjpAhu2+wWl6dMtNPiFzPZ37Hy57lDnaoHuMk8gHBxzVi7htIbeL7ek/hvxDrF0sq3IGyCK2YYbge3pgkntmmmIWMVhp2peVrHh+1YXl1d6XGBJlhgguTzjgZGO4xVzTtTvJIrmWye28R/wBoiTT7axvh509tB1B5Ix24PJABzxRawrrZlPVZUtTcPewSXthpqtYaff6euxWfHysSOuOwPGSQSasWBupdOtLBpIvEek4GqalGBiVGQbWTceemFyCcjoMiqGlTQwJGmn6g9kunDzvsOoZkW4ukOCEXoOeT1A460xreD+1hFrgufD11cTfaLy9tiFjWOTJUbenXnkAnOB1o06FX1LGn6yomv5tCuTBdajK1pb6XcgsI7ZuT8x464Hr0Oaht4dOgO+7S50b7Ep8nYN63F0jcnJ45b6gfjVy+gvRbx3dzbxaxb3CPYaddWw2yQovKsUHIyvPfPrTLO6hgSJILsaxoenOtx9gvgFklkYbWVR3x1JB44OM099BWa0JsXF/avaX2mW+pwsRqd9qGnqXlCngru6DJGPXgjFR6Wt9exz3um3FvqMdwzaZa6ffENNHE3cA9M++DjGTViztYtMuZdKivLvwxqd7v+3RXrFIVhYZRPy7nnPTrWfe3B+yf2nremPEk8X2GwvbM+TGjIPv7QcnCjOORycntQFupa/4lWg3kR0y9u9HubGIKkN4u6OW7U/Ntzx19CQD9arasE/tIjVbL7YsEi3t9qmlHO5HGRk9PvfQ9RitWQXT2ETOlr4r8PaJEJpn4Ri7ryCx+/tBxnjr0JFZOmxpHpqWuk6uLK81EsNSsL3KJDGPmQbiM9PlGQSeoxmkhX1szT0q+1Se0ltLG4i8Srru6OS25ku4ol5ALnkZHAzkkDPGKzhc2EUt/qOjajc+HL5CLe0sJDu344lIboATxwffvRcX8QtBqdzZXPh/VLuRYbK608mOFEU7XfGc/d5wCSTkHg1Yvr90See5s4fEnh3TUaxt7hI1X9465DED72PQ4GT1yKF3Kepl3TSRpFPqulLLYabm3/tDT+N0jDKszDrg8DIx2zmokhuZkt4La7XWbfH9o3ltISrRleqljycDA4zn0qTTbmPT00600nVJB5SC5vLC/G2LzVIKKAeTgdzkZIpfEc/nzfa9X06XSr7UpFvVns/ljEJGMBRkDJG4nOc9hTXYnS10Z895Z3DSTxJNol7dz7xEikQ+UeDjjn+easrDfalY/aJbKLVWk/wBDtzFzLGF5BCjngcnPUd6vaPNql5cm3sJ7bWY75W0+GGXb5yxDnPoufzx1PFQ2kum6Xc3snkX+gakqi3tBGSY/NT5ZWJz+ikj160PQPQfpd0NOu57rRtYMUkCKLe0v4t7yMTtbHOOvoeBz61DNBb2zyjVNLJtrAt5moaYQS0j8qWY8H5uMEAdRzVi9t5IoRPfW9rrGmacDH9ps8ASPIuQSwPzY6DoAc9azEhRIbSy03VnBdDLfW18dkSyDlVOeTgdMgjOMVO5XSxY8m/1ewtrS1vY9b89Td3kVycPFsPILHnpwOuew4rKhewlt7i4C3OkalcPiBYsiERnhsk9ce3Oak+zRrBGdRsp9OutRlWeO9iJAWLPzYUfiTjntippA1pNey2jxa7pq7rKz+043DcMhgvtycce54NUS99SreC5iRbm6sodQ0vTl+xJPCNqFiPlJIwTj3796gt0zbQWltqHnxt/pF5bTnYFZRwu48njj9abEsckb2sV3Npq2se6VZ/mWW4U/KMdP5gU2/ilCWz6nbxiW/dZzdwncyxDg/KOmevrTtcNdymNRW1vJbu1ik0ud2zCI8hApODgnn8q3fBmuXPhvxXp+oQjP2G4EslzbEkEH1PA71mJfRWl/cXFsg1PTVJggF9jcQRwQo/P8u9QwQn91BbXDRTMh+1RzHagxyBn/ADz0qJRUlZjj7rTR+vnww8VQ+JfCtnNGBP8AaoQ+4HI6dBXW2UAnjlRJPKCAllPqK+N/2J/jEbrTf7Dv8x3cRxa+hQDBxn09q+whMxli8rD+YAZDjGDXFBvZ9D0ZfzLqSxHYRnkntV2Rd4BGPQ1BJH5dyMDtUjyOiEH1rZOxnvoypJkKRXzz+0yVe60uA4LbWJ9QK+hpHL5PQ185/HoLd+I0yTujj2g1E27WNYrU7P4FaoNc8NRwCTZNC+xdh6gdK9psd1y0flII5YwUyR9418w/s86n/Zetz2Bzkr5if71fUFm3nW8B6XJO5wO4Pf8AGs6eqLqE5gCosyupnVj19vWs6WywnnyDgsQwHrW0lr5gLiL50IyD6VDd2RuZDL5ZiVfvD2rosYowBAbp0WQgQjoT2qEiTakASMpu6nv9a05kLny4+Yc9T1BqvLDCEaJ4jvDf6wZP5VFrFXMu5t3heUxxp5auACDVWe1mke4cIvQHA4x6mtaaCG082KQPlgD0PIqrcWsMUpcZ2sgI69+1ZNGi0MdoJTvc7QNoOO9M2HysGtG5gjnMbJ/EuWXsMVTKqXyM8DkH/wCvUNItMzZoSmCH5OeDWbLCwMfz8EmujliDfvCmfasxoIxsDxkLz25FRY0UuhhlZFwcjqRxV+yvVmzE/wB4DAPrVeSGOHYuDyT6/nWc7iFzgnIbFZ3saWTMT4s6TLqehiHLpEXG7YcV80+LPgPekSXmlT+f3MDHOT7elfX58rWbB7Sb77DGT+leD/E/Ur7wjDcIu+JlU4kHT2NezgajWkdzyMXSi/iPma50+XS7h7e8glguFJUxyAggjrgnrUK6d5wLkK5wRz716Np+vWXjXZpXiML9slP+j30Qw2T0/wA/hVjwx8Mb1/HlnoF08CC6fbBdSMFjZj0BJ6Z7E9+K+l5v5jwvZye2qOd+Gnj7WPhNrYuyjvpcp/exnkAH+ID+dfdPwz+IFt4r0231C0uTJA4yTnJUntXmXxB+G/h7wj4Mn0bWIBbeIIVOY3x8xNfL/gv4qav8KPE4+zyGbSXkPm22egJ5I/z714+Kw6qfvKS1PSw1WVK0Kmz2P1EsNUDQ7RIA2QQfX6VtQX2yUGXyzuHyg8jNeMfDf4l6Z4p0W0vbO4WdJEG4Eglc16HbagHhBfY6A5BHXBryFvY9CSOmuW88ZYxgL3BqgttdWl75sNyhGAdhOBio47sY2IIzGw45qG9vBdQoICkUsfB55JqpJNER0eh0N0LXxjo89rPsScKQM/eVq8X8c/D6Tw88bw/OJASQB6V39nfXem6huMquwwWG3lh7Yrto1tNeiildA5XOV69a5XSp1b3Wp208TUotSi9Ox8rDVZrDOxB9BSJO2oSPLJ8jHqCeM16z8UfhWkDvq+mDMR5lgUcjPcCvIpoWOApOFPavArUZUpWZ9jhsRTxMeZblybTfOQYXex6kVk3enSxHEZJfPrViGWe3bzATxzzVg6jDdbS4CSAcGstGrHYrxehUs5J4ciQnJ4xUyTSRTOTznuarXlwxOYiCwwamin3/ADzx5Udh3qOVMck9x0N4yl96gg8e9FxZrPF5sco390pxaJj8gxntVJ4njckkqD0xTT6EWT3GfYJXi3n+dOhtntVyM4z35p0jyhQU5qGXU7iMjI+oqtty7OTsSvcyBJCBk+neqybpmw4PPerFtfK9wXkQdOlXo1a7DFAPoO1IlpxK8WnowB8zqOUNSZigx8maeYQsg3nnPrTLqzmLB8fuwM5zzViSXUQ3omYKgAxx0o+z3AlwoG09+9VVk/foB16CtNEeJ855Pb0NQXJJbBDaSvcEMNgAzvNRmJYrgsx349KtC8O8bs8U24uBPEcRhBRpsZWK11eRxxBRGAT1bvUkbW1uwkUF3fqDwKqGI3RCnhQQc1LLHGMAH5unFGoNRH3V+RgIRg1e8LeG7/xXrEVohKRlhvlAOAKz7DR7nVbyG3hQu8jbRgZr6V8G+EofBejQRriScrmRz13dTzXo4XDuq+aWyPJx2LVCPJDdi3Xge1XwymkJ/wAs1/dygYO7HWvOriz1TQdltqWZYhnbLHk4Ferz6hGzxP5mY8ZYCmzLZXyPlUcA5HcgH37V9ByRZ8e5S1Z5HJeK2Dbyb3xzluf1qOLWGt3HnIwGckjmvVD4P0y8wWsoow/8QHNYOqeBWinkEERaDgAk8Z+hqXS7DVR32Odg11JgSjo47GmNfsUIB3h+SDVPUPC4tZyAfIkz9M/Sqm26s8gkSEdSOlY2lE2TUjbtpAuXwF4wADzT3vwUGS4Yda5uS61CZsxooXpnHNOSK/ZQW6/pUNyYWSZtm9LnOaUXQHB4zWQt28AxKh5PapftaPxz9MVN+5VjWN6COwPbmq1xcls5xuqq0jPyg7d6ga6ih5Y5bpgc5NIfKWVkMnOae0qrHskPzdaoG8ebOE2AdzVSUSXXC5z0zRfsNLuXJ9UiT5Rhz0Heqm2e+fHQegFaGmeG5ndAUJY12OkaA8ClNoEp7+lUoN7icktjmdK0FEKs6E7u9bhsNv7iFMnOf/1VtPaqlm43oGjO4+vNMsYRNcxXEsh252kjjGK0STdkK9xmmaU0NvHKIgGDEHBxkVt2dmXQ3HlZdWGeevtToLeMSeYkh8nfgjPAzV/yQ7u8cp8vOSB0rZWRLZG0YuWkmMWzGOPX2qRthEkj5RxgAf0qZk84uyPhQOR/WmXP7z94cbI8fj70ydDOuJikJlP+uDcfSmaJZiW4lLp8uDhveotTbzpEnQ/LKp2j6dTWnpFu5heRTwCFK1KWtxvYvIgkWKKOQhkyeR3xQsUkkKblWRwxYfSrEwaJy4j37VAJHY0myOJ435QYyRz1rUhFWSMTIZ2R42DAEjvVe8zJkx4eMkAitAI67MS5jZicH/GqdxGXzGUIR2zlOpqWxpnC+Kl2LKifdPT8K8VaZYPHWlL0LTED8q9y8VJ/o5C8lc5PpXgF+/l/EbQ1PIMzc/hXFL40dkPhZ7RKT5WTV2ziMltgDvWfhipDfN6Vq2hksoUlP3SMitI9znZFNLCIzEDIrj723vXzp+1z8TpdG8Hp4d08yPrWqnylEbcqv9Mj/Ir6BvtSi0+2ur2UoBEpeQnoFAyc1+aXxp8ff8LE+IWr3zX5torYs1l13SAcAADpnnmptzyURX5IuRyN5q63E1lqeoRf2hd2kpgnsHi+Ty0GBlh6HI5JPerl3am2ijstT1QaXpNxE+rWVvatuAcjCpu6rkcZPHtVO2hlTTn1ewxp+lSldNvZGk3OWbBdgp5HHOBjAHBzUlhpgubu4stCs5NTvIJxd2d/cfKDFGBuwp4ODycZPYivRSscDd9WCWwurOA6dpSWFq6JZ3V5fc/vmOcgnkZHGOnYGiKXT3vIrjU7iXXLm3nFtLbQf6t4lHysGPHtg5PfNWr65s9Q1C5n8S37yf2hbtcrZaUdojnA2qGTkDJ5GTg8nFXIIb1vDtlOlvZeHrMBdKvp3A8xnc7mYqeenOAB7GkvIhojebVLeyuIpHtNDhtU3pEAPtU0crEAZHL4XjsQKzXs7OFA9hZy6y8EpkjlnH7swqPmUjp+Iyfyosmt5JpWtdPl1u4snbz7udi0LxdEbbnIz15OQeO1WNRuln+xpqGsBEsisEdpYnJkhY5bDgc46ccjnrT2G7NGnf8A2lNBjtL7xDbW9nFi+srKwOWbzGwyKw5+7kE5HuKTTdNIvHfw1pC2yRsb+DUtQYbxHGPmI7H5j2yTwCKhmtPISefRPDxS3tpWvEu78KXkt+hBB4bDc5znGODVa7ezgWK3v9VuNXkgZGihsH/d+WfmkVWAz7EqAc9aSuV6kr3Nncy3CXt7d6/d4E9rb2+fJV2O6QNjlcjuoAyenFS6ib60tkLTWnhzTrhzqVrDbEGTAO0KpHIyM5OfqOamD3sOlTx6db2+jWSs1/BPJ/x8PA5xgEH58fUEDjFULS0tbHUpG0uM+I7mxdblbkjfb7CuXUr04PORznjBxVEsIxbzXctr4X0SS4aVlu7e/vv9cvlcvt7fe64zkHGOtP1S5ivJQNX1M6hPdf6XDZ6eW2RysfnQgZIyvcYB5OKdfpcwvu1rWPI8mMXNpb2BJ8yNzyqsMEZB5PGO4qxiSGEHQdC+wRpL9vtdTv8AHmGFRhvZsHqQScYyKkS0J45LuGGVtEtYfDeleYdQtp78gShkXDbWGR7d+MAjmsS2mtLoypYWM2s6vMy3MF0y4Ebg7nAXGCAeTtH4VauZNLgeeOW4ufE+qlknthb5e3G75pVKj+ajr24ovmv4dPRbi8tdEtnR9RtYrYjzG3fKAGByMjgnPHpzRZlPXYWW8mv7cve6i8pv5GuINI08EKJRwyso5XIBOQSDycVfuJ7q9gD6ZZWXhTT2ZZY5JmUMssS/MVP8BbvgEfnUmh6e9xLAfCNktsYANQiv9Qwrr5a/OARx17jPYEVlyLp17fyybLvxJrFyqzwCEEIk7NulVgOTgd1GPbih7grpWZXt59HuppIvK1TxBeXECvbADYsVwxywI6HHqBg5rUd7+fS5TqOpw6Dpl15l0llZHlZo12quBym71JIPJIpl5e6hPYu89zaeGNPuZGu4Y7UAESouMAjlSQPUg9SBmmWCac8sZ0LR57+WZY3gvL87fKlU7mwcYPPoCD0oFtqSaYWmvIxomnDTre5iSKTUtXx+7nQbiyschc9CMEHgUj3ejXt076jLqXiTUbuFlli+4sN0zYXr1xgcE4NEl7F4gvbmXWr2S7ubqNri30zSwQsVyDt2soyVyBnOcdScVaCapNpQISz8L6BqUhO+TGY5olyeeqEgdeQfYml1sNdhY4dQm0+QanqFl4Y0u6Y2d3Y2igMjRLxlcfLk9OueueaoWsRCRjTtHEZeNbG8v9QJI8xj8sgLZK7h/CQB05p0EtnLfWf9iW0+qXF5CEuLrUgQsNyW+UqxzjI6g/KePerWvajFq14H8QavLcSzq0M2l6YoUJJGNsYYZx971JB5NP1E1oY1/dQ3eoxNqt5d6xcRP9nuYLYYGF4QlunXgbj+NbVpFqUGnX91KbPw/Zqi2F3acfaZInOSwB5bA5IGCByDVKGDVbPTZLpLe18N6VOo0y9lkGX8wfMTg8rkc8ceh5qHSZrW5xLBa3Ov6o4e3uJb4HygzfLE+fp2cgdMGnYlMLC2sLLUf+Jfp7aqSjW89xqYOxXfCo4zz+BI5xzTdWezS4K6neTahd2rixmsNPP7oxoPkO4YBwTjByc55rRuJbeN4J/E+q/apbaYWE2j2GA2yNfkO7IDYbscnuDUdx9rt45WnS18OwBBZTxyqRPLHIdxOCMthfoQOh5ouVypoiubjVILK0ttXnh0SztQsBihIFy8EhyDxy+B2wCBVfSAkc93J4e0f7bNZSPdLfah8wlt1GMlTweeRzkenWmQPYW9yLnT9OuvEdxbM5mnvsm3eMjahOTnj3Oc4xmjWpbu3to4NS1BLeeyEcMVjanLS27fNw4xnA46ZHXmmLR7k3220Mb2Wp3s+t3RiSXTYLEs0Ku53SpwCendQBnORxW5p/8AaWtz50TQ7Pw9bANfxTXQUABF5Kn/AAz9KzNOvtXXRvsujaZBpkNhIdUt7+cBZ/JHynno2OnBzjgg1ma79ittYjguNYm8SSsI5olsWPl5bmVMjp9VA5qL62H01ZoO1habZde8SXF+kjK7WFjlQQ3zNjseTjIA9abaa1BY2hutJ0eGOyKPY3N3eAyhhI3BOTnpjrjtzWwL64isLi3stCs9I01Wa9Sa8CtMYXIUkAEh9vXqDjHFcqLCzXUpbCzuLnxKhkLmG05jlRVzuHY4PbBINN6ivbU1rxoL8XEa6hc6h4htysdpLYD9yYUHLKepwOCOTnr60+HSZLRbLTJb06VdXyGd7uW42xTxkcKSOOT3PIJxVWPU7kaXbW899b6OlhCXthbD/SJopG5UsOeF4zwR3zW1bWttPkWHh+71S1uJfMsLzWGwAiL868cH5s8jJ6A07hYpnT7aZ3vZ4Y7K3gUJBp8zM0d42drOnYZPUA8HmpE002OlmyCfadTmLS3MRV2ubCNDnIxyMqenO4U1llFmlzrOowzwW8LS2lhBMPNgYt8u1ec47+o5xTJTfKtubnU/L1vWUSRNUjn6RNxsc9vY5z2pbodlF6lK6trGS/cxXckmiWWUhv7eEFmdgGRX7dehPuOtTrc3UUQvZkktfEN9tW1EMKrBLCRhs+mfY5BpjSW9tdC2gT7PbW0fmXVtLL+7vZI2wSD1XI7c4ODUUmoC7luZ4reGQXLvFFYMWL2gI3Blx+vHPWqQr66l4ra3EP8AY2mCW3WOPzdXtrqRQkkkZyShPIyOoGR3A70tlJb3VrPrBje50WFmtbO0mmHnW7lcqyqBzg8+45PpVVIVvrey0uaS0m01JFnn1aJSXhyuCrN0ODwPXpUkLHT0TVZQbdLRfL0y5t4f3d3IrEruB/DB7HijyDd3SJIdRj/4R6CzlCvqU0yzya7GzM0CE4ZH7fQ55HFWpp47p4HdrbTIdMhItL6GNjHfSxsCobPTJ6E5APBqGG51C2kutPtIpYNa1Tf9tilCiKWJhuBHYZ+gIPtSw3Fld2/+jgHRdM2zXGj3k3zTyEbXZM8fUA4HUc1Fncaa7jre9v7e6klCmw8VawfKFsYlFvNBKvUE8LluvQg88Co4o7Q3MWmQF7a206L7TqthezjZcyIcNtI9RnOMgcEDvSaa81ulz9lt01e8vVeEadLveeyUZZWU9eB1Bzkc04uNQ0oWkkAufDdlMs9xeWsKrcROy4KsxPzY6Z4yOKbbFaxXhuZpry81O3tob+IyNZW2j3crM8KON25R0OPwzwTWfd6eVjg09A+ptOi3F6jxEz2xjOGVT14HBIzkVuXgdba38RXiSTPNF9l0u5s5FWSAxnKllHP3eR1yODTL60l0+6EMmoRy3s7JPPrtrIWRY5OCrAccHkdCTxU7PQHGyMt9RgmsbmaCKa/8M2TstnHMyrNEzLwQo4ODn6j8aY1jeXFrBjGtXV6nmSygs9zZlevQk/d9Oo+lOhSxfUp7nUSba2soXhtLuwj/AHdzOrZQlT+BGQQDkGrAaWNESaOXTPEWozxTR6jEwSLypBtI2jgZ5PY5OMVbYktC/cPbSRIjg6r4S0471aIKlyHdfX+LB+nHqaoG4udchCoP7Z1K6iMcEUe43NoiDIPGCcD65H0o1LTzpepQW2pRrZQWKtGt/YK0gupAdybj0+90yOORTtTuL/TtVs9RllGla5qYSS3vdOZViSI8MzKOVyvPBySSO+KE00O9lYmg0/8AtewuLQH+0fD+nFbu5kiVVuVYrhgGP3scDIPToKzbS7kZH3f8T+4vN9pbWrMxntlXJVsD054PUdTSi0jiubhJrgpBZuUn1Swy8U7nlMjpyTxnocjmqsr3VtLBqNwJ7bULpF+w3dmNgUA4JIHIyP65otccnfVF19PEqHToDFq+nwKl/fAgLLG64DIGPJwMDIPI6Dircdzb3CXGpQ+XqNhC5s7PRr6QtJEHA+dQODg5yPQA5qheW1pD5VlcXEXkx3IN3rVllkZJBkBsDBwemeeoq3cqzWCalqMEksOxrHTLywxGwMfzKzKBk4XkA5HJBNDbSHox7QSPpsuiaZKZVKC71OG8ASRCmMhWPP3Rjv7Cq+nahFItzeQPGIIGAs9G1AlxLvGGZe3BPOMdj2qw+lSywW9pdPDf28rR3t5rtmS0sSOMEHscdumeRirUQWGxj1LUYotc0yMyaZpskLBJ4mUZV2UDPT5gDnIPJpXsJrXQynX7VnS4IJjqGWOpWt3hdqqcgKx5+7wc9eCKbHqNr/aP9p6fBG9paOiW2lamxfzc8NtA468nB9DV+3kdrD7BIF1kXBW9ur+JS11aBeGGScnA9DyOAOKqXdzZ3iG4eL7bo1nvtLKSArHPyMqWUdcc4yOnehMGtLtlt9DvrXUP7MQC31/U3aKawvVARYm5Xax5HGFORnOCMVn+VaQXcf2aT7JDYxs1xp9/Jnz5FJVguPXnOCQODzV6xurq9hiTzBr+qahD++kG57uy2dQp6/d+uQCO1Mls11DTbsor3nh3Sn8zMcaxz7mGDz/Fj69Ke2iGn1/r8B1hpd5FDKYIIpNXv5WtotGu4SdkMgGGUkfn34BzioUsrRTHpdp5kcNkhuNTtL1tqtJGfmUHryAQSCR0IFWWutQurCK6uJDqNxcx/Z4JFkY3Fns+6TjnlfXORVO/QDFuLhdT0e3dLq5vLaICXLDayliRuxwM8ccYzStqN7X3LNlqcdrfyappVvalpZjDbaHfAsuyRQCVB46/Tse1T2uoXGnW13oWmgxz3ULJqsNyqhAynOFY8jjgn6Y9ajinjl086jPBHqsLhrGxQkLc24UZVio5Py5OCDkdTxUUKTT2AsICmq2zCO/vbqGItNABwygnk4HGR1HahtdRq6XuksN7byWQmJjGl2ZAtdF1IlvOcja7IRx1644HBqOwtdRS8k0OC3xqN/G0M9rfqCyRj5lCsemRgHIyeDT4r2xmS4uZYLrVPDllutbKQsqzxOygq23ocH16jrzTGe7/ALPt3nng1W61JVka73NJdWZQ46DkZGfXK8dBQ092KO1luXdOO62uZIPJtNO0oiQ6NqEuftEgG12QDg98gHA4PNM+y3hTyljL6zqErQ/2fcqxeGI8qVY9DyAc8nrUourAX4N352u+ENN6TWkKrKsjrwWJ4bDdM44z1IqK7mvRphvJXXU5tTXZbTeexubURngtjkZXPrkelL1BLpsQXOlWVxIYIHmk03T1FzeQXJVZ/MU4YK2ecdCRkYp9syvJJdjN9GCbSysZJCJ7fcNysBjnHoeo5zUk6/2glnptxPaXGlWbCWXU7GIlhvHRifvYPAPHcUk2rSSX/wDbd+ZtlsgttPvbWMIN8f3Nw69OhOepGad30HYWATmzuNPFomoO7Le3d9FGzXFuo+VkxkdB3B5HGKF1D7dbWmovB/xT+mObW1u4IVWdn+8m4HqAQMZHTjk1F5V7a6t9mk1FbC91Eh7i+84GFo35ySOncY454FJI9kbyWHzLezt7SLaiR7jHeSoeoP8ADu/EA0C1eqZY1m61S0vLbU7m5A1nVESS3vbWUDYpIVgyjlcg8YPPI46VFeWcltqT6abu2tIkBS7voZS1td5+ZQzYx7DPQ8Cn6fKtgs+ppDbSahdM1uujyxEoEccOvbr1HB71QlDnSDpVnJNJFCFutQtZlUMkkbYypPJ4wD1z1xRqyGupfguIDbT6yz20DIyra6VMp8qYH5WdATzg8kA8Hk06yi1EQSWdshuNWuS0d1ZzQM00UY5BRjyMjqOpHPSoJL9Lu0ikmWW5021JitbbKiZHYZBAA5x19x1piNcw3McklzLLq13GrC8glJkgA4O7nPTp6igeu1zTtotLbU3iljupfDVgwaZ41UTh2Xox6NhvfkU03SQPca5fpNbzS4XSJoFULlTgBh15HIP51nXFsi3HlCSJLO13RyajEzGO5b7yqxHv0J6HipZ3uDd2+pGyjjuZ8Cz00x/6NKh+VnXJwPmxkA5B5NKyY+ZroXbnQH+22mj5W21i/wAzT3hnUW80cgyBxwMkcZwQeOlOtLe1luJWIjtNM0nDSaZLOc3EgyJCg+vJAPHUc1Fa2lwZpNGhgk/tN4mbUIbqJf3O3kFGPP3eD69qfp1raXSPcyi4PhywnK9EF1vZRtGO+D+Y96eqDRu9v0GLLJBBPfSA3ck4a2tYDKxuLPB3KzHqcA8ZHI5NMXTEhv7ezl1WPZcYluNVtpSyhGH3W7HB6Hr2p2oXE8KQanO8lxe3bKtjLCygxKvGHXr93kHnPQ1Xl0+S2vP7NhnjS5cH7XP5wFtKh5ABA4znv0PShag2rmhHcpLqSXsqWdvBpse22YRMYb90PAYdRkdDztPrUEq30E6Xogij1LUXeFdLkh5WN+dy54GTjI6981FoUdnNc3Fzckpp1nh00y5lOZiflYoOnXrjpwav3lvLPpcc7Sve6lcpJFHBuY3NhhvlJPU4X1+8Kl2TKV2RXEMLWx0u3jluNOt3F1eymJRLE+Nrjd3x044I6CqqajbR3keqXPmpHZj7Pp91AFB3qcqGHXp0yMdjUN7p9u0kUSX4FiGDT6hFuwSw+63Y4PQ/hUtoNs0mpyC2geJQ9nbvCWhu9p2kqueMjng8Hk1Vk9SXfsW5nuYZ/svnmDXtYI82XzFEMsMgyVOeBkjtgg8cCn747lBaA/Z9N09RLdabPPxcSKcMy+mccgHA6is+WxugJESMPqd6WM0MkWTGh5VkbtkcEY5+lKZrJZIv3c0+g2XzSK4VZzIRg4P8WD+lO2gNrdlj7fFAL29kjM8lwTDaRecTLZ4OVYEcnAOMEcjrU0sS/wBm2+nNLbSZn8641gbjhWH3GOMHB6E/Sq8s8kC2l/cO0txMBFZ+TIuYAv8ADIvX7pyDzmrQVGnOl29zFbXE4b7ZdJMDbyqeVXOCFyRjnkHpS6CVuhBJrEc94+pGCzsI7MKLeERsIbplODtU/dyOT1wamFxqEAv0FhHJqeqBozaTREvFGfmVlPOPfI96pq9tNOGlP/EvtXHl2E7Z85yNrFeMHB646detT+bNLFxI9xqkh2RqrMbm0VDkHjB+765yKTXkF2n6eY2K2e5hj0oIH02Ai6urtYx5lvxhgf72PY8jtT59ZuLm8g1VvJeG0U21lciFQr7fuhlPPTkE59M0yOOOWcWUt3H9kibM2pwbiJAwyAwHBwenHHSkW1kSYao9pHBaqAtpCYm8m5wcEqpPGf0PNOyKbb2uW9MubjSpJbWKNxrOs5SaKaNRE0bcgq3Rcng9weaRXlnsX0qISS6XphNzeRttEqP0cqc8474PI5warXFje6dILZgZ9SuFPnQyxsZLfByCpPP3eoxyKkk0q2uZ5djyS6LbhfMvYosOGI4DA8HB6HpjgUrAm/6RIL6VHi1+5DYj/wBH08whSQ6DKqw4PToTn39KuWltcwCXQ4XWLU9TQyXcs8iiCWNssMHHy56dMg1UBuYraDV7mBAxGyxCwjyZSp2kMpOVyORjoavto80ksenWkbnVriNpb5JgMKoIbcjdfu8EU7eQKy/4YZZXVtLCHeMnRdKbebCaZfMd8YZ145weoB9DzTptRkt7k6lO5N9fIqW0iTfvbVB2cEZ6Hg9x1qNYbFpbhxBNLoVgR9wqtwjsOOOjYPPuKS5dbWG3v5cT6nqBVLeRCpUJnaUdT0z1B/pS1sNadEOtbKFLt9KS8tQd3mXd8kubecHkAsBxnoM9DxVqK4t5ZJNQlTy7aHAsdPkZgQSMeYg6Eg9R07ms94baG+TR4jFuhUyXx84eRORzlWHIyOD6GrCX1q4fWyfMsU3WlrYyyYmgJGVYAZBwfzHNLdCVupLf6VMktvGdQS51HUTvmuwzF7dTwyPnngdCDyOOlK4smeWyD28Gmaau9oRKxivHXgsvpnPIHQ1Xu3WysLezQZ1W+bzJ76KQYWNv+Wbjt04PXPFQWltBdyySh1j03TgJJLKWUfvmHDMv9QOnUUuo7rotfUtR388Nl/ahu/M1Bn8m2ijkJmtlB+Vj3OAe/UUsdn9vT+zY7uNIlBlvLoSlYZs/NgsOBk8D0PSoftCrH9vlQT3l+TDZ7JfntgvQMvX7vIPcdamWxhf/AIkkV5DH5YE15cmXEFww5AVhyM8jnoelUtrhvoQz3P2sSakJGFpZny7W0mky4yPvKMYOD19ua0Y9PuEitYjfudT1QBrq9EmTFH0McinpkcgjBI9Kyrm+hOb85NrC5itIZHAmiPVWHZsH16jrWhpV7LNbSWIljOqajh5b4t92MnDRsoHHcgjB7VDuPS+o2eGB7y7RLuNNN09WZIxIcTuBtZ0Oe/cDoap2wvLaCPVHvT9vlcWkSrIfOt1HQt3+709RU815p6ahEjiKXS9O5a1dublxwXXPB56jPHWotQt/M8u/kkY3d5+7jhjkxLbAHIDA8/d5GeooTatqKVnpZG5baTK5OgRX9v8AY1QXV3clsxSN14bgjPT2PGKry6pLcSQarMijS7L/AEa2jaMfPt5COP5H+tQwQ2UnkaYJY44bcma8ufOzHcY5HzdRnp7HpTpri1uN+rDI0mFjBbWsm0szHojD+Tfj1pNO9ylsOi1mXQ7t76/sY57y+XzBHMuQiZ4wc+woqnrFtJY2tvPdSF9QkJ/0ZgWMUfUdfwoqrJE2b6M5+KzKyXFkLyPT4Eka4t9VlUq84VcABh0z0J5wOMVDYPNc2UmqxFdOngiMVyuWWe83HnaDyeO/YfWrA0CUk6RdT/bNaVY/7PEUv7lc8nn9Pc1Yjmu3ufttjA2oeILF3a9ilUGGKNBt4A64P1JPStL23IS0uZ82ow2tjK9n/o/h6/lWFoBIGmytTTR3UWl22nX5eygkWS6sTCo82YtwoZvpwM9B1FNZLbTTFe2Ri1U31uftcs8OY7aWRsEDH19QCasrp0rtFoUM9vd3/mA2+tTSkRRogBZVzx7HHU8e9Nak2aWpV/ta5kmgSTy9HuLO3FnPYwhlkuVJyeQM9PToDnNLealpjslqYzYeGbyUSJDAymZSoHPPTJ7enPWix1C9V5rzTbdpdatjLLfX1wVZNg4BweuOvr6cVXtrBLW832A/tO1uoiLi7uocpbzSHJAx/wDWB4o8h3ui0gafFrPKmhPZQNcW0q5W4ui2doJ6jjjJ6Dr1ouWS00f7bZSnSdId47G9tWlJnlY8s23HHXJA7cg0yy0+Jrm70iGSLU9fW4X7PqnmnywFAbCk/gDjvxVa9hS4lgubF7m/1NDI+pvJGGhRhkZ9OP8A9VStNCdXqWjprRAWaZ0/QbqRprWadB5spUfL8w6Z6D2wMVBqd7JNZxgRx6PLpsGyWMBluLxmPU556dPQeuaWGxkbW7fS4L+31eSRVWG5lbEdvIx3HBwRwRzgAHvSrd6tqXiw3YjTV9a092MwAUxNGnGAB1x+JB9arf1C6vZf1YWJNOa8juoIpdM8N3oSxlkYhpN4GWKgdM98fgQTSRWRb7TbxyDTvJeS5t76UGOSeIcDn36c8jPSn6bqcQvbzVZbIanbXFu+9PLPlWcrtjJxxwfpk+lNluF1CD+zp5nv9at2htdPlQ/ucHlhuIx7ZHOeDRtsCStqTW121v4ffUdGthZiK2MOpzXLZMm9uSqnnpyenbBqOyspodNfTYfJstKvZgYdXu1/eLsG5gpIwOeCeeMCrOqXQ1O+ivbowyXP2gQXGjQR4hVIxjcccdfqc81HqFvDbSx6bql3/acVxC02n21rLlbeRjgKSf0JIzQU7kemS3NxsurEm01iz8y5n1C5lZDNEPlyAeuOO+RnHSpLG9tYz9qsI5Hs76Jbe+vb1QxiduWZRwRnvjGeKlHn6jqQS982513TGis7fT4o96SRgAsOOuPXqOpNN1cRJevrFzBbyWl5M3maTaEqIGA2qzAcDJ7Hr1pXvoLVK6EgsUnP9nW9zHHILk3EWtXO4eaiL03f15x0pINSha2i1HRref8AtG2SSbVJ7no6k4G1TycDk56dhiq32ba502/eWW+itwdJghIdMsc89+h/xp92XMB1HURH/altcR2z6TEpCtGvJyB1/n35FLqNPS5JDa2iSvp1t5d7Z6j5cQ1G5BAgkJywVumM+nB4FQW6O9/cxQytceILO5LLf3M2Y2iQcAZ64/EjgVPcxJaSwPq7p/YeqLJeW9nYygCFsYXI9+oyeeTjpVNkZ7NLbVHkttStrQGzt4Y93mBm6Mw56cD9e1UN6bIgnaO6eLVLZGvJnV5L0XEWUikY7VOB6c9/p3qdbeOze80uR49bu2iihsbsSssFvKxy20+3HTAJ4NNMSRwPqLPHFaXEwt7jSrYsHIUcnH17fiKsy6iINKs9Lvrf7Joty7X9qkIDTE8hQxHf0yenUA07Lci1yKFbmS+MhSTWPEVlOI5YtolhaONeecc4/Egj0pwnhsbmOeVYtZgvImcQglUtpZGxn06/gaZcawIIImgQaPdWMBiuETcs1yX6kZ56fkPrVi0uRaadLBZ/6N4b1OcWss8oV5EIXLbc9M+1HmNNXIZ2uJ7z+xr7zNT1q22Qab9mk3RL0YjPsOM45PWp726F3qCavc/v9QFw0N7pUMR8qNUGAzY46j3PfpSabYm8jlsnvYNL+ySSXtvqBXZJOBwBuB79O+OmKWe6eTSBqWjwNp8KRLZ6o0smJJmcgswU89OeMYHQ0k9RSvbUos6aZM8F4TfLc2xFjHFNlYXkbhucdPfGe+Kk1q5uNRlgTU5Hudd0xora3s0GVMI5bJHPTIHfPJzVqySKffpUey00G8uc2+p3CguNgydrdsnjvxxwap6fbXNyks1u8dtdaaJLqW7kJSSdAcBhnrgc8nI6YIoewWe39f0iyE0u01KLV75LW4tr9nkk0+0yogwNq7hnA56Z69R6UybTFs7YaVqlxcmY2oudNgt5RIoLthc8ZGRxk46dKktJVRLu60m0lGk6hHHa3d7fRqxhZ2+YgD19sA8DNV4oY5tYfSrOeH7XFciaDVpiVUogBwM8DJ/wNCuOy7f1uF4093ptzqF3cxafqFtLHYNpyAxvKgPPA7kHPrg5zirUqXtrpMCXcjDQdTkaaG0smG9XUYUMP1GSe5OKrWeoynzL2CCW41L99LqU9yokjGTtBGfbHGfTAxV63t4LSZ9PsnTULK78uJdTnVlW2duWCt06+nB6UIqKutCr4lbUJbCDTdYxYX2nQK9vbGHMkwbnDEc9MgenU9jUWo3EN/B/ajiGwtFeG0uNKty0fmheSdvb1x25NWlM2r6sI4Y5b/xFZXLStfeZmNo414xk84H1OeKqWeoNDrI1e1T7b58LtqIuYsxRSscDI74/AZxjpQLrdiyT6fFN9mvhdW3h29L3sNpbTBnEgG1Ofc9MnHem2yyz2En26eKwn0y1D29s8ZE1xubhcjk8cZ7DmlGn29ld3nh8C21R75I47W/JIWCRjkhW9u+OD04xUQtCv2iK3jlv/EOn3REs8TBkKKOep5x7ZOeORT3FrvYkd7aK2/tl/Lt9Ennjt7iwt2+aQheTt+vOB9atC2ubWwSyvk/szSH339hJ5YZ5T/CNwPGc4yeg6isyK6tLCSCSJJNTS5t2FxJMpMcM7tgDj0z7AnpWpDaTy3sehM763q8DRx6fcW82Y4lHzEenXqR6Y6Unrqw0TK1/cbtOgu7dItLls1W0u4I2ZJbkyck468Lzx0Hfmppo4UtI4pI5dL8NajOzwzNtdw6rx69cf5NM1DVrp/Ek+szRf2hqloXju7V4AYI1UbQcjjg56nrzVC5WOyZ7aYw6wJrfFvsZhHBNI3PPHTp2BNC1Jv1J4RdnTY4UeDSLqyie6iuW3Ry3YPAyD6j34BrRa8kOlT6jp8Q0+ySKOx1KIS4eUtyzKvUZBycdB3zWZbo115Rllln8S6dPHBbR8OpjXqCOn4+3cVNc36w3Y18mPULydme+sPIzHGRwrMAcD29+aGitd2SQbGtBpzfaLPwxeTtPbSyBWdigyoyPf1zx1rP1nVrxtHtIJo4rCbTxtQ+S0ct0XPGTjLY7Z6A1PfaV9kuo9MEsWqC7gQWbQyHEMsjZ4J4HYdh69KdPPqWoavBBN5l7r2kyiPy8q0YRFz/wLB+pz6imtB3bVv60HXYsJvKvVt2tNCnkjtrqzimw7MoyTt6cn07c9afJHDkabei5s9EYy3tgiBXeZjwoJ/Tk8dxmo47yaCWXV4bQahDLC0l8JYf3VtIzY5H+QTTLaztmuU06aYXMoljW0vUYrHCepAJ4PPBx16ULUVltb9CHULu+L2xlsILaWyEdvPYRxtHJMg+YlsdeOnHAOavXcsFuwv7sxjw/qUrP/ZlpNgQMq4UsPryM5yeetSW0moXuvXFzp8ktzrlmsl3c3EzKY9iDAIzycD1yc9sVniUMLi5tU820vYxHfT3MasIndiTt9M+2B2FLyJtoRXun3zQ2mmXKSnUYoV/s4QsGDI7ZG49eR69+taB1C6TVYry+sklubeQR3OlCL93sjXqQM/Xuc8iqcLTy2z6Y4hiunu/Ot9Wlyv7tF6K3v0J564q3Z+I5LO2+2aZ5kd0ITDqckr5LKzYJUHkfL19B0o1KXqI00MU0VrdPFqdjqcJntLWFiI7OSRsKOT245OATzxWlbf2m+pRQy/6f4p03Ytr5bBoRFGuWznjt2BORzmsee2SCRbKAumgXciol9dxjdE6jJXj+n061PDcSSaPGluIbC809JZftz7kkvVJwAvc8dT26c0rAmrmha3rR3lzr8Fsup+dbStqcMsQ8q2kY4BIHBxnp3P41nQJb2kd5pE89tfy3JjFnqHmEJFkBmAJ9+OPoaGkhjiF7En2Xw9PMlpe28UpDOyrliVPHXkenWoYVsdRubnTZp76z0uNJLqylMSs0p6KgJ/LJ/EVdgu3ohsAfV0+02Xmya/ZiSW8uZbjAaJeFwCefx59KXTrQJIhtZJf7HuxHBeXTKHEBY5bp/QDPQHNI7yzWAvZjHZanYpFA1iYSjzrnJ/MdPTOcmn6PrVnp1+NQuYobjSdRkkZtMjkIEUgGFJHQc84PU896WtgVrl59PSVrzRo7i3tLOKWS5sNUu4tpnCjGFI6deeuAcEVk3syS28V5AkOny6dCsFzCWZZLssQWI/D06VsX+kXMLxaRfxTT6uqxto6QSiSNN7Z5J56deBk8mi4u3ab+1ZLaS58R2k0iXVjJCGjWNFxnA4689z36VNx27f1/wxDfRi20+2ubuBo/CWqSlxBazgESKuASD/XI79aZJZXrpBp2oQXMGoWUKy6ZaxKH81XOVDAc9AeuMdcVXQWv2+KyF7Dd2mpQKDNKp22MrsSQO3HtgGn3EcvnXdtb3cdxqlhO0q6wJiN0aLhV4/8ArntinuDVtUZv9tTya3/bk0EMt2lwxuLKS3zHhRt7fj681Mwt0mNutxFeDVIS9tECUFtM7dBn69eAfaobfUf7TubY+H3jt7i9ha3uPOkAV2ZvmYE9M+3Q1Tv9MNnBFBqFhLGylcTxSbyvOS/BJ4APAoIW+upra9dDTXtpNRuJH1vT7gW0MxbfEVjAOB2OD3554yajlgMzyz6jFHqaXii6nm0zkQqTzu7DPt154qPSlljEmt6TqsOqLb3iRWOn6nGHklLDG7BwOGP4AAk1ZvZW0KV7G683Sr1pGOpyscRSZ5CrgY5J69j0o3Kem6ObuXtCtwbHXZI0hy6W0/XcDlUA6/iav2DX8cH2a/0uDW7AMNSupoGUvtPGC3bPT19BxTIrIwo86WWmarao63knlsdxGduwA9iD1zTNObS7e/8AIvPt+gAOWu3jbKhTzGhUgj3yw+nWh2JXmWlTTTOEjvLvw9f3EjedHc5WKKBuUUZ56cHOCT7Vcvzd6nZWct3odveHyGsrGfTRskiVDkOVHJwASBzwTzUM0mrXdhLaubTX4rxDJcOnNzHAjep5XI47kjpWPZyCHVUFleXOgG6dYbcTlgkcZ4Yljg+wxz6nmlp0Lba3Nq2uobXz7nSNUlIjZRaWOqDe8jkBWORx17A4AwfpSZbe1nkbU9L3i3aWIT6exPmTsNwZiOGwegIwORT9WF1b7Dcada6vZ2+7TbW4tWJ3uRlZMDlsDnB6dCarJcWFjNbvoWpzW8loEf7JqC7zLcg4GB/kDrinYV76F23vCn2M6brf28QRi9u7W/4DXA4VAp5Ygdzx044pZJ9C1JbZtQsL7RLxpzc3t/AuU2uDtXbyBk85IB7DrVTUdDks9a3+JrRo7cSC8urqwxna+cc9Bz64PpW14Ztr3ULe90jQL201W1vo3ku4rklHjiQZ++ckdh0JNLQaTeg1/wC37uEnZDrFjqSm2RlVfPjhTkY7rkD3JHcVDFeacl/FLoGo3ehXXmJDYwXoLDBOJHz90ZbjC/j1NLLLp01mZkjuvC2tXs8cNo0UhW3VBxI3XGPock+ma09VW9XS7l73T7PxHpViv9lWN3bDH7wjcGAHLADn09TxRfUN1/X/AA+xntDb6Xqd3/wkWmrq2n6eHtor7SzhWncZDsw4ODwMjAORzxUvh0X01t/ZmjazFqFtFb/2nqFnqnyoJVP3MnlsDjPIzg4qvaCzsJ7RvD2qyW0dhbrdXNlqjYR7heQAD3HXuAccVDdXenarqJk1+wuND1G7nW9uNQhGESJhxhRwMnnnk9hQtrC0WpE0mlXdmlsYrjw54nvrwPJK3yQRwkdNvB6c54JP1rX8Rrql9Bbz6zbw65ZW6tpWnT2jdCBlWCgZOF55z7msrXrLUp0jnPl+Ixqmba3lh+e4jjQ5XC8lcqM98jqRRpaWBu7zUtF1U6NPp8C/ZLG/zJJNMMhtqjgZPXHAHNJ6BfpbX+uhdsbk2sJu9B1WOe10tUnTS9YUM005G1tq9DjqccDg4qpcWmk3N7p9tqP2jw5qM073F/dOf3bbhlQF6cnnkewpNWtYYlt4tc0+S0miBurnU7QBvMMn3Qewy3rjHSmWmk3+pW0drb3Frrr38DTXQckTwJH2LEkrkAAeo9MZo63Ha+i/r/It3v8Aakmnyz6jp0euNqKG0s7+Efv4UjOVYKMkZHPfI71WtdWSyhil0a/F5p9hIn2TStXwzPK3ysQoODhvmOMAcE0zT7yyvYbi7068uvD+rSyLDYWpJ8tlHDkE8deuD7nvVq+gWImHWdKjk0/Qy1udT0lQWllYAqWbocHgZGByOabtcE18iD/hH7SDW4tK1O7ufD1wwafUJLlgIWYnKKoHHPuOuMdau3cQnxrOrWcmnXN9F5Gl3tj+6iAU4L7Qc/d5x65BrMhvLiWwFkXj1+a9jF3fCQZniWM8ruOSCVAHfI6Dirmn6ux02fUbC8CXrT/Z9O0a8j8yPY/DFSeOvBxg8Ami1tB+SARQWd55F55fiTwxoxEjzWQClmZcEbjjcQT1479xSQaYs6x2tlqaS3Ooh2vrG+BElvEuGVCzZPQAAnJPBGKqaj9iae205Yjok+nqxvbrzC0c86kFdwAx97seB71a1YX0mk2l7rdksmqa1tlttTjYFoYF9UHK5GT3JHHFMVxZL+zMV7qsUd3oF+zLBplvGGMEu07XdSeBknBweD161XvJ7CzmtbTW4kePTQZZL/SiGM0jcruY8HDdM9ORzWloz32ouDbvbeKNC0lDBbWt5IE5ZeWC4+bHXHHbrisfT9MjhdbG1vfsd0kLT6jaX+UjDDlUDHn7vGT3wfei9xPY0dQHiGXThLdpDrba7GFaXPmXcEcZ49xkd+cgdqyra6it7l7zRdQeU20gWz03Ux5hkYkK20HgfN1wfQ1bnB+wJc3Ud/4f1zV5Q1jJFuS2WA4Dgc+noc5POM1f1Ax6Ne276rYQ63oekIbOK60/gSMy5BLD72OgyODkZyKStuVqyqdNt9Nv0staludFlhRp7q8hk8xJnbJRWGMDLZxkcdO9R6itxJoyf2vpwvZ9ZVJYdQhy0sESnAJUcjgE9Tnoal8P3c6WVxp1pLDfxXUb3F9a3RIaNF/hLsM/dwB69gKgtL2JhczW13N4e1C/nFvb2Mi7Yo7ZgAx3H8uOc89KPIVkGm6nPaXdydDvIdZs8rZWljqQBcrIArMq9BluT07E1WuoY9LtFtYo7jRLjTc/aWlZpI57hWyvbH3vXgcY61bu7C4sc315pVtcWGnZ0yG/09sbpGG5ZD3faOx45Iya1JL0WNkljp2q2mt6XEiajc2uoAJI0+MMgzgtgdwcY6DPNLQSTMu3guL+ONNQ0iDV43ddUvLqz5nEY+8Djpk+nOM8UyRbS9juRpmqTW89xcGCOx1BcCO2OG5Y9M8D+8eCabcCGHUvs8puvCd7fSmWfeSkKxMMqMDr+OCSe2ati4vfsclxqOn2mvjUIjp1pJEP3sIj5Vgo5GV5weo6mmvIe5j32pwXEv8AaN7pT6ZMEFpa3NjmKNXX7zKQc9M5xxnNXLK/urN/tlpqFnrNnZbTDbXYDhncYYKpxnGckjHODzVQ7be3nl0rUG+z6cFMWn6guZDIeG2r0PPJI4xgnmk1IWa2FlFPpFzp97ZkzXN/Cu5X3ZKbh0Hzc8/QCmLpctzWFlFqVppqyzeHr2JTc3h1CTETSD5o8L2z7jAOPWs+8hvdQsy+oaUt/cag4u1u7U7pBGPRR0yBn1x2rQlttU1TSrYfabbxHLcqbi7z/r4Uj6qWPK5XgdSR24rPivIks7iXTL+bRtTuZPKS13YiWAj5vm/TjBzzRZ7CluR6fPNeyM2l6h5ryMbSCyvsbvLfqcnj72Bxg989ag1CKytrqePUbKTS5rGAwCS0yySzg4yT/hx1qa8md7ZLnUtMWS0tUbTra6tPlUuOQxI5bHOO3vmp9Kt57i3d7LUoLu2s41vpbXUhhd44IAPJwO/TpxRoVqUpIbr+zk04PbazYqov7h7ZgHXHDDcee+OPyqjF9nMMgtrmSyup5PKjtpuixt1JY/l2NS3A0/yUFzHcaPqdzcfaJJjGfKETDgbe+OvY1JeLez25v7qKPVbJM2FtKuFJwPlYKOenPP55oYk7lHUoo4pZHubIpHaRm2W5suUaQdCT+npUPlXFxbRwwiPUHuFE8pjyZUC9R/nqK0Y7FJ0tLTTryR1hiNxd21+SiBx2A65x+uKzDKtuZJ0FxpmoXEmYvL+RPLPB9/yoBo6z4U+NrnwX4pg1i1u/ItbFw3ly/M5BPOB7Yya/VX4XeNY/HPhSzv7SPzUu4lb95wwPqcdK/IAQi3uxCxURWvDXVr8wbPIyTx16flX1h+xf8brnRNeTQtauybC6Y/ZpCcAMP4cds1yVo8r50dlCV48j+R+gtlEGeQO4EkfBXOcU28BEoOeCKryTxSRR3dpH5m47n/8A11auNtxbRsEwxOee1Cd1oVYo3AOz65rwz4s6X9q1t3AAcLzn0xXvccfmDkdK8o+Jeltc6q8qp5mDjHpgdqqxotzxjwfdtoPiiynOULSBCTxjNfZGjSC+s/tUQw8aKGx1OO4r491SJ1mE8mEETfJjrn3r6i+HGp/2x4bsnjceYAPMA74Fc8dJWNZXcTu0xNHI5kKyH5mA7/SluNs5At3PIAII64p8B+0ESwqPlXpnuOpqZSyiOWLZvYEMMetdhzdDEuYliGEXeSMtjrVN4BbgxPkPwynOce9bU0Aj/fGMPuyCKoeWpy0p/dnpnrmoKRRaKSVJPNcFyMgn19qg8uZ7kpL5ewxnJHTGOMVfki+1uVdBwDgj0FV3gW6aOMq4KqQpz/Ooa6FXsZLRzw+VwmwggH1rOngeNA52EsSCBnrW0ywSJbxNJIjKxz9TWfLHFC+JJCQshGB0z61jI0TKarlcEVVnhYuAfug1dbb5pZDkAletEsauD3zWZonY5qSKQ4TCZDnB+tZN7HIFkQgbgw610N/bptKlyG3Z4NY9/FGRPlyGAB61lI2TuYzSyRS5J+739ayvHfhG2+IXh+4tpMJchDtYdTxWvdRqxyOm3rUNtO0DxugyR1zxVQm6clJBOCqRcZHxBrnhK48OawbC6E1vc2r/ALqTuQOQQa0Na8Uz2kllqryvJDIBG8WcmPHG4DsT6flX1b8UPhZZfEzRzc2gFvq0OSpUDkgdK+StZ0m88NapLp2t2gt5Ym2jOdshz1B7fTtX22ExNPEw13PjsTSq4WpaOxrfEb4l+I9ZjstQv7xtYsVhEEd4eXjUD5UY9TgcAnntXk2o3n2ybzP71es+ELvTIobjSNUgCabfj5JM7lDHP5Zrz3xv4JuPBWtiA/vdOnJNtOOQV7Amt0lF8pMpSlaUupa+HfxV1v4aanHc2EpktgwMluSdpXPOB/nmvvL4T/GfTviPpUd3ay7JcASwtwVPcYr862tgGKg9a7b4Q+IL7w14phktppIo2OWUHg/Ufyrx8Zhl8cdz0sNXfwT2P0yt9bSWMRpsVgR8/qPStWO+hV9kgiDP0PXFeOeDPGEWtWCSwupmHEig559RXaWmonaDLg45ANeIpPqek4+R3EkMc9urtIvydx96k0e8n0S8y8/m27EHrg1z1tq7ScAokZPpwKg1G6e9HlAcL0Zab11W5KXKz2SW4W802RgBIrrynXjFfN3iq0ht/Fc9tZdVUSMnYZ9q9B8JeLpbG6jtJG8wE4Jz/jWd8S9Cj0vW4Ndt7YbJkZZvLHBJ6E1caH1y1LZnTRxcMDzVp3tY84u7YDLFxuz0zWXLHvmAI4Ppitq+09NS1CO1tny0y7wmeRUOr6IdFIgmkBkAB+Q5Ir5/E4Sph6koTWx9bg8dSxVOM4Pcxp7d4ZhhDsHGRnH1qYgqnP40/wC2yxko4BTsKhN4kpIePA9q4GrHo3bGxuykkDkVI97vTD9OlNS8gVtjdDTtsAAC/P8AXmhDt3Q3zrbCZD7hxwamS2S4+feD2561Ult/LbJOSegFQfY5yxcdMdM0tUXyLuXptKBdGEZVD1I7U13ksUfyche5FQjUp4kCNwOnNV7rUpokKgb1Y0NrchQd/IFv5jIGySCe1Ty3VwrAsSFPfrVe1uFkChkKkjtWjAizpktz0wanzuaS93WwlrPExBKZb1NXzLEQAXOarxW6xRMGT5uoNUZkEhcB8MPxrS7toQkpO5tyxjiTzESPHfrUW5ZsJvG31rJjtNwIeUvVmArsBHXOKNWyZRS0HyhFO0PswfzqqLwJIQOcHGar6ttjaP58k88HkfWu0+Ffg+bxDqiXV3FnToDluPvMOn1rWnSlVqcqOWvUhQp88j0n4ReE10rTzq9zH5lxKMru6hfYdq6fV9bIV/KlG4k7kPUCptRu0tbfyrbCeWoXbXNTo10+SmwrwSe9fSxioJQifEVKjqycpdSwl6ibChJQdRnOT1JrXsdTKrKUjGxhl8AevaufiRk+cAehFWI7hrdSSMA8Y71snYwaudVHfyLFG4ACNwCTkirEt4izfPJ5keOM+uK5lL144uHQq3DeuKR9T8ibeh8xB0D80nMXKzXv7e21IIVjRwDtYkfpWFdeFrCa7nCIYolG7IJOai+3q8WFlZCW+5nFaEV80EzszpOCv3R06VHPpdlctjIuPB1s8KT28piXO3GeT71j3ei3kLSAXJ8sfdHBrdutUR02shD9gM4rKnuWfLFzg1nKd+hcU11OensLt22tOSaaNMkiYl5XPY81o3GoQoSE+dunHrUCrLN19azsaebIJIsxiNScZAznmk8lIzwC7du9asGmSS4963LDwuElTJBZsc+lWotvQOdI5a20yS6csUOB1ArotO8OxpCH8t2bOK6uy0L7DKUBBLfL0rWttO+z71bkt8taxgZOV9jEt9Jjt0icITIRz7GrkiJaSB8ElhyfT1rUihMcckZKGUjP0xXOa7qTW1r5IkBk3ZwOeTTm0loJK5XlZLnU/IiTMTZ3E+lb2n2T26RRNEmxj9/Oc1maFpceQZdxlIJ3c9TzXSW8KKIonjJHXvxTirblsbFG8bOi+X5Rf/INThSu8Js2bhnHWlghjQIhi+Qtkg9frQU2NsUHymbH/wCqtESQ3QLMTGPkBAbH8qqyvvk4/wCPYn5iPWrkrBJngX7j8E+grLvDiGW3zhUyxPSobBdirbhp7+MkDap2gE9vWuitQgUJswrtz71gaTGLq5kMuR8uVx2A6V0lplkiVGBZVJprYBMJEZ4hKRzt681IvmK8qyESKF44xTWXzkBMYdtx+uO9NDRzxl+U5wRQQCgthJIsAKSCD0qnNhogkZIIBJz61fdxIGMcoIUAEY/rVPUT5ZBTH3cM47ZqmUjifFEmLchRhipBr5s8U3f2Hx1pbg4ZZQSfYnFfSnitRBDKo5yvFfLHjzdN4siMfLo6gY9d1cFT4kdlP4WfScMe5Cc5zgj8atSsYoBbyuSTyuKg0lnj0+J3QvtRd2PcUt3qiqwmgUbFGwbufyrZrl2Oc8Z/am8f/wDCK/Dq5S3+S51HFmmODg8E1+f1rarqEM7WqSS61p77xJ5ilBGoyTg9eeeMnPtXvf7anjRtV8YWeiJIBHbQlyM8bz0r57jR/Jglk8u2urZlhntPmWWdTyxyOenHHQVWHW8+5hWltEumW2tntr62D6+l3EzX1u8RWOC4YhVUnp175wT0qfUBeaYqWWp6i9hdaVEotYLY7mljbqoYYPTjPBHvVkyYhlhtbg6R4Y1tyuSwkZWUdCByM4yD3+tRaXeS6f8AYrux0qSXUtOZpru8u1LJJH91TtP4NycjoAa7NjkbuxdP019ZvUsdCiisrSd/tUF9qLAOvlrlsN05bjjOcjPeluGsL+6Dzy3XiG/vIj51tD8iw3JOFzjrjHGeD7YqS70q3e+vY7i/k1XVgI5rBNPzJC7N8zquBnp1IAwc56VpXDarZ6OimO08PaffM17DIVG8SRDACsPuk9CTke2TTvqC7mRfahcPeWjancDRLMKNOu7ewwrhVGfmT26jr165qTRLcx24vfD2nuVsy0N7eXXzRMkh2qSpOeRyMkHPSn2tnbao4lsNMuNVutUhWOS7vuPJumPBDH29eDwMip5kgVpItf8AEC2hdjZ3ulaaBuxGMLkfd+9yM59QaXoDu3co31/Da6gLTVL+51n7DKIDDp8hMckI+YhSeOvB7g960JrW6Gm4jgtfDwtg00ZmXNxNFKcYIzl8D6EDtU2iaZerLaQadZQ6Ejp/ZV9d3w4YychirYIyMEA49AeahuNLtNM1B4gkvinVtPuWgmSQl7VowoCsD0HPYkkHucUgd0r2K8ttpttdx29jFceKZ7Yh94ObZo8ZYbRxxnqOQaiku5rK1CyX8GkRAiP7NaA+dNFIc/eH38dOxAz61p3h1LTIY4dVv7fQ47VVsntrYD7RJDJyeer4HoAQOh9aNgLe1tnl0bQmuJbEyme/vv8AVtARhdykjp1Gee3NUFiPTrz+zpHfQtEe7ltZHm+1X8e5HhxtwykgHBOQc5HoeauatbrYTR2ut63/AGzPb+W0FlaktG0bfMwUgcehwAQeeay7yOGyGLvW5tUliZIha2BLK0WMsQ2MHB4wBkdav6XfalolsbqzsLTSGgjO6a6GZZopTg5U8tgc9iB9aVuoJ62LKtqdlZu8EVt4bslVrmBnx9omhlOCPV9q9+CB2qrp1rZxXOdAs5PEN9bXC3FvdzLmLy1XDAr0ODzkZPtxUKz6VFpyTsLjxDrdlcZTzsvaywH1H8u4IHXFXtVg1LT7KOLVNTh0v7NEslrYWXEksUhPCsME4HHQEe/Ul7aA7CXFrAlxdvrOqSXOoCNbmysdLYmJixy6ccrkdxjnk9qdCdUWzKWk1p4XsCG1G0eRtsxU/LwwOenB5z6jmmaHq13pGmzx6bpVpYLbSNdR6jdL+98k4UnHG7GfXIHGKpSQ6Wbh4kNz4r1KOdJY/KJa3MZ5kXA6d+VGQaQaNaMlisLCSd7TSLa78SX8u25trgrgLgbpVI4DYbnKjn04qa80yZIJf7X1dYI7iJtRtLCwO4eYTjy8DJTOOucdeKfdyajZZne/tvDUAVr2yt4GxIySHbtUjnoOuR7jmorS8tkRx4d0rzJ1lF3BqeoYDBEGXAXhSAxzkZPQYoDqaXh+W4hs3FlBa+GrSTN3Fd3WA5kjXGFbtnueR2xzWO8Fjc3McWnC+1+/vlWdJJSVSC4LbmXHTr3AANWpjay6hJbXdzP4r1l/LurSOxJMCuTmVCBnHA6qOvUcVPqjXOqPc3E15aeFLCZGv7eztTtzIBgKCOVzjk568kc07ha5Nr12+sRyS6zqdpo9tMjTDTtLABWdBtVWUZ25P8RJB5OKzELG2caPpcWl2t1FHC2oanwY5UGWZWOQue+AQeneptJVXh36B4dO26jWWLUdWPzI8Y3MVY8Dng4BHbiquqi1vphBe6pNqt7fQG7FjaDCRXJYbkI5xkdxgHriiw90TRy6a1tETLe+I9W1FGSeA5VYLhmwj89cdgTg9Rirl+8l6Y5fEmqQ6RAubGfT9MUI6tEuE3L0GT0zkHqDzQIZnt4kEtr4X0q8O9gSNyzxL6n7m78R+dZ+jFbu6T+z9Mk1DUb1RHJf35+WO4LfKysckZHBB4PA6UMNuhYsPtlrpdxPp2lRWln5Q0+9vr8Ev5h58wZ5XIxlcY6YNZZu4NRngkMdz4g1Nd0NxJdndFz8sZDH8sEjtjpWvr0y3Ch9T1E63qM8rW91pdt8nlOpwjMQcEBuxJz1BqaexfUvskuv3droGnQuum3Nna8SnC5BKnOecEDnjoeaNBW00M++hez2Q6/rawQW0yadNp1hyzwYznI4fDdRjI65q/Y7rRZptC0qMR2HmPNfah8zz2zDaMocE44bkgiqthb+QskujaOJTbo1td6heAvGwc4VmUnIyMYBxRfQ2ti6S61qM+r39jLHatZWeWhlt1GdwbAz12kckHPJpX5g5XuiGe10eGSMXOsXWuXMMsapbWfzQyRHllU+3TjkHrmrdg+pRzRtpGnWuj29okl6lzdqDI1u5IO4n7+3tyCO4NMll8Q6dbOkaWmgWNtG15DvUefLBKcc55fYv0IH1p0cljBNPB9ouvFk8e0RiBT5fl43MB2OD1wM/lR0C9yqz6RZ3Diae48TajFcpKiRHfayxbcuCP8AAZB9hWld6nrGnQxSxS2XhiFLc3dt5QBlmjkO3GRycD3BA7HNQLp2ow6UXF3Z6JaRRGVETBuJoZWxxjl8Ln0IFOsrXS9O1ITaHBd+J5rJzMou4swmFV+b5TgHGe3IODRpuFmmJpTW0VtLFomiPqd8ZzdwatfKMGNBlxg4BAJzxk9ARTdamaKws4NR8RtqEc8El/DZ6d923nY/MrAcruB4IwDycVV1tZLJHg1PUWgzi8sbKxkLqUkPKhhyuRkZ49xWtpW9riJvDegRWVrLJ9tt77UsFlEQy21uRy3XGc9Mdamw/JFbTYrmJ7K+0rwsUjDB1m1IDBKLl8LnnnnIzVjUr9p4JH1G8hicstq8NjCHY27fMzqw4bB7AAj1p2q32nzzyS6nrF1rd9fQi5t7axLLHBOzfvI2A5XI6FcA85HFQJYajZ+bNCbTR9OvrRyEu5Qz+UThh65PrnP50r9bD1S5SuLKCC5SxnS5k8P26teRPKqpMyldocE9cHqOuO1Q6TqEdpJ584uX1ebaNNuYyqoADj5s89On+FTaXbzS29va2Vt/aEi3MYs9YvJCsaBRkxknI69CM56GrlvqelHVPtGqyR3NxPFOJrGxgAWCVjjaQTgZPOc4PWr1SM7a6GbNC0c76fbCW2u1V21AXE6pDPg7sfn7cGm2WuWYvjcxaWbnSojj+yrm4yFZl+ZlUfmQMc89asSaBewWYi1WyW2sftEYa6uxmeJgvYdenJ7EVB9qWS7ttQvCbezska1s7+xgAMrq2UDZ/TI9RVXBb2EUfZWe3i8u4kucTG5BeS5strdDnnhfrkDFWvNhnhEtwUfQtNYxR6lZwAvLI3K7vx6ZHr3qG7k1EXhillNnreqESG7jlVIpYnGMHH3c49iDxjFSgfPKLeOPTLWyjBksriVmjvZI2wxGOOvpnB5pWshWu2NudV1ez1G21O5d7TXL7ZJaT2sixp5Z+UFh2yPU55xS3lg8WpT6bd3cOneQGNzcxzM0F3JncqsQMdcjkcHp61nj7bd6lILe2hN5fM0C6ZNGcRIwyCuen4/XNaksVsYfsMElzc6baoLvU7GXajo6fKwVupwODg9OQKNLaFFdLtosanEq2WqTSL9k08Q5t3RhhmUngZPUDBzyeKuWy/Z4X0ixdrLVp4ni1UXUirC/O4BSQSMj264xUNujXEM86p/bFqWks7PTZZCZ7ZduVZQOTj0PUc5qGytHl0Z7KPZqdoBHe3l2IiZ7baQrLk8nA4yDyOAKY1e2n+ZTsl3yC7XyY4YCJYtKuiWFw4+VtgzjGeuDx1q/HpOotqBsLL9xql75qXGn3yj9zGAGUBjyMjA5GTwaWaezaFLuV3vfC9nK8Fn5QVLkMVyMjjp1+lJJcz3CwW12U1WS/jSZr9C0l1ZqhxjjkfLnnJyBjjFS33Jj5Cwk6za3bR3gs7bTo1lfTNQl+a5kUkNsxwcYOcEgcHBqrFam2aP7Mklvr97I0B0u9hyixSfdKk9OwOcHPORWg9vA80hljk1XwdpkrKbu0jVZizrkFicZwcAe2e9V78XepaYl5cSJrMt7CYrd42MlxZCM5BYDn7uTznI+lNlr8SNbKG3uRYWNzLaW1vCJtQsb2UotzLGwDBcdc+oyBxT9QguLTVRfWVuNLv76QJbafNgwrG/Xbk4GT7A55p0UMc0MUTzSa34Y06QTTy2qhJwzLhgWPXHA47dBmqs925sHu4xFrIuQ9pBbSSM89ooyVYjrwOxHIFF7ai5UTRQLCtzpUUsWnmJGa/S6kLQTzKc/Kw6Z5HcA4x1qxZ6sUU6y9o2iahM6SaZZpEWtnGMOwBJC59Acg8nriqVtN9t0aW1tkk1TQrXZe3aeWscyt0bDHk46HB5B4Gas2k9xDoh1G2ns9cgkkext9Gu5C80SN0KjocHk57c5o2JSd9BWtjb6n/ZEt7Ho9y28390Zf9FmB+ZQcDAyScZHBpTdPFcDV5bZtGvXVH0vyYsW8zq21iAc4zgdM4PXrT7WxQtb6XZibVI3txcavazAJLCyH5kBIycDjI6jkdKe+qw2l9ca7p3l3elQyeTaaNqshbaki4Yqg4ODycexNK9loXZ3ItQsDYX32a9vBpepXM3nXWqwyhoGikGcED1OfQ54FQatcSC8t9VS0hsorSMQ2txbRYiuZEbhsHn0PfBq9ZWc0ujy6bp93Dd6hqTSLqGm3Me14EUZXDHpkADvnqMVATbXEe+x403TQr/2PqchYzSkbWKY4OCeQDgcGncEkmOaU2eqxwOf7M1y+mjlOrwyYVYpBhuBj3PBBzxipLq1062164tbq4+z2Gnq0f8AalkGZLmTqu7PHJ6ZGAcj0NUbFJLZzBphk/tXU2e1uLG6jB2RsMqA56A8DnnoQRVia9gRbbT7QPBZ2gWe/sL+X5J7hDhtpHIzznBIBwaTvuKyK0eom1Q3dz9psNdv5BJZTQHZDLGcK2c9M9RjkE81JcQ2z+VpUqWthLZyOLrVI5WaG4LfMm4jjr0z0PFPjvbmPWUuI9LjN/eyeRaaNfKTFFHLwMA8fe+hJwaji0ue3vLvw5FKsSxDzL+3uiqDfGeVDHnpx3HIIpp9iV0RNZahJHqH9uSxf2fdRwhNNkhgxDLIvGMHpn15weD1qGawntNReynvH0zVb1w1zeicC3kjfnPAwMnPoQeOnNSW0kzOdRjkijhidBZaNqRJ8wNwxXscHrjHYmiPTr55p9Lt5B9uuUb7fbXShPLA5AViMjIwOnPBHFIrmW42QW9lfwXEMYs4LNNqyxAtHdTqcgkHpk9OoBqPWJLuzuXlMZ07xBqLrKksJUWwjk4IwPu5OTkYOeuAaTT2hjlnu4Hjt7WxCyJpWqSZ+1schguODg5zjpwcVbREESfZkU6pfu0M+mXceRFG3K7WOfQDnvg8Ci3YEk/IiSUWkUEQ2Wf2Esk00UjNb3kgO4Fj069M5ANTzm+s9TjvZrf+ydZ1Qh7OO2jUW3lvw2c9M47YOTzwagsZIfLktLaR49Os0We40++k/wBdKDtcKAfzIJA4I5q/bRXzREW4ZNbvZDaR6LdqWEdu4BBVj0zwD36HNN6epSjdWRnR2ktvJcaVFcDT/IDLe3Jl3W07A5VSwHHpk9D0qrmGRpLoOtpM6q1tYyqzRTsTtOB0GT6Hg8mtePTt9y+jwEpZWirdanYXkioTInyuqnk9BzgkY5AqjIIIze3iRLd2qSGC10+5fLwqw+VlAHzYPY4yMHNMmzW6HjSiiG0gEsepSF1vba72gADlSpPTPcH2pkMulTzxlIpDpdntkewuyBK7kbW2Hp14OOg5pEYpYDTxnUbiVRcXVw0LNcWpXgqMnPC9+46VPGYb6IXc8U0/h2xzDDdQwqs4cqCofscHpkdOOtK9xN+Q6wLtBd2iWw1C+ukeOGAlmuLPb8yt0zwp7/eAzViCCCWEWDRnUNJhxd3l5bKRPHlcFSTwceo6jgCqaX13ZvFqV3PN/aV+F+zXVtMA8Sjg7h1GRnHPI4q1OloZItPe4hsmhkIn1OKQtFOCNwDY469CRweKdikxU1R40g1NwVtYS0FhcxKocOnKhlPJ45BPHY81SbUF86SSCRotbu5CZbrzFEMkTjDJjGBk85GCDxV651PytVi1hbC2tMRg21sYma3uCOGYKfu59jwaqxRSsHgtIxJf3odbyzkhDFEPIKnr9Rj3GKncbb6kJng3CKDEVhaLvmtbiYmK5kXhiuPXuBwDz1q/9rublDMYlkmkBhttKuN2+3VhlXXtweoPXrS+XYzQxWIiuZ/Dtm4nlXCrNG5XaxBPXB9DyD60sOrqsX9oXstzc3Pl/ZrCaFv3sDKcru79OmQcim7NGatcqxW15fs9vFLJchSs15fbGNxbAcMDzzj26jgUk0irCLq6jMGmWZa2t7uCP/j4kU7k3fnxngdKvTOlnbGwE8UF/dz+bc6vHNiJ43U/I2Bgc9Dwc8dKZPcpFcRalFbw29nZqNlrcFnhvpF+VmAPTJ64+6eaTtcqzto/xEljmtf393F5evalIGt7dY18ho5ARnBPyk/gQfaobK0nR7jR7Y/6tDLqMc20EFD821jz04IGfardu9yLt1itku9S1DzIv7MmiYvBG3Ksp9hwQevX1qq1ncPby2MKLcpblZ7m9EZDW7EYKsec46Ag80bf1/WwKKepZtbi2eAalcxteaNZMbW3t9yrco5GVOOjYPPPUc5JqeYyW9raTSyS/wBtakY5YL6G4G6JPulW9M9jnkcVXubmaWyi1O6tti2YEFjNbxDZK6HIDjr06HkA96EOs2mpG38iKHU9YiwbaWJREYpBnKk5C5I5HBB54pddAa/qxMlquoPLpEb21s1gsjXsqzHyrog7uWAxzyBxwfrVS2mggL6qvkSW+/yoNEu9xUK4wzr2bB6gY7Gk0mzuDDeaWhIsbQGe7gcBZAycNtI5OO+DyOcUlwj3mmw6rOTJZ25a0tBFIvmwsvzLuXGTgcjjkdaq4l3LcUEkekC1tpBe3dw/mXEux2ubLbxgdDwvXruFOe5Eyor86RpreVDqFrAN0j8MobPXHYkY6iohY3NjNbRLqsRudRSORtTgkOIw3DKxz6dMHnpSvpFuLq5t0vUtltoyCgZjBeup4Kntnv1ANSyld7E4v51zqd9bCPWLshrQCFfs8yMNpJHbPtyD1qxbQvJZnQdODmU/v9ThkjXgrzmI8Hleo/EetZR0xp9MFyJ2kvmlMUOjyBsrG3IZTyOvUdT1qzHYxK9tb21zId22S+utrefZEcMvqceoPI4paIHd7j53sZkN4PtL6DYEw248xVuIpCMj5ehweeeCOvNMkl/s/ZdzyyNrmoIj299bTACJDwVfuMjoepPBpJLKzeSS4d449OsgYIb2OIn7W4OVV+eM9ienSol/0SJ7khINYvpPLFhLEBCYmHUE8DnHvnmqW2grW3Q+1D+dJpEFxb2kuHN1O82IbgDkYbHGenselSwXQvYzdykf2baMPL0yaYgyMwwzRg8cHkgYHemJpVlJPb6dD5r2tv8AvtRWQBTG6n5th69ODjr2qx9p01r+W+uY7ufRbVjBp4Xb58TkZQsoznHJGRyOtDuidylczStZoZ7gz6pcSIUnErNNbIpxtbv93oc8irExTKaYl9bW9vArNLdxTN5V2c7lDHp1GBnoeKizKz5LuNXv8bLiJh5bRtwQwPTPY8EGrMGn2VxJFYiDy7eyj3ahBNKClw6Hko3bI4IHQ80FLXYp2GqQrJJczxLuYE2+lSbjG5YYZlHQc8nBGDyavQxGCyFoJN9/M++eY7zc2IU4IAPP3e+fmFTxLYrM+ryRk2asYLKxkb/SLZtuVIHQ4Oeo5HPNMtllu0mt0uvM1S9IaTUBISsSMNpRv6HPtRdFpf1cZNLZz3dvECg06xOwX0UZ3XDj5lD/AI9CenIqNrxoJL65uYoYtRuv+PezMX7hkcYJ54GcdByDzV+4061Zoom+zWdtYpukAZjBfzIcfKw+7nvyQpp0iKhu7p7KOW6vQ0MWmShjJDGcbXU9Dz1BwSMHilp0HZt3ZmxxWix2+nwRma3jxNqCSqFkiZeG2nr04OOo6VJcanYG5OqSRzfZrdfK06SNV8xXXBUMD1x2J4PellsYZoYrCAiWKNxNc3yKQ9vkYZGzw2D0PccU+bUy72+pyxQJFaoIbOQQZhuXXgBhnIyDwecGnu9CXFLcTTr5rkPHEPL1XUQftExKmFo252+i5Oeeuaht7C0vbp5Viuf7GsgPOjDKJt44ZlzwwDdcHpWjDZXtlePp8VvFBqOoqXlibHl7G5DKw6Z5BBGc0t3d2Y2WsHmwaRYfN5hVTOZOuG7Nhu/THrSt1J+LQzo71bEG5MHmajMypZyggoqjIwynpkcg+vWlazLSRWBjLhMTX7blAPf5W69OCPXpWkl3cWVz9vktrT+09SUC2hEYEDo3B3Ln5c/oeuKiWMyQvpdtmfYfP1HfGDJAF4Ow55wODjOR0pt21KvfX9DMu5rS4ee+VJPsdu5itAWXzVYDI3euOceo96uWjLa+XbxmODVb4gS3HmqImiccqyjhc44PBB46VauDFemLVxEsWn2gNvazQxqWlkQ7lDjrz1BwQO5ycVkCR7i8uFAjTUNQZvOHlqIijDIIPbPTHrST6DbVi/etp9xcCSKKVNNsVCGIyDfJIeGZSeDz1A4oW6aOI3swN3qU+BblW3GBRxtZevTkHvV9Vt9S0uNAWj0fTAC5+UXHmHtzkNgjn27VHFJcpdQXcojiv79dsLR4EYQ/Kd6/w56jv60m2Cs9rfcU4o0uP9CQolso828kJBR8c5U9sjgip7u+guoXvXjMenKn2e0yBuYjkIwH6GqVlYzSpeaYNp+zOZrvkcqvVkPHbqB+FWrea0kV765t2e1h/dWSFRhiDyrgc8jo350WvqZ3+yic3Q0dI7u6eSa7mXay+ZlkA6A/lRSTQiwbz5pPOubj5miTl4R2Vs/54oouzS3kc6HNuDYTyzWcUQkurK7I/ez54VSeoz0Gegqgt3ILY3cUv2C4jCWk9hDuEt1uGWbjn8B0HOanj0gveT6M95b3d4GjFtqUkh8qNR8xCk8deD78VNDdTi9iu9KtHn1eyMk17cTMDGUA2jCk8+v14FaXRld2uxZvsFnp8Ql8yDw7fT/NYWrZkVlXjPYZPb6nrRqCSraw6XqTlGjg87TreAhvM3ngM3BGR0zjHWo7C5t1klv7aCSSzuIvJu7maMERO7fMRjpz1xj270l35JiNsqGCKW6EsGsXKlSUQche3Xr19KS8x9Lly7dpZ7QXNoLKay8u1n0uzBV5kHzEsR1wPTpnvTbdrJ7y4+1+dZ+FdRkeZLW3YM4ZVAUMO2T0z7mn6bqCzQSarZg22qWsEk11c3UmGmj6DaDz055OQOMVTxbwWUq2WZtL1EKkuoXsXNvKxywXGOPXHB4FC00HtsPS3lfTRpmoyf2Y9pG97ZxxR4lud3C7j16cc4wOo5qQ3i3EI1FCul6chi0+5sbZtssp6sdv05IHQcg1YjjmshJaWxXUNRtpRLbazNKfKKRjOBu684z1OeKpQ6pZ2cUWrWkX9qak++XU/tS5hjZgQCB3wT045xilbqL4VZmhFZ2ZhnguxNo/hqcyXVhLEA00kgGF5HTJ457dRmsiPSby3skJuX0q+s7ZR5LgxzXW5vTgjI/IH0q0Db/ZU0iKQ6neSpGtpqEjFYbeQnJAwMHB64AB6Ur6w2pXYu1lm1HxLZ3JErOA0PlxjHB74/E59qrWxOn9f10EEx07Qc20Lad4f1OdYJ7eOQGTzFHzZXtnqAOO/BJqGOOVrO00m/kGj2WZLy2uXjKyzY4GW7dcew4xzT/tlpFqIvIyNZW4glNwkkZ8q2mdtq/z9cE0+COC4mnsNTnudX1rT4ki0l7Y7olbqcnocdPr1pXHboyrsiu7S0uUtxYR2qC3uyrMJp9xGWx16c+w+tXHsbNbjyovN0/w7fyAW11cqHlLKpLYOeOfTPocGnrqUdzf2mtSpHqerLJIl3YGI+SirkA8ZHUfXPI4pJEso547S9xqE93aM+nrby5S2eRvwweRjOM0ws30KOkTT215LcwXA0i9so5JluZiySTr90HnOMgfgDipBcyQ6RLfWqPb6XqrLaXk1wAZNzElio6jOew9OauvYPezlL8SXfiuyeK2tdPSPchjXk54P59c88io76ePT78X06W1/wDahI0+nRKRHZseASOnBGeTyckUadBtWVyrFJLDaQ2D/wDEstRcm4s9WuV/eyqg6bucZxjvgHBHNQrrsq4vdOt5UvVhb7fLPIMyq5wGVTz0/KpbiG0iWfSdR8/UL4Wq/wBli2kLxRFjkknt/U9agfN7cwajOi3Op2062zaV5ZwYox1OPfPqe+cUlqwb7E91HYRTSWdm3maXeRJB/aF+u0wOeWCsOOo7cHgUlnEl3Fc2llt/ta2na4XVZ5WVGjjA45z/AFOeMUl5HaxzwPqKJPp2oq9zFYWUn+pbooIPAyemevJ61DPo9zawPYao8lvq9rbKbOBQGBDHIDHqfTnFMTWupb0KaeFBqulQS6hN5Ej6kZoxJHGXOBwcE4B/w6VVi0+RdVfRYDFqn2gRpBfElUikPUK2MfXAwTxTXmmt7QTz3n2aSaZba80u1yhZFGSTx69uvfNSzx3dhY20E4WPSbx5Ly0S2YF1YDChue44Ge3UZpqwNsfKryXmIYpb3X9OlaS4ml2yIUjGAOOvPPc5FPZLWzSO8Xy9ajvLdnnJVvLs7iRuOM44J9gT0xio7ua9SCAvGmj3enQrFLbAETXYc5Oe/Tp6D2NPu9djtWdLW3bT/DWpTJC0KMrOCo5JXnGeuB/M0txaJsLHw8HvzoSy/wBq6soiSwuI5P3ad2Bzx17jqetX77YtmdQTzLvXI55V1C0eMeTGiDAJI44Prk55HFO0pi9nJpU7rpUMZkvrS9aHbLOcEKobP4ZPQcY71WvLgPCL23gTSobdYrG7iEjCW4ckFnC9enOB0HelcuySKs2lwaF5Fp9tj1yO+tS1uEl/d200jdj+PsD3q1rem3i3o06cSX2t2bRW9tFZENHLCBuYMR6DIB6561Xu0ggEsEHmW/ha+ugiXM6qzgquWxnp+H6Gl0e4urqE/ZXi069sElukv5CYpbhM7VHP8ycgHGDmheZN10RPLJFLdPe3cZksLydnn0eyyFhMa4DMOnUZAOcnJFZ0kiT7be+JAW3aSxjt9rb2dvlDMeenGTgetXbWa5hiuNW0qCW30iaJLO+uZsMwdj87AZGM57YHoc0aXZQiC40oeVHb3NzuttXuhsISMD7pOQMnr19KYb2ZDqGqT3F5aC70uOwNmsdpeaXaxsjSoOSTjtjpjpnIJq//AKN5Pk3plsPCl+JL62gt2VnDgAKp9M9s/iKz9Jlmu3mv7Hzf7Us45JNRup2P7xCdu5QeT8uOpyPetLUbeyV0g0wPcaVerHbSajeQ8QSMcsFPAGT1xgHgdaNFsaXv/Xco7byawhS7kj0i80y18yKLaVnvBIcheOenfjGehqi726zyak8TQaRNNHbXOnxSkSMVXJOCO5+vqDV6TTrm51uW2tbsahq9nL+61JpQYzHGucDPXA+pzwaq6bNPdm41FLJrwm3kk1AzKCisxxuHtjt6/Shaakb7k/kIvkWmpCbTNFuXkv7F41DOWHCpuJPXpz27VWu7aY6VHdSCLSrmwtwlxD80c90HbJPGCfl9MEA55zQEihEmmPMmos6R29hdTM3lwyMQSFPt3x179Kc9zqGo+IIrvB1TWdOYpJEQpj2IvBBOM4/E09NxJjo1trdD5Bez8L6hMkCl2V5BIoycg/mMfzNSLe3Q0X+zY0ttHa1aW8ttQkUxSXA5UHI9uOTwDjFQw3Udlem8ntE1CK5BkMUZISCWRsZ9PvfTNXZbJ9Sgnt7+Sa51+xlih0+GM74zHnLYOPw45z7UmwiktiC3E1xYx6raW8tlpTpFZaiyyfPKzHLPtPPI7DGOxpsenqdTk0pHlsPDl9KZrS7u4+nlr2P1Hv8AnV7XL+G1m0/WLlLef7XJILnSowVjhCrhSwHA5HGep5qreaUVmttO1WQ36T2obS4rWfPkM7YA5x7cnGe+Kq4PR2RWtLI6xbf6IsNheaRFJPJeGQxPOM43HPYjGO4HGDTwLS0hs7+wtLi00K9WKyvZAwLM55ZsdRn249Ks6hDJPdSpqG+PXtMmhtY7CGPKPEuCxOOvBOOuDzzUVzqtlDrP9o3KWs+nXglkbS4SVSBx8qll6DPXnqeeKkS01BPssly+lCR7DQxI89ndzRDfIFGB8w9zge3UVV06BtS0641CKeGyudLixITuWa63H+HkE8fkPWlSOzSzOnahI1zeeQBpQtJd0asxyAT16fmc5p6SG4tvtrJLJ4jtbpYP7PWPdH5Ma8sR3x+efak9tB9CQs9no099ZObfwzfTrZz20cw8yVwMscH8+OnXParOnwg6XFper+bYaHNLJfWUwjBeWTGFTcD+GTx7ZqA6laabNbX7i31SC8ikaS1MZVbZ24DEDjr9MmiDSgsj6PcSf2hqiLENMkiuP3KFiCevXH05PWjUbsnYri2uLm2ubqaWKwvtLgjhFj5LLLcjO7GOvQ+nAOeakur+0a8S/uY44tIvmKz6ZYnb5TIuFLL2z7/Uc1ea9u9Rv/t8CT3niWwuHe4icB1KIpAPHXB7cms2z1l4r+7vUt0v7bUoRFdTSxEpBNI3f+nQHtTtbUG9kywLGOWF7LU3uUeO187TIIsSbtx4BPUZHHb3qO5ImhTVZY4BeRzpBPoyQ4JRF64/+tnuOKLCNIBe6U0cNxr9vcK8GpCQqgRBuOGP5HrzwaBdnbHqmlRXkmrR20kuryOQyKrHAK55yAOfyFHmHQSFbWyaKe9xeWOso0lraQSnFo7NhSw7Z6jJwfQVfuNG1GPUxpcyTXGv2SRLp8cBDxlAMkH/APVnI5qrstLbUhpdleCTSr+OJJNQuYceQ55ZVPA49vYcVJAJi9xDYzhNQsPOuF1R5GieaMDGAe/55GcYoFstipqXlPcJqfl/bJZFk+320sX7qCQnaDgccHP1OKgVINOkfSpDFqMrrFFZXsbHZCx+b73fB4PYnj3qzYz3cen6hqWl28lvo06x2N+XYFyzcuQD09eBxTJrZorD7A4ubTQJp5Li0upIV3O6r8oBGP17U7WBarbUhtbi/v8AUDd26SXeuWHmTXMkzKYzGowpweDjt3q1bGFbZ7uESyWd9GkGoXUsSsLeRmy20Dke/Az0FQSzSXsSP5cWn3OnwpBPFtYSXWTuLHjPTpxxmpDNYySi5dJbfw3dTkNaWcw8zzFXglT78gH3PWp3Bb2LDW6GWSCGUROkr3FrrN0WRpYkHK7gcDJ4zyecEVh2+pTW6yatDcmBnjW3vBK5DnceQFPP3f06U291Ka/msNLu797ZLUBYDc/8s0JzhuPT86m8Qy6nNcyT3Nvp+owvGi4tsK2xTgADqMjuTmm2U9VzIW9W4ksXh02P7Ro0s5uNpkBmUIoG5gOmewyeOcUZg/tON9KlaK/aVYYdO1BcfIV++2cDqeB9CaZpj+HDeW1teR3nhy5hmY3d0ueAR8qKOR9SefTrWhrzavqWnO99bQ3iX8IaDUoRumggjbCkqOV3DnGSSOD0ouRa6MDVp9Ntby0ivbR7OePdDJNbZ5cN87ZHX6CtOz0/7XDLJ4e8QRTNfSvaC0uSocW5H3mYfdyeAOvQ561AI7YWLxafrkE5DhIbXUosNsIG5y3Tr0A56VLd2DXOm2z3WgRyzToIoJrDhgqckgA55GemfelogV9Ss0atH9on0C4tpWiNlZmwztEqH5pOMlsAdAMdfWrdjevdWlxLba5BeC2aO5S01GLdJPcH5doGfmx3J4AwcVl2esPYalFdaPqFzbASCGzhvMtwRhyM8deoH41rzCOFJbi+0JdQ0vTpXWW7sSqtNM4yWLHrgnAHQdOaa3KT0KupmG0tzaapo72clvMZrm+sjkTM4JUN2HzdCcY6VBpiahMgtrbU7a9N2n2i+iueNoQZ2ljk9ABnnPamxyI1nH/Z+qPHIE+03drfEhBIvKpyMnA/iORnFT38NpNp23VdOmi1C4kS6ku7XI8uFuNoA4GT1PU+mKWgaLViXclnc3Je7sZPD13elJ/tMG5Y4oMbeFGR7nnJP1qZb3UIxGVS38SW11G+m2iSLvlVAeDtHK5HPPOOpp+lR6hJDKuk6jDqKagx09bK4w00cOO+eFz+eOc9apmCz065N6LS/wDDl58sNlKM+SZEOJHyD+i8Z60ydbj4U0mO5lfTry68Py2kAW1t7o586dThjxwMn0OBVqe3mtbOQX+kW2q2Nmwvbm/04jLO47seuDwOnpitR72e0lkuZ7e18W6FpeMPHGoDSyLyf9vGfYA+uK520t7Q3X2O01e60YxI8t5FfcR+Yp3IgU9cZ6kHnGOuaCrJaF23sYpUsE0nXC93Kryaja37FY0x8yqWPJ9BkHJp9/dJdXMF1q2mSaBd6wytFc2IISKFeGIUE9uTg5J+vFYX8Vxpn2TXtHWS71OWK6XU4w2+KEHkqo5HGSccnpitTSNZvNM1K5l0K7tvEFpI50+ytNQIeXy5OpUemeo4PAOc5pWVgT+7+vmipf2epT2F7eWZi8QaNbzf2VYmYAvyM5VR6dT09zxVm2/snT7azOganNpWo6bEjTWt8SRNdA5AVT0yTk9gecGqEL6fbvcxLcX3hzUdPhZY4gci4u1bke2fb5R+NaNwbjT/ALPYeJdIj1GxjkXU7u908BpmDg43NwOvHYgcAdKe+gdL/wBfeZ+pxxPrEVv4q0swRyTi/utQsB8xWQHgkcDJHseox0q99l1G28PXC2F/Drtvqs7Wz2Unz3SQLyvzHlcgY5ycdxVbS0mFtPBousW0seqNKl1ZXbktDAORuY/dz0Hc9fWql3NaNcxtPZXWgXl2kcVrLa7hCu1trycHPTnAPXrRZAl/X9aDp9TsotVtr/w6Lrw5ekR29rBIp2M4O2Rt3Tk8YU/XrVjW4ri1a4j1HTINV0/SGLSahp7D940i5+ZuM4JwOmORzV+4FxZXN3HAbbxVoemR/Z7YrgZkkHLKB9/b3HH44rnrUWWnLFaWmo3enXUCNLew3w2wySKcogB9OuSCAcHFFtCUjY0nToZ9Hsl0jWDJeygz3+n6k21IgpyuWPJxwOc84PFUb64huriSbULKTRNa1ORZkmsAVgigHDHaM49eOSc5xmtLWGvLp7I67p9tcf20kd69zpg/ewxIRwqryuRkk9Tz0pmlpdxyXN74YvF1Gx1OY6ba6ffyBrjy2HI6YXJ/HABz1pX1La1t/SIrfUbuLRxqc9vYeINKtw2lWETkCQFh8rBRycDnB/PiqdvNbWF7Z2ulX8lutlbrc3tpqhwj3CHcowec988gHHHJqOWHS7TULgRfafC91pVuQIiN4nukODg9Bn24H4025nn1G0Ed9YR6nGJRqN7qVmu6VVbjBboM9OxxwBRYXncsahN9ruN2oWEmgaxrc63Quo1KRJAww3yjpnGeoOTjjNXGNuq3dxr1udU0qwQ6Zp11Ynbl8blcAcnA7Hjkgkmqlm2p6pbx/wBlajFqkmpF9PjsJjvnWA9yx+7k/jjnIpdMs7ay1e8urG5bR59KgJSyvj5hmulPICjjk85GQODzmnvuVb+v60JNNtL3U/D0mi6bLFrdsV/tPURL+7aIr95Qx5JC8ZHUdBxVXTlivrSWbSLm5tNZvJxaWumyR/u1hY4YhjwMng4Oc4NWJWia1Frf2UulaxdzfbrrVYiceS+eCo4GTyOh7AVVkub7U/sdxLbDWI4kbTtP+z5SQYGVcqOemSM++TxSsTtuNsotO0PWLm01eO50d9MjaAXWntu824H3SzYxyemeOtTXt1KvhwadqNvbapdalIl/NqsR82eJAcEN6Z7c8jIwKLa2trDULZbO9GoR2sK3d3aakwVWnUgGMd3wP4unSp9SsF/t5La883wpf6pKLiVZQFtY7ZlyuMfTvgk+maFZk7IikubrV7NJdP1RNTjVxptjpt5zMsTcbgOgyevfGOaWNLG2e2FneXOjmxhPmR3Q3rcXcbcBR0GW6nJUHHrRfymRp3vNNNyzRmz06700GIR7eQ20cn5eccj1NXIriVLFLa1mtvEOh6Wov7m2uCFJkI2sBkZbAPY46HBNLdlrTUpazYSx3Eb63YA3V+6ahPqGmy7njiI5GBwuTz69QAKu2GpXFykotI7TxBFeKdLtLa6Aa4hixlW68fjyRjJ4rK22M/kQWN/caLq93cFbuG8JEEVuRuXBPPTA55J6Vb1SeB7SXVdR06WymQfYdOv9NzFEZE6yHHPToORkkZov3FpujMgeCCS4W0u5tCeyjXybS6beJ7hDgjA4AJ+oH41cuIbe5htItTsBtglN3e6vpwDsVf8AhZhx97oTjuMVea2e0hjieOy8T6HphW+mktWAeV3GGG4/exnGRj6EioNASaK/uNIstQ/sBb7cbu01PKxLEfmRCx5GRxk85xjGaoei0HrPqmqRO0Ettrv9qk24jfJuIYY+eSfubvxJHORWamoWdpqsuo6cZ/Dd3GAlpFIu+IyKcOwPTn24z9av39lPeodQu9Pk0y4uIxBYz6flIU2nDMFBz93nAPXr1pw1O5jtkMH2LxHoWksIoIZVUF3ddp4/ixnPUY9zQTrcparp8NvfT3OphdZsIf3k1/pxwGlkGeW6HB47AcjtRosFw1hZ22na3C4u3aW+s7ttqqFOVVmPPIGBnOeoqvFbabAiaeb2+0SaLc95Fdg+SWHMSYx+rfh1zUMmnMPs39r6f5jamVuFurUFnWJTztUfdz1PfHpR6h10JtRvbe51C4mu7O48PXl+6iOS14hSMfK5CgnPrweTn1pJZZ1WeRbO18Qaeo/s+0l2gOAR8rBRycDkg/nxVuHUJLPUbi90C4/tO0kI0+ztNS2tIyOMEBen3uc5BAwSetVI7Sw0XVbi3mlu9Dv9NiO7B3rLcDlTu6DJ9ePzoHoVhLZafqVvHpt7LbiyiEjW2p/dM452qvbPXPTpUWoWgW5t4NYsHtJLx1vJr62+dhEw6bRx159ccYrV1mLUxpltpl/YWurxORq1zfWI3S7W4O5h0z0HtnA4qHRDcXDkaNqiy3GpStZfY5iCwiYcfOeOox6980PYdr+6U7Wa8aK5TTp4tYgv3+xRRXCg3IjHQjP3c479u9VrmHT7S7CW01zo9xZx5aOb5i1yp7dhk/gPeruuNa6dqUry2U+jXlkn2aOW0/1ZuE4Zg36YGRn60yU6lNZCyuvsuuWUZGpXEkJGcnhsv1PHHH5cUtnch7FO5h+zR26atbC4lvpFumvbZt8ojJ5GB0z7c9sVSluyl5LcwbNRsIiYLeO6wzbTwPl746/lTbdlM0i2NxLp811IYUtpeEWJvVj+A9e+adqFvFa3Mv2u2NultH9nWax/1bSjuSf/ANVFkx3Kat5Vv9iiuGjL/PcR3DBFyOnHXp+tP0fXJtJ1K3v7cmOaJw0QBO3cO4/zjNLcQ3UWmx200dvcyXwFysoG+RVHuOmf5VVVTJC8mx57SEZDggMAT6d+aGk1Zhdp3XQ/Vv8AZo+K8Pj7wRZzSSAvGnlTjPIcDpivY9PuJZHkgkK7lGFz1I9q/Nb9i/4hvoHi3+xZZiLe7G8bjkBh069M1+i6yvqFnDeKQCpC8HBrhj7rcex6btJKfc0wrW8znI4HauC8X2jSzvOd3lKcHZ2P/wBeu9kjQgFXJJHJPrXPajG0bhTIE3tkl+mB61trYlHhHiTS47mOQJEIiHLbj39OK9C+AGqvHb3dmxzPbtlR6g1l+LdIQpOYCztuJYexrM+FeovpfjNIidglHl8+uawnpJM6FqrH0+mGSJ4jsc5DRp1H/wCurAVAscsUWWVjuAOPxqjYEHfdRfeUjcKvFd8RlEhRgwZgv9K6o6q5zkMyLIplCEbT8wHvVKaLznIBHl5wA3atWfbcGQxSY4yRj074qpchOkZ3qQNw75pkJGXJBhRGmR7juagKSB4xER5oBBJ/lWhKPIQjkZ5z6VWY+WN5wXHT1NZS0LKDxSNDEQivLvIwcDj3qjPHLLbujRDIkGOeR2NajxLJGZ2yCrc4qneRJP8AaJVkaMBgxHb61HQtamPcq8TvH5Q4I/D3pi5ViCO/etG5gjkW4fzct5akZ6HFZ5GGBL5PBrFlFS9t3bLACsO8hkfeTEPmXBOevFdVInmqQPxrKvrZfkBkI7VkzaLOTuoZJRGSBnGPwrKdWjXBbkNggV0FzbKQVEh3Ix4z6msa5hj3TjBLbt3es2dCGW101nKWWQgg569qx/H/AMO9D+KmnPb3cEcF8BlJk4Oe3NaSf6zHlnDCp4XZdhwAP5Gqp1ZUZc0WRUpQqx5Zq58b+MPgv4n8DakbWOJrywyfLGOQPY16JH4Aj8U/DOOyvQ4vYV3o7/fQjp19K+kpltdZtxbX0YlXs/cfjXPX/wANZ13tpkqSxnrHIeR+Ne9DMVUtzHjPA+zut0z4Sn8OXVlqL2c6AzxPtbHf0Nek+A/he73KX15HiNOVj6bgRXvw+BazawNSv7dUlXHAwc46ZrdfwikI2qmAPSqrYtTXKjKnhmtZHIeEnTQpQlrHsQYzGM16rpt6L5FOdhA5Ga5UaGY/uJ8wq9YpLaPk9PSvJla9zujorM7GO5Yfu14U9h0zVuK5WLgEo/qDxWFBdFwMdTVuKcxNl8EihSSY+XQv30SRslxH8k394HpXbeEvFUOq2f2DVIo5EwVIPfNcLC3mNvJG30PSrNtOLe9juEQIp6hO2Ku7i+aJFk1yvY85+NHhS7+HfiaDXdPu2is5m+TeTwc54Ndd4fTSJvB8Gu6m01zf3Iwse44B9a9F8R6Bo/xX8MnRdTR+mAQMMCfQ9s0uh/C+2t7CTSp4x9mhh8qLZ/D2BFdNVLE0238RphZrCvlfwniV9LBLM7KnlluiA8D6VVjg3ISehGan8Y+DtQ8PaxLa+fiME+VIP7tZsFyYpUilcoP+ehr4ypzQnaa1P0CjyVaalTehLNZk5I4UdPWoks7iTlRlQOoq2NQiXIY7xng9KkguUkQLBIN38QNZcyubJSRWgcWzjzvnwatzXtoFzFnnqKivo/PizkfLn86opp6vnc+FxkCtFcdlJXZLcXcV0mwDkdCPWpYbGKWLLPhgeBiqK2/zgIPwq6sTFsgdOvtWV9dSmkloSSWQiiyvWqzpLHgj7p5FX/NXZsOdpHPrUM7xD5V4GOK0aTM1cjX7QYSS+PanwOMHcAG7n1quZjGuRyO9D3CTLtQ896Fpsa2uTPcxRP6mqs+oq/IAAB7dRUPlBm4OSTzRKI2QKvLZwabuO0UX9BsH17U4IUjMmT83HAHvX01oGl23h3RoIrZAh2KWHqa4D4M+CBZWh1Ob/WNjAPYV2es6nGWSKHKSBju9M5r6HDU/Y0+Z7s+IzCv7aryx2RX1C7W8uJMny2z+Z9KqPIpXD53etKyMiAyIH387vSq1wH6E5Umt1dbnlNWIzOYzgcf1poucuCOB3FQvJnA79jUZY8fzobKSLTXbDhefamrMeSCQfeq+dzZboPQ0ye9SNcD5z29qnn6MEi59pZuCnAqOa5O7h8egrOe5lmwORn09Kmhs5J+mSx4FTuVYfJe4AA5aqvl3F45BJA7DNb9j4dld8GPcQK6Kx8PGOMgRAvn06VUYN6shySOT0/wz/qwcFsjk10Fl4cbcQAHfGa6lNISCKLbH+8P3j6VpxadHayBlHJA/lXQoJGfNcw7TRESAfuwXzmtWHTFjt0cpl1znFaiWotSSeSaeo8kkueG4xV7bE7lJrYIomxl+4FMuFVEE5BLHjAq08ghlw5+9wB9fSsu9vTaicO6ZAOPbFTJ2KSuUtXu4rN/MYMxcZ69K53S7KW9eScgYL7Vz1C0guTrt/FC7kwrk+x966fS7OC0hjXB5OcD09aiKUndmj02LccMiIzfI0iqB/wDXq2iSSD5nXeqcVAfLUuwyRux+VSt5bO8gBxwPxxWm5JLGjuiJvBIBPpTFLuqRDBfJP0FOkMaguEPAFNlaOLy5Uzu25x79KAKVwzCDykX9/knPfHqaxb99vlr1DDDvnnIrXum+yFJxl3kyKx44gdQSPqobc341D10GjT01JDHvQDbwp55raYxwvvKY+Uc+5qnYpEi7ASC7e/AHpVxFYpKm8HJxk+taoRGVEbxushwRnBpVjkDRlSCrMWpX35kR0BwuOKagRlEToU2g8++Paj0AGxGzoYuHbqOpFUrvbF5ka/ebgA1chKuiIj/vBz/nNUtQbMAZ1JfJ+tJ6oSRxHipxFC7k5kyRg/SvnKWyF949jJGR54BH419CeLZPLtndjncDXhuj2j3fjK3cZObgdPauNq9RHXDSLZ7zas9tDIQMxEbW/Ks7UZ4o0xEn3ASwPSr0l2YIjEuAepB9q5vxDfD7HcOvDhSTjpgCnUemhzpan52/H+U+JPi9q8SOPOdxDG7NtAIHc1xUJuNjanZJK97pyFNQmlIdQScAqD1wOv6Vf8es/iHx/wCIJ45MTRzO8KAFjKRwAMevrUMcFstnaaxcyRT201wFvdLtsoVVR1bHAyeBnPXNdtFctNHHVd5Fu60a3ttWj0/Tdmvx6lAsNtdygxrDcvydrDAOG4OMA5x2qlrd5LbRImrX8z31tKLC6sbbAxHHwDnocHjnJ75rSujeWmnR6Lf3yaPpciNq2nxg7yWPCKWHIJHGTx6jJzUViFuGgt9NsEtItSgXT7vUNROQJWb7ysckZHGOnTmtNDK3RCabHqOjWlpPbWkOhXVkTex3jf6+aJjgAL/FjP1xxjmpZLnTFv8AUITPdeKb87Z7KSIlYVc/NLlR6c/dHfGKkmXStJQC/ebxHrGl3X2d4ifMtmtwOucYHP4g+oFVprLUNHjBnuYdGVU+221vES000cjYUKw5OF45wQOcc01qJqyNLV45JhBdajrEGj6ZqMB1CGw035sSqMKpA+5u9TxnJIFNsJ5fsjz6Z4ejtrTUo0tG1TVDykyDJdWOduTgEAEHgZFZVraRIZDo2nTvJFJ9stL67O0BExu4xg/N6ZPYir2s3CahDLBrWtm9W9hF/BZaZuMYnY/MpUZ256gjA74pNXKf8yJZJLC4n+16zqN7r9/fwtHLaWnyGGQfLGTzg4PTJINXtO/tOO25Nh4Ts5Y/7Jv3lOHdsZbcCMjI6Y/A81C1rNNDG+lxx+HNEuUDxT3xHE8S5JDDhcnjjI9eTWPHNp2rTPLcQahruqX0OSZAUSK5ZuDxycAf7v4ClqF+xd0gWk1tatYafca3q0kj2d1d6kpMALHELc5IBH94jnHNR30bWmpCLxHqD3i28wsbmx09sfu0BxnscN65PfNaN3BfRaOkmr38Wj6Xf5SSx07BKSRLhdy4+TPUZJHfg1T8Ox30soTTdOgtBcxLp11eanwvmMNyvk8rkcYIxnHNG7uN2Q22e+sIyiWkWhwRgwS3FxH/AKQ8Ehz8ynlsDkdDiqjHROfLF94jvLW4IaeY5gaALheO3rzyDUk1ppVskEmp3F34k1hJ5LW6gL5UEfLE27pgNxhj70msy6jpdzb2WtmLR0tUFjLFZAea8Tcjdn7+O3APXk5qtHsS/MTULG80N4odYv47K2RI4hb2ZDSy27nIIPV8Dg8A/wBW2/l21xLdWOnz3Ig3utxqpJV4D8oIU8sBweuajs9RMc3m6ZpCzvaF0nvr8FhLG2ApZCc8DBGTkdq1Jzpptkh1O5uvEGo2MqwiGy+aBrXG4kNjHBOP7wPrjNJvuZlN5NLayEur6rda7eWckcMFjajdHJB1Ybsc4zjjkHmtiGTVdPsnieKLw9bWibwQQLmWGU+vV9qn2IHrWHfJqGnOkEqReH7R49qkgGZoJehJ5LYH0IFO067sX1RLqa3vfFJtsxZuv9W0YG1Sc8degPPT6U276lLRkltNYWkiTaJp8+u39lcmZLi+XfC8IBUhl4HXkHqCBUmo25WWNtf1OPdBMk1vplm2RLHJy21hjryCAARVq/8A7St0t4tT1GDS7SyK2n2ezYGeSCRs8Eff2DjGAQMnJqvZCW0a7Oi6Z+5s3bzdUv48iW2c7dzL/FgcjkEdOaV+rBov2EOrWt1cT6ebXwva2kTahZ/aABPPE3GA2fmwOM9QMcGsK2msXluX06yutX1FnW5t5pQNgA5lG08HB5+UZ9quX9xo8E3l3RufFGpWlwqwSRMWt2t8Aso9PqOQfYU25lv5LQrf3MOlWtkRdW9rFnz5kkb7isDlsLkEnBA6iiw9tEXNVs3WG2tta1mKW3mYalbWFhIdpLn5145UEZ5GOecURWX9p3040S0i8N6SGN9Z3eoEBwY1yQG5AycjPPuMmpLGPZdyt4a0RFS1J1CDUNUwW8lRhvZsMeoJOMDFZRGmNJOby5uNd1RQk9otkT5AZjulU9T07qBk/SkNLoNW50eWaR4LW98Q3F7CGSa5Hli2uS2WwQOfQgcHNSXUsd182ramLCG4DXKWGmjAWRF2qjKOFyeQSSCcnFT3RvbizMF5PDoGkXofVLSG2AZy4OFGQcjIz1OPUCo9H0ye/wBVt4tDsks7W5dPs+q6odpjkQbmKnkDLDHAPYHHNHmF+4kom+xedaWcehafcxx2txPc43CZRuyuRlC3fgj3yafYzabcvE9hps2vahcW5t7y41AkpFcO2I2Unp7gkA8YNNlnj1HWpxcfafEGpXgKPHD+7SG6ZsAYGQcEd8A1b1K1vpG8/WNQtfD9ncSm1uLSxwSskS8bl5AJ6jqD1BqrIEuxBeXD2Bz4o1f5EddOutM08gPsjXKlgeDhvXJxyDTmS7e1KadpcWjeRE1re3E2fNlSVh8zK2DkLg9sDoaTSZUl8pdE0oTyXkY06+1HVBmMSs2FdSclcjscDOAD1qPVm02K6WfxPq9xq97DM1jc2tocjZGuEcNwD83GCSfQ8VL0EtClqQsrG7RLm9l8TXljOLfy1YvC9uFyMMQfYHqQe5xWlZQazZaRf3SXFvoEVrHu8sMPPmglbnHd9q98ggUtrd6r9juJ7HTrbSbO3h/s65mmXMjJIeSwOCcL06ex5qhjT7FBEkU3iPU7KUpJNIS9tJGRhD1x9cnIPfincdrCWX9l2v7yw0e61yS3mM3nXKnynhUYZSvQ49Rkg1pS3F5bWBivtVi0yMRiS3tbIbpJYZG6Bhy2F47HjpU+tJq9haRWWr6rbacLGOOGOCA7nlglOTgjG/bz2BHfNVNOMtheSz+HtIOqLYlpVu76PIeADHKkgHB5GDkenWpWg9tiKyE0ERfSNDLm3d76DUL4A7rdRgjbkBsHuCT2wafJbQXkPkT67PrF1CEmsbG0U7SzHMsYxyuRkblA9T0qlqlxIZHgvtVlv7i3VWtba0+eJ0Y5ZAQMjuCQAQauaVNqcKRXNjBbaCq79RtL2YgO0YGNobJ3Y6Z69sVXQV0noT6hcXTKxtLe28KaTOTfWhm2n94q7flYHgnoe3qOadpc+k3txI9rpeoa3dTRxC2urk7I7e6LZPIyBnHbg9DVG0kt724kjjgvPEN1MqTWkhO2OKRjukXb0/EDB9KvXMdxPokVxd63BplrqM0lwNJ08YeGZAQobB+Td2ySDyalrSzDd6C6vLHqXlXOs34SO7kmeTR9KQobaZeBkEkDJHfg8kVLDZXyafPcSpaeGolji0++UxgzSRscl1U88LyRwfQ81nXgngJuLDSJNAsJo4rC/nuwS8chIJkCnlcjqAAOmDzTLbUNKfUpLu6tLrxTf2zsLiUnMLxBdqNxnp6HJB6U1tcGyWS90Fb1AYNU8UTrJJmeZm8u4QDCsueuO4OSOldBe2+opbaY+qppemabA8SJaSHc0sbchx3YgdsA9+aypZdQ1DT4rTU9Xs9IttKhUwRQrmeW3lbgAjl9q9+CPem2mn2X2+8OlWd94hhHmSR3F8TsMIwpYg4DYJ9cj8KbDYiuLYfZrgac41OORyLvFucwKWG3ax5XIwCD17VPL5bQOpN7ceGtMnDSQS7UmjdlwRz1x7dueaqav4kZfFFlFqV7IbVYEtpbfTVwWiUZUehwfXJ6nNOtLC4ne5gm+zaO0UDXyTX0h33kZb5QwJ+bGOM8jjjmhKwJ8z0F1di9il7dD7e97D5NlPFOTPa7G+Utjn7pPXO4fhTEmS+t7SyuzbCxs33z6xYRljIXGVVieDhsAE47gVa8w2d5PqugPJd317iJYY7PNuA6jevPHJ7jHPtVDTUzbxW0EctkI4Wm1K2vJRFDO6N/D36fXBwRQrMl3XkaH267imj1rUXmsNSkgWPS7q1jEUbBW2/MOoyDwffB61mXdmo1E6bLe/YL9pma41Pzz9lkRxuAJHAyScE4IPAqea5lvTeavbRWqR+cYYdBuwzgRuuGKqeOuCcYPGarQw3UcD6Vp1xLdi4ti2o200Sq8RU/MqkjJwvUjrT2YXuyaGIW81tqstutlFaL/ocixFo7yWNugz0z69AavyjUrTXJZxGNC17VwHcoVW1MEo+b/dzj2OfTNQWt5FdQRXNvK0nh6wlVho9zOBIxYYYoMdM8nGOOeTUKoMX8Vkh1PUL5HilsLhWaW0TdldpPJwOvUkAHik0VstBZbaxmuEtjcHRIrOJlkkUs8F9cRnv2GT9QDVSa/vLO9+0yxvo2v6kVks0toxFA0TYVjk8DJ9DnJ54NPknJ0r7NaSSX/h6xmSV7KUqkvmHhgvc4x2OMEHFTRG6CyPFH9vupjJZx6XfxtI8EbAEcnjr64J4OaGSlfRCz2kL30dhcyR6ObNGNxfxTF4Lp87lDEccnpkcHpUE17JMZdTvoJNM1S9RTpsljEEg2j5W3c/yPXrS6eg/e6bbbn0+3Rbi/sL5gnmOvDBTnJ4HbI7gU+DU7ux1KOW1gHnzube10a/Uuqxy8DbnA64yeDwDTe42tCvB9m8kaZNJHb+VOTdalbNuilUjKhgODg9M9+Pemtdwwv/aN/aTW0qRmOwudPUIu9ejbevTnBzUDaKINYGied9jaNGOoW90RHG0inIAI9uM8jOMdaurdJFdxarbRx6ddF1FlpkkZeGX+FmXORycZweDyaV0wuSz71tpEcrf3ErpdXOtWhYyIjDDL1AOCeo56geySQ+bYW2o3NuZ7GLNjYXcACyBh8yll5JwBkZHTIzSm0Av5dLE8ujX8hc3t1PKBburfMoOBgZIxk854qQarNayxarFBHpbxoEtP3ZaK4kU4JAPAyeuOAevWkV0HPpGoT2Uc5lh1eK8Vbq81G2LNcWxH3gFByfl7jqOMVaC2V7a3l358mp+HNOcxw7SsVzvYZDAH72OuDjg1CLQWt/8AY3uJNI1a9kD3F95u22aOTJxwABnn0OTgYqna29hFfST6nGbCztongt7uyUslxOp+UtnjBHY5A6Gi/ci3YqTxldOD3EqajdXqB/MEjNcWoXjDAY7HjrkfSt25+wXlqlhZCTVPDNgBe3EwjWO5DFcMu4/ex0JHUHgGsm5WCOyLXW6216+mSZbmFgIfIYYIIHTPXjBzxWg2oQS2Wni7sxp1hYBrSXVNPBY3DdVD544bGMjj5hnnBNwi7FeeW4ura3vfMOrzyh7S0gMrG5tFXlS3Q8DPUcjqahlhfWrc2yAajZw7Lu9u41zPDjhgrHrgcHB5HSrV/cyQbNUuUKardqJLG6sCEWNRwWZRkjIyevXg8VFaXhuNNREs1jit52+16zbEtG4f5lDgcdTwTjnIoBJvS5Bc3UmpW/nSpJqNpZMLWw+ZVljBHyttAzwOcHkjvV620e4uoxBO8WqNMovLq6iLG6tNuMqQeThfTqOMcVXTVJobmHWtQiMcyoI7CW1URoGTO0svXpyM571cnV2upLaS5hjuLki6utXs5tylHGCCB759DwRT16DW+o0T2NxJ9rkiOr+HLKRrW3jZljnJcZDYx82Dz24PWq/mPFpMllEg1C7mG+SQhmubMR84GcE8cHrkduKZHFFBENQ1GOa3toka30+9sVCrLIpyrMD29M5A7mleN96G5uRFq2pMtw2sW0oZY4SMMGUfQkY57YxTHqnfqQtc2TyxIqTX/h6zYStIqqtxuK85J4bBx+BrUkvbi6JJjfWdTuYNlu5kY3NmqcgkDB+6Txg5FUbyaNng82NBp2nsbVdRs4iTcyZyjNn36AjjkZq9qGoXqFNQu2Nlrt8qPbXdiyqiw9CGUcruGSOc544FLQUX95XkUXFqQEF5Y2rrLc6hAp80FxkqzEkNg4weOOKr6te3zw6fq82QeILOWDaNuzldwAz06ZqTKny4jGI7SwkEU2p2xLJcSH5lDnp97pkYHTmrl9eai1/bavLYRaffT7WsLdYAbaUE4LAE4GTjjPB5p3Q0731ZBcC7t7naLyOS/vAtxNqkEu5Aj8bWxwMnPPHpUZszcvLJPKmnQW8ZWN4dzQXsqEED2z+IBqzBb3umaxeaTFcRWd7c7o783DKIJFI3AKcY59exqrbzJ5TyR4ktbUjZpt0SVlcnaxUdOp5wcDg0kmkKyexZS2SC282SHy9cvCNljJGPIaJ14YE8DnqOueaqS6daO8FlbPIEhhZr+2unEYaRTyqsOTxkEjI5FXhY3Mtl9itIp7zW7lZEnsZomMsCKcqVY8jI4IPJHI4pkdpb3ljKqWk9zoVgyzXeCouFc8Nz1OPY9OgzT23G7P0JIbiFnj1CWBbiwV/Kg0eaRiYkZfvL2OD1HB71Hbbo7Wa2twbyaWITSXUe43FmqnBz0JwPc5HFMX7LFodxe3Ikn3kwafKs217Yq2RuB5+7045HWp2tViFvaLcw291cMJbjVorglDG4+62OOvQ8HPFJK4kluNLwrZxLIjvpdlI0Yv7aPDzORuUMDwcEDBI4HFSwapdQ6xFqMtnHDq12Ea1RIlEDITg5Gcf1BPpSQ3UTaqkqPa2SWKDy43DNFfOjYG4cYz264NE8srXk9yyRxaheStH/AGaYj5axuPvLnjk9R1zzxTfQafUikuJrS8vdMDxJJMkiX3mEBGwc4Vu2ehwODip0ubWazjBSY6NHITBp8zASgsuC64GDg9R6c9abPbQmzt9Ogea90+Flur93hAngccNt9cDrg4IqzNf2twYNRuri5fTLJTbabcxBfNDKdyblx27ZB496VrC6u4wXF3cvHKXmudVWMeXcwlvOtlTOc8A9PqSKiKytBKsdxi3kOy41GFm8qYMMqjY4+90J78CplurpHLPdSWHiDUnSQXkcyiF45OG3f3c446EHjpRM9umdLtx5EFuhOo2zz/ubllPLKe2e47HGKXqJO5XDSNOtwtt9laYK9tYSAtb3OW2sVyflz3weDzjmpYrC/iurnT57cyauyNujl3M8CqQdytnPTgjuKgF+jPJftEJ7JA0Fvpksp3wBhkMo/iweo7jmtjUrC2tNJs/sNydTuLuJJp7sbjcWRX7ycc8DvzkcUthrVaGaV82NI1Bn0e2lWSaeFQJ1Z1xgknD4PfjI9afC62V1HqVykgnlUf2e0QXyjhsfOvUccg881WjiS5dIJ7iK20+x3eVeQq5W5YcqHPA69CenSrfnX8E1vqhs7aO9vSRb6Y0H7l42GCyjOBk4JHUHmnoF5DFtHS/n05JYra9uSxnkaRRbSow3DaQMLk8c4IP51JJJYywyJFui0y3KyPYyyjzXk+6zp1/FQcAc0yyiuZRc6VY2ck87RmS/ingxLAUOTsPXp1x1HIpu6O8sDclJH0PTiY4Zoo1E4cjKhux56Z4I45qdtiltf9CeyEsflXbmW5vZkMdmEkb7RZMhyCwAz93kA9R1p2qorXAtE1SKOa5Ytc6rFKfKlVhnY3GOvQ9jxSRXWrfa7fVRJ9m1a8RTbyJt2Mh+U5zwM8d8jvVa5snS5k0qC3ke5iDnUI3lXypWXkkdCMjqB0PSq6iuuv6mgbmzklluSkFnAkcYisZVbyrx1OGZegGe+Dweags4rsxXMKWz3l7eLJG1hNEWltUUgqVY8/dPOc5GDUcU9rexSahLFLJo9qzQ29i8g82JyucqBwcEdO45qJ5J0FvIbt01O8KmO+WfMkK9NrDqMjoe44p26MV1e5oBfOhh04XDPods4muL5IgLiJ2XBVj0bB4BGMjj3quL64S6j1WeIRSxqI7CWGHEU7oTtyOoyMYJzg03+zHu9Sk0t5baJbXf595FM32e5xyu4jjnoM9Dx702QiaxuNS2QwW6OnlaZKWXcGG1mQZ5weSB9aWnUrmb2LlxJdQ3BCWc48QXu77RbeUPLMbjcCgHTPfgHPPSo737E8iW8Qun0G1YT3KlVE6yEYY7u+D6cY96z41UJGiXbSX0hw8i72uLbb79fun3yKmvdPiM29Z1lsrf5BqEIYpOxGVDHpyeBkcHihoerXf7ixPqPmJHqlyk5xEILCaIhSjIflDDrwOmc+9OEs1k4sEEkerajl7mUSKYZYnGQOOBk/Qg9KgS4EiSX7eTb3UjKIbEwHyXVsKxUHP44PXmhIGOdPs7eSS4dGa7ilgxJFtPVSOenUdxRoTd6F2G8hf/AEcJMNCsnEkuntKN7SY2sy9vqAcd+tOF+sFnJdyzyahdy4htP3p8+yCnjdxk4HT+8OtQwfZC63BS6/sa0Plw3IiUyeYV3KGPQ4PTIxjg5NNElxb3ZuLlCNX1FkNmy7REwOAxbsM9vQ9aLdAfcdceVC0VkJ4oGORcanHKfJmVhuAYjjrwCRkHiq0Fwkl4975dukcKjy9OkDNFOT8pdVPTPUgHg81PPpcYupNIiBiurSNpNQDTjypyvOVPbPf0NQw3FuEl1NY82EZ2R2U0mJIiV4dQOuO44yOaasVLzHxyy28E8EH7y8uSVnjdWaa2VTngk5Ax165HIq9cXQltbSNpI/7K05THDqCw4MsgG4I574PRiMDoeazrSWNIhBK8V3c3xWc6pHIzSWynIKkY6ehzyOOlacFtbNc3CPd21vbWMe6MkM8N84Ofwz/46fWswi5NldrieCGW9lSF768+WKwMfybGGPMUDgZPVfxpBIosItMtMTxgi4urwKRLATwyn1x2I6jpSxXnkW11ciKJ765YxpZ4bzLdTyrr6e4PUc1K0Nu0tvp1tcR/ZQwmutTAI27l/wBWx6HB6H8KdvIFcY13FeNFOfIto7ePZaBIzsvGB788Z9uh61GsjWWnz2qhJLy7z9pt5Yj5luAcgow5HHUdxjFWLbURp1/LfCC08mJcWdo0TGKdz8rMqnpk84B4PNQ38E+14zmS7nYy3H7tvPtcdsdehz7ij8gV079S3pVzbJbIJHT+ydPct9qhhAdnIyqseQ2CMAntxVebUbtrme4CRx6hqLFUtxCPKkjYdRzhckexB9KksTbTzo8rxW2l2abEmjX5Llx8yq/br0J6H3qO8iJUzojx6jcylRp4ib5U6iRCOnuOvelJK92EW7aDplijU6VbyP8AZYys08xiAlhcDDAHvj26irEWsNPKmo3NpCUhjCRQeSwinH3cgfz5yDVW8lh/0e0M6Paw8vdCMqxY8lHP8WDwCMcVGWEUX2vMYiV8R25kZcZGPMUcg8jJH407ISdnqXxqS6bEJle4XUJThmRgWWP+4Qfw5oqtNFcRHagjvbuX968m4SKV7EHt15FFPlNHqYNxHI/l6VcxywWqI1zp4EI8y4JOFDfUevQVY1Ca5u7k6rexw2V3YGG2l0a3jZGmUcnAAz0OTxxnOTT006STWP7Liv1u9Zs5Ea21IykRLGvJCk8HHQ45zxS2+oAeZr9gZbvW7cTPqklzJlNpOOAeuP8A9VNoxTdtf6/4YjuZrOCRNWlitpNL1WRmXSYGwsOBhS46DJ5Gep560kuneXPFoms/abhxah9PtrGbzFVnJ2/n3JwM81ctIINNsJfsKC50bUkS2vdRuogfs7tywXp+JGM9BzUFpB58t5pVqY7dHuPOtdbuvkPlxjPyseBk8Hr1wRT30GlboQavvurUS36Z1qwnjs/7KjTrEuGbJH4jpnvkikmlsLO+tNR1Dbd6ZqBd/wCyrNiFhIGFzk4GT0z15OM1YbVH1RLS40W3lgv7OGSbVLmfIeQHjcM8nA7Z47ZqZYbe2uLmCwk83Qr6KO3uNTuof9TI33gpA/lgHoDRokJ6vQqXuk3iWn9malJILxYxPptpbuHBSQ/KGPXpx255NV9S855EudRSK2aJo7W40a3BVmRRknGOv58cg1rWOnl5v7MsriE3ttc/aYNZmJy6R84BPqcAnn0rHt73UL++uda01JppliY6rdTKGVdx28A9cD6dsZoT1G1sXrxk0+wttP1MCDS7kPf2sNqQ0oJGFDE+ucDJ57jNVJopWNtDc20VhfWcCp9jijYTXAZskkjkZHbsOasyWiSTXGiRXEN2L0xiLVLgbEiYDLKpxjg+nXpx1qtoj3f22e7sDNc65p8kktxfyyblaJARxng4/E9ulFiXuNe8iSC9lQrpnh6/mS3ktYZA0wIHJwen4fXPNLbRzQaILR3j0y3BkvLS7lG2SXGQoyOmfrx6VQlktWeK/tg14byFjeNcw5RJZDwPzPsOmKnk0LbMdFgnj1TUcIlrexyN5MR6kDPB54JHU8VVkw20sPsbhl0Y6pp8X9nW8UYs70CT95Oz4LMF69OTjoOhpbfZ9mjsEA0vR7m58yDU7tf3mEGSAw45IxnnjjrSQxR2SxXscEmo6zFJI19DPEWiAX5RwOOD75zz0qGOSBJ/sNy66skkQNsAcR20kjdPQc/QE9agPJGlp7HUQbywlGn6nYq809/JKyvOmcDGfb8hx3qB3WC1u72zM1tot+I7Kee5wzM5OXIx0z7fh1pbo3VxqT2l1GdT1iyKRRJaAPbmJeWB6ZwOMjJz9KzbO/gv3kluLSW9tJGd5bZVZI4WJwp9Ovr1PIq3oO6LkGV00aHDFFCZLozwaxMChMcY+6re/QnnrilsbiV7Majo0Fxbzx2ztqlzJIPutxlQec4HPI9qz9RS4ubew0yS5+0NAAbOK3kDrluNpJ56d6umK6mL3l6IxOsyWkukWwK5jX0A/Puec5pCvzO4XtjBHfCy0qQf2VeJHA1/cx4ETn5mCsBj8uOcdadZW8uq3ktnbvHPq1ncNOdRklwGiQYXr1x+J7VFdGOKGK11GWSLRb7fe20VpJuMTAYQH0z2ycHnIqraWjmC5N9cGzvrGALDEYsNPnkKQBnkd+1O2hPkaVpNJHeR6zpySXsgt3m1R7tdyRuxwOO+B/TFSWtnbPcXOl2csWp3V55a2t8SVjgkIywBxjjjoMHoagmu/Ktn1MvFZ6fJNHa3GmWxKswA/u9uef1p1xdNHaDTrhJLLR5He+sjGAZJXxhcsPy57dRmkVuammrNct9tt7ebVPFVhdO08skgkj2RggYHQ4/E546VR1d7Kzvba/hEOsSXVvJNeRyRER20zsACcfU+gJqxdM76f9stgmgPp9qIZ7bcyT3O85bpg5xzx0HrmqsN1YyXcqwmTTvCWoSR2bncGl3KuWIBHH4du4JpLuxvt/X9MkttOWKe40J5H1jXN0f9n3MUuYov4iAT1A6HA5PFV3iuptQS5g+03uvRSSG9iaMSIAvGRjrg/X24q6boXlpHpoSLR7ey868tdQmjKzXYAIAJ7Z9ewwCOapf2h5lgNW0pTpi28CWd4glYS3DPjc3PI45wMYHTrQtdgaS0ZTubOCJo4hL/AG2l1D8u3cEtriRsZPOMZPsCatXGmajdXVvpEqvqet2Jit7dIMNEY1+Zs9+ncZOR6CrGm232bzbVXudN8J6lcCFLqYKWDKvzHOPbtn0zmodMjluXuDaX39nXWnebPFdO3lS3EfQc9sjp3AOPamJadBzXsbXYur7bc2lxM7XGmWuVjh2DClgOB8wyM5yeRT45bZtPfStXvJZMwGfTYbWQOsbyH5SxPI44GcA85FLbXEZjlvtLtLmy0i7RLC+ZyryZY5d8DkZHOAPxpZLKOBL/AEez8u00K8uQ0GqXkeHKxrltrdBzxnnsKpDtoPiAmmN/qDrJqVlPFatpMalVmiQZYkjrjntkdaZdXlnbwwTavPnw/qsr3sWmWMmWgYLhdwPHJwRk4PXHSo9EtLq50Ge+04JFPpqSSX17JIQ7xtxkKfYeuQOB1qLULDTlkdNCilk0S5hjgkv76PmGRuWxjpn2wDwBU6XCztoirdLeQwxWt7m0vbO38+1h2/vLhWPCkgg9O/GK0HdP3mqgRadYzSJaXekwMUMiqoLHaemev61TsEkvr4W1sRc63aTedb6lNKQpSMdBnj69fSn22pzxXT67a2xvZikjanJdLvjidjt5H/6uenSiwWstS5LF5NtFbaoBYeHbqaS9s0gwzZC7VBxnr2yfqAaxZjcGCM749MuLG2HmRbWWa53N17H7v0wDVm5tUUT26SjUIJVSOK6kyiQyuc/KenB+gNV4xJdTC9R5r/X7eby/LOHRo4+D9f1P4VViXfoaipBdRXEmnRy2Hha7eK1nZpFMgdeWIHUZ68fgcmo9Lsrm+tpLeK7TTJLZ5Ly1v7lmjeaNTjIb9O5GcEVXC2umm2ubmVdR+3xSSTWsW5VtZGYBSwHA5PGeD1xWu2lOjxadf3ElzrVmsS6ZHCQ8flk7jn8seuRzUva41vZmbaq66Reavp0aR2Plpbah9pYGQsWyzAHpkHnAxjpTW/dw/ZIswaTeXI+zandDDrsXJCn+fXI461dvL5JLoaq8EeoXUl2/2rSFTEYRBjcwHuPc55qk1vZ2ZC6qgubK8geexginJFtI54bn+R4PpSvcpp7In0m/uB9nvtPdItWtVmuJ766Y/v0XgEA/16cDFIl99h0zVLvToDcWGpQpBeXVyFMkbu2W2jqAe+ABjpWnLaXMyC11HzP7b0uKK3s7WOMFXh+8Scc9OAeueTxWLf3MLXNtrBSG7tr+aR7jSLaNgsO0YBZRnGffr1GKYndEkLRpoJ0NIoI2kuTcQaxcKVyiLyit2yeCeeuKILu3n0q3vdIie0v7G3b+0ZDK259xAJXPPT3HHQVnX1k0TwafeOZw1sH0+K3k3BNzcAk4xx+ferVzc3Oo3kbPB5msW1xHbSafFAQrRIMnIHXHqMnv0oegJ63sbD/ZDeRQaZBPB4SvjDa3V3Kqlo2xlwP/AKw/HNK1hbebd6OJ49P08yy3llqMsWJZgq7QA3bPTPJA4xWK9yLaaG7Lw3FldySynT4SyrbseFLDtz0yeTzVnVNPuFe20q8la/1AJFFpTRTgxqXOcEkD6dBnvQCaWjRYslN7oc99YiLStT0uxENwNzJPd7myfl65xz7A8dapaWhtLQNPKbbwtqN0IpPKILh1XPQ/pTtd1LULnWDczRGXW7OUJLbCIGPZGvTjrj8apwXtqqPcuBqFpcwsXgaJgtvM5xkjpwT7A01sLd3NW/sfOtoLObbp8VvC9zZymMmS93HAUkfp6dxVfVLWCeaXUra2OlWEJgsr+xilMbSsAGLBe2RyQOg5BpbaCS/uU01p5NT1qwaFNNmikPlBAASOevuR368c1cn155r8628D6hrQlk+32kkO6FQo2hsDrjHrnI4paRBrmdijBYh2jtrvz7Pw/erLcWnlFWfeOFHPqfX8cGrmpm+udJA1O4e21jSIo4rTT/Ky9xGTnoOeR+I681DYXVojz6fM8WoTXCLHBOAypbSu27AY9O3oDSQxspnFt5l54vtJ3kmuxNmMwKvQEk5x+Jzx0zVXKtZW/r+kQR3KadaWWv3ElvJY39y5l00AgRsF+UsAccnpnPrTLu1liuLTR7t2uGuYFbSkS4yIndsg/X64z3qE6ilu9uYi08N5BtvfNQMIS7YbAx6Gq/iW5GjXM+nWccepqs6NZ3p+9tC9FPGMk4P5UInSw671W90/WxczgT+ILC6ELw53IwUYBOcZxkYz0PrWZqMLT3lxeavbXVkGaTbLbABTLjJ29iAevGKpsZVQy6rp9yGuSUFxGzEjB+YjGScD0rohewRTi/8AD2oLeWdoYzaabqh3yTSNwSozjrz6AYNQ3dhZtW7FPW4JbBbNri7tPEjTW8Us0lvy0SL/AMsx/wDFdT+FYqS6bqV95tjey6UqoWdJh8okHKqufTuTwK1b3bpd/cy6hb3VpeiRkuMx5iZm5CggADknn8qhtfMvdMltYjpd5DCRezo48twRwUXPJ46n07UyGXLW81ePSpLGeK11e3kZdQvJlbMrBWGQGPIyOPXHQVYR7ZdUAnuL3wsLx98kTr+6SBl+UKOeuOcgE+2eMxbSws7e3i1HTr7TFWZbi5uLWQkiNvuoB0GT1JwfStyweXUPMtrXV7aeXUd8EkOpjY8VsOmXP3c8L6njmi66FrWyINPu9X1i5k02CDT9V+1Qm2SYgI8MEZyCD1TI9iT3qhYvYwQXqJcX+japKfIsRuPlqB8srcfjgKabLZR6fO8d1pFxp9zeOphltC22JF4YqAT6EnBzmtLSppvtBu9GntdfhZv7OtrS8AMu1jyQOg55Ptg54peg1q7MfdLqVlBBHNbWviCxsw1layqVA3svBwOWIH09zWPpcUEepG1GqT6WtrCJGguFLK9wpyq46Yzzk5H51pa//YyatcRn7d4eurO3MQjBJEt0p5z2GfUfKKrLNf3GhvBd2Ftqtjayi/ubmE/O2Rzlu+BxkfkaLdULdl7ULa5FjHZ63odvcveSLqk+oWY3yiInoeybj364yAKj0OC8v7i4tNC1lUa/3wSw3/RYAuRlznGeg4z05FV7JLeaRLay1ubRLy8lYXMF2WWGKI8qMnnp68k+mavaxNM9tHLqmlxzi92wQXWngoYo4zyyqMsMqCSBkn2o2BXepnSvDJaSy32j3On31wv2WzvLDIjVk4Y7VyTgDPGfc1pGXUdQ0TzLK/tdc0fTpFht7a6UbmZxhtq/xYzk9Md8mm2+oLY3d5q3hTWBJYWyCOzsNR+aV2bhgq9Bk8nHQYNUZptGM1ss9pd6FeWMTvd3afN59wTlR6DJ9RgdutLYVvu/r5FwWGh3F3aWFtdz+F77ToWe8e7J2zTjlRtPAyecngcetRTLdS2Ag1vRl1RtQddTlvoCHnEIPYZ+TdjtzjjFOWO+mksrfUbS38Sw3g/tK6ktTunVV6gnqMjgY5I7cVQt1he4ln0DUZbWS9uTbR6ZIfuxNwMsffjB5o1Zb10a/r0LOkljHd3/AIZ1DzLu7nNjBpV0Nz+Q3+0emTx64wSakuJrO31Xfd6ZJ4cvNNgNvEYBxNcjqWb3HAHQc9ao6s7NOks+mS2BtYjYRXNgBtaVerEjk46enXmtaW2vbjTLh9M1C113StPRbyWKfAczEbWCnq2B17egNO3cl32RYLXcOnwJqdnZa/pdsy6hcyWzDfI7fKQWPJwDjIP4VFp1vFea39gs9Rm8PXdwSbmC/wBywqn3kVieTgcAnknp1zWdbW2mzJp9tcm68N6lG5ubuW4/1e0/NGCp469yM9hxWvcjWNStDLqunw67capEJFurHm4jt4zkEKOU3Lk9yR9KNiul9yhqsZj02Rdc0D/TtTdRbalaKVEUSHaWVBk9ASQCSelJp817auZdEu7fXbONxZ2lrqPDneMEqp49z0xwSc0/SHW8sJbrQNbuBfTztp1ppF0QzeVJgMdx4GTxxg4GSaq6xBb2OpGLU9Ok0d9It2tzd6eC/m3GfvM/QZPAHTr1qtNib2d1/X6Elrb6VpesPDqKX3hybTrV1lkhJbzroHK5zwCT0yMDt1pJbPVby0+wXdnFrMFyBqd1d2g3XCqOpLdsjjA5x24qW50+9h0pEa8j8SWflrql+in5gVwrKWPPTAGOvYcVXsNs9yLfSb+bw/d6lKYZYpWZYkgZcg7jyfTsST2zS32GtHZ/18iHQ4zJZX93oOviznuZvsltYXR/e+U5wx3dueOMHHJNWtZSO0P2i70ebS5bKL7BZ6hpkhETXK/ecsOTjoAMjO4ZpFtJbS0lu9W0MXtiFfTLO9tMKA69HIHJxjjOR71KLiSxFtF4e1lNV060iW5NjqgGftB+VkVeN2OpIOOh5waEhWbHO9xaTCaKe18V6LYIt9cLIACZGGGXP8WB3H4A4qlHJaGwu4NIvbnR9U1G6cXlpMdtusBG5VyeenGSMk9MCoEsrBL77Lfpc6NJbBpLu6iOQ7tyqkYwMn1+g61c0my1XV5BYNZ2Wuy6hAZJJlbbcwRxt3I5XP4kj0xmk7PYYa3fT6iNO1WfRJNKkEP2Kyn04eWu9eC5A5OFzwMjrzVjzEtZEkgNn4j0mzKXDKwCSzzMNrDJxux0zwB6EinaRdRvHe3OmajNp1+JxbadpN3h12nh8E8DLdwR0BOaq61bW9pJHa6lZSWD6OxS41PTz5iTTH5l3NjH3umRgdOaEhvTfqWtI0G+1HWn0pNR/sbU7wuLu01TIVI8blUseRkYHPJOCODUSzWVvPqGo3dld6HrBAg0ma0ytu0icM2M9/QZGetQakmo3VlA95ND4gvNTjW5muomaS5t0TtxyuR9cjtS2mvzJHJqem3lvc2NtKsFjpmpgO5LgA7Vzg88np2OaNRNLZk2q3Bls7aC/todT0vS2Et1qembQ8zyDJBc4zjOM8Y5A5pba6v7+xjgs72HXbvVI3S6tLsEy20KnIXzDyuRxk5JGDxVCz8OxajrUeiT3snhu5jQz6g+pybIZH6oCvQZ68jGcYHNTWssCaRf/wBp6Xc/23qDhLLU7QMqxRqcE7V56ZPHJPBwKNkJydyveasIdRj1HRo5NCljIhtLVzuUyKcMVzx16447nrVrUdLjt9Yt9P1uA6cYMzXuq2km8TeZkrnt97pkDHIHWrT3f2rThvNt4g8PaLIIrYRYjdndcfKP4sZ9vxIqPStJF1v0i31F7S5eNpdQttVZkQEfMqbjz0wMnvggc0XXUaV/hK8FxfajZ3FsbCLxBPqETW6XCfNcxIjZU46jK84549MUmlX3l2zLpmojy7ZwLHS9U+czSkgNtGcfe64OBwarWN9Z2bXM4ju9H1ydh9jltmKxRR5wxx349Dkn61oyXFw3l2+o21treh6VIyx3Fmqr5ski4zu6tj8MHI7UW7DSK97YWmj6l9i1q3udMms0Z7q6tJd6zSNkr7fePcYHajTrzVtYsntZrSHWzqiiSaVGzcwJF79VyO3JI9MVY0WyM80+mQarACyvdX9vqZZMMv3Y9x5+7gAnPbArLupYILZrmXT7vQtT1OQSW0ltlLdYcYbHPbqcHOeuKNNhNta9DWi1e3cTPomp3Fn+8W303TNQG8Pn5XKnouWPY/XvTY7Cx0vUxaeINOlsLbTlZJr7SyW82VuVZm6fe7HgcgdqfJeSNp0Vzq2nQaroOkI1lBc2OFYuwypY98dsjHqai0iwl1K0ttM0vWVuUKNf6lYX5aMIy9ELHnhcDuDkECl1uG2g7fqMPh8WLy2PiCDVX+1XXlZe5iSMg/M3VcrwOpI6YxWKZY5b+W78P6hLYS3EotrWwmJ5jbhsE8deOOfWrctvYxwySz2954a1rVJ1a1EAKWywkBW4zzgc8EHPXGa0fECywvILuyttc0jSIvsFtf6fwrSMoKtuH3sdMHjOQScU13E3dXaKmrtECItX0uS2h0aI2v2/TBuV525BZsY4PAB46jmlgg1COxtLYSWniO2lA1O7jBxLEUwCrMec7ehGcjnFLoNlqc9naabYalHqFuobUr/T7tvL2snZieTjjHXnkCsu8ntpmkaS0uNCv9QuFmWVRiGKI/KwC98deOSfrRazK83/AF+jLto1ld+eLDUZNC1DV7jyWtJsiBYD/tH06eufTNQaudqSz3+l5jt0OnWt/pg2x7weG45OB25Gcgk1fk+3w6Ld397p9trenbjpdpdYG9COVbaOenPPX1yKzbORdPvMaLrPlxafCJ0tdQB/eXH90L0OOueg4JzSE+1v69C9bwXN3bIdO1GHWNO06Fb6a1u1C5kIwyAfxY9QcdMA1hX0Gmta29p5V1o+rzzGS4a4YiJY2GVCr+pzznpxWq9tbSXMUWu6ZNp7yP8AbLrUrTn5GBxlRwPm5556gCkgtL640t0shbeIZ9TdoEwGe5SNeh5OVyPXqO4p7Bu2UNZnvrmzgutT08ajbBf7Ptp4uNpUZUhRzwOec+5qkltHPFHb2N2ZLOCMXdxbXbbfnXqBn/PtWrax2NzNcT6fqM3h+60yBfLtbomQzXCnB2joMnrjgfjUV5pKeVbwavZvHc3Mq31xqlod5ETnptHAy3POD2xVLyE090c75wMk9xbiWwv7mUrFCo2x7G4IBNVWheC+jtJhHEYCRI4bKsQcjJ6fSuiv7ZzHJqbvHqthE7afaRynDqADtcqOfcA/nWXcWAjhitrZ5LgbPNu45lCNGy8kZPP3f8aWjFZo1vh7rVxZeObLUUAtz56vtjGOOhI+tfrH8MdeTWfD1pcMPMjkiBGOzYr8hdBulh8R208YcQeYqojHJA64r9M/2ZfEZutBjtnfmDBAzzg9K4auk0zuoe9TaPf7FAtud+d44P41WubeJtjGPz+cFD6VY8yZrsF3AWVScVIscTQzochh0wf1q076FpHnPjDS2tIbhowvlbuoOWBPY/SvMdw0/XbadeJY5Axcema9t8RWLJbTgxu68YkPQjrg15H4o07PmyxjY5I+Ue9RVWlzeOh9E+G75r2zt5YyAGXc49e9dFGftG+WFMDHK+/c15n8KdbN1ocTrzNbr5TJ6mvR1BWJDGeud6jqKum7oymrMukv8jR+WCVww9feqpi2ATBELEEEZqZVT9zLHGSVPzAenrzTPLV284RlAjfMma2MzOlhAXzGPyNxj3qjJC8rFjjC85B61sTxid3cZWPPTHSqEyEnYg+TsRSdrFIpSFm3FMbQQdnp71FcDb9oEaB42wSQfzqzMpVHCfP2Yd6jeNLdHUocSJgEdqzktC0Z91A0UhPkDDICQOgP0qjcoZmQiPB2HOO5Fa3lmBkJlby2Q4z3+tUZodiW7rcfK3HuPyrB67FIzUY8sU9M024t1dN2M1MyqVQiTcxJGf5UIckqefes2i0cze2jL5pEYGcHP/1qwruF5JMgINyke+a7i8tAVGCWHTBrmb+wRVQEvlT/ADrNo6Iu5zMiMfL3SYAJUioHjCsQCXCnJxntWrdWyHzB5fzA5HaqjiRHKlAFYY9qzNUxsMo3FgPfnqK2tKvdjDcBtbFYAjYbCXAzxwPSp4JhGQpf5gcdeorNOzuU7NHZzRrJHlT8pqnNZwseME1Bpl8F/dO/yVJeq0X70fd9RW6l1MHBFWXTQW+5xVOTSlXJxWlBqWV2ysSOgNXEiSZQVOSatSuc8qdjnktnTgDip4VKffOfatSW1ZSRzz3qm8CqxO+q0JtZEixmfGwYHerwfyEATDsCCCR3rMjuDwq8VcimWIZP3v0q+ZbGfLpdHZ6FqBM/nTDFwVBG3pgV20V432YzjBJHQHqa8v01mRg5fMeex5xXaaHNvmDG4UW5XJD8/lW9OVmZyjdWOW8f2UN9ol3LcYEsIMgfuMV4rNZGYCQgbWGR7+4r1P8AaDOqaf4XLaPbtLDPkTyf3VrD8L+CrvWfAFjOCftUMe7DjkjHesswoRrWnDc9HKsXLD3pzelzzw6P5eXJ5NMS0a3csCc+xxWzcfLI8EwKMuVP1pIbfzVcrggAdetfLSgk9tT7qFRtX6FKCcEYlHBH0pJZgCdqYQDHtUzoEfJG8U9YRcoSXER9DUu+xd1uUluxGvA6+nWrMc7PlsdevvVO4gEb5APHUjoaZFdHoPkPSsubUuya0NKZlEO/IBPas8SpM4VzhfWpoI3lfLnPIpL60i8zapwT3A6Gqb6kpJOxA6nYdj5B4psciZJH38cjtxTYbF043kj1okt3icEDfQi7rYhcykHB2Z61teCfD9xrWuxRAb1XDMPUZrLbzShVhgfrXtXwa8Mm1shfyREXDjIJyOO1d+Fpe1qeSPKzDEqjRdt2egWtsmlaX5OTGypgBehNZZs2jlMrp5hbv6VvaluLASoMEBvl96ptCTgRP8jH7pPNfQvfbY+F6mJeh3lwj70A5HpVFlZvw4robi0AWTfG4bOOOmfeq4st2AME9SKHrsBhlAh4FRNEx6A4roo9HLqziPI9u1WYdIjkcKAQfU80lF7juce1nI3JB59BU8GieYR3Y121toxaNxDggfeJ9atppCB4gIMdmI/nQodxOTOStfDchchYxIQOcGtyy0NEWPMZ3dyO1dHBpkKTPFFkZBya0Lay2QmKPlgc5NbRiiHJsz7LS44JgEzlhjPsa1LayEG9ByW9avC22W6EDLjqal8sIBIBl+9XZElaC22KQ3zuakWABCz/AHx0qVlCOJW6+lRTSAYlbhaegWGswcFm6joKrSTbkLuD8vQd6W4m2uk2cIeQKz769ME+8SjaV4H1rNysWlcjv79PKErjMnQDPY1xer3cusXLxwOdvAcg/nS6nrct1MbaNy4ZvmcD+Rq/oelxQncATvYAnnoOtYfHI12RpaRpckK5QKTHGASK3oonKRL5Yyqk9aZbww2vmYcqG4wPerDRJHNkSEjbn9K6VsZsZEJHUKUQAsSKFWR2KMQFZsflSsqpLGQ5xtz9DSsqKqyAnBJJ68UkPYRzInmKSMsdtMbNu8gk5yNv5+lPk8p0R8HO73pl0VkheU53KentQxWMm9YwpOHx5uMRqT/Ks3T7c3NxI+85C5PuasanKWSK4c/vHyoHoKsabEBEXjjJRztL1O7G9DWhWWOGIYSQqCeKe3zQo4QhiecUgWK3mLqSgKgY7ZqUMYbhMPvXbmtRNEEpEgMiSlDuAwamYuN8iOHwApqNCweMNGCGJPHpQhWMuChG5uPcZoXkSPbKS7zHyF6is+/jWNd4JywzjPetJFWJZgXyW4ANZuokrFL5g+6MAj+lJlJHmnjJiLaQueQOBXl3gyAzeLIAe0hYV6b44fNtI56AEY+led/D5/P8VQEDoHz+PSuP7aOxL3Geo3MonlclAjIMZ7muP8fXhtPDV/OwCbImxj6V1/mQGd98hUgYbI4HvXnfxmuVg+H+qyg5VY25Hpipm9DnR+cd2ou9e1S8t3kS8gna6Rkk2/IDzx3rW06/Ol/aLnSg39iaqiWV/d3ShzFI/wAzYUe3XAGeADWBAty832q3QvPBL53lCPdvQEk59cVpCaxjmgu2k/tG2vo2aa2jVo0tp2OELAcHBPGeDnIFejFe6kee2uZsvWtnBIbvStJs5dZ120vBc2eoPxG1vHgtkHrj2yc8dAamvDo+oaxb3fiG/e8i1GCS4ksdIGz7NN0VCp45bByTg88VVaO+02OWy1LWxb3mmKotbS0B3zow5UMvP3cjIxj3ot7GRUl/s6zi0nSL6QSWmo35G9CgyQrcgZIxnByMA81ZOnUbDDqmnQSTRWcWh2Eirpd7I2Q7FvmJ2kZGRzwB7Hmm2M1vpzx3lhbS65qFhcMGmum8y2MR+VTjPH485qU6rp97dpd38t74gv722ZZ4wPLEE5OEPPXHucHtTb6S6a0tL3ULuDTLFSum3lrY4EmBySV/ix1xjpnBpdQ2NC/04JbXB8S6yiT2Ply2mnWrZE8TtuIVgAemQcAEdTmq1sLhLyV9D0uLTLESnULW6vuHEKr82CchsH0yemRzRoZutNknvdI0MXE1lv8APutQjykkLYVSUOD78nOfWiafTkjD65q82q3FjPHHDYW4/cywn5nCsBx6HGCD60uoKzRBu0+SScG7uvEF2SLi1giH7pZGOZVI5/NQB6itHWNTutYEttcS2HhaxnU6lDHAdp3hcAAj7uec8kc9Oat3Wm311bXcCRQeE9LgzqVorELczRycYUg5baOvIIHUc1ipBpdpqE6aNpd1rbRSrcQXN2vBRVzIpXoeecrkjjOaWl7Du7CpYR6tcwW3hqynuhcKs6Xmp7ldZIuXKk5Bw3XAIPTA5qWK/tdfv7u712/lvZ7q3LCz08FAs6naFZQT+BJIPNVtW1e9uo0iuNTiS3hJu7S0siwyXHzIrDnpwTwPUVfutUhm0670zR9Hi0uwuNl7Bd3jfvBsUbirdBk8HGcjtzTburIktKlzJpQdYrPw14d1Rl02a4bDMkiDLMM/cz6AEHsQTWdYXli8xFhp8uv6pIGtJ7+/BMIdjtiYMckdOjEDOBmqj6fY+RBZWjah4kudQhDDOQsFyzZIHrj1HBrTn1VtSuPI1O7t9A02aIxT2OmKARJEuFDLyEyeRnI7g0rajuzPuo7OO6gm8R3hu7iCcWVxpdiQpKKCFYN0OG4wcnGSDWg66xYW43+X4as4VFncE4Fw0cpzllOS2F6dDjoTmodDiu2t/PstHs9OsJ1Gl3Op6juYeYxz5gJ5XI6DGM4ANQJdaPG8ctyLjxXrLeZaXHnHMeT8sLhu+PRj+OKLhbUZYajaw38k9tpc3icWZMT3d780RjPyoxBIxnsCcg4qzq9tHa2cR1jWIoEgdLNrSwIJkhJ3DDYAfB46ZHPNO1S3uhpEEmtavBo9qJl0y4061AEwjUZUsvQ4PIBBPcGs7So71mdbHSI3iiX7JcXt4uUPmcKxB5GRjAOO2DTH0s0T6dbSQ3cs+naAZLaJGWS41QMd0bcBipILYznBIIq/eXdsbm0Oq6pLr8No4snsdPPyNAq5Vg3Cn5uMHLe/FM1BraPVLa18R6vdav8AYnFhLbaawKGIDKsrcA4bgg5Oc8mpRpF3Bp0lyk9p4fs4iLC4DHM0kbtndgjJwO2AQO/NUtSUunQjupdXhtIo3t7XwxaWiLaPIRuuHilbOWHV8L06EDvzWfYS2drJeT6PbT6/qGnzmQ3dwN1ubfGMspwB1yO+eKk064hGoPcnT7rxK9uXSe5uifIZD8sTHPp6Mc56dKs3+oNHax/2vqi20MMqWEljp/32g6gkjAfaT0xkcnNStFZFedyhrDiZEXWdZmnNqyLDZWMgKtG3LbWAHTocDIqbZfwaUIbe2j0KzhLXttcEYuZYnOM7gfnx06ggdRU+lW0tqUm0LRIoGtN0d1f3ykhopGwpZTg8AggEg9hVfUIbPTNQjgvJ5PFOoadc7SImMlq0AGSF44689wR3xRdCemrFsZFtNekXQLKbX/s4F3Bc3QG1VQZdQvAPzHOVGT+dR3sTXUgjvtXN3LdA39rpljl0WVj8ybRyuRk5HHUkYqe5tbrTrad9R1MaRbxItxbadCxMkschxhWHJwvB6Edcc07T7Fh9oPh22Gn2sJ+22epX3yTKkY+ba3Q4PHGTjgigT7Fx7W/fTJZmNr4T0S93XEGcZ82JeACD8m7v1HtzWb9istVawt9BsrrVLnUoER7vUCV8m6JyNrHkZHB/hPHTmlYWd3c/ZrWG48S6jcBJ7WdiVSGUtukXA469SowfTg0alNJfSudX1mLSrS5D3qWenj5VnXCKhAyU3epJB5OKB76IZ9iSwBTW9XlVZpZIrnTNMxuikj+Vdw6fe6ZyD1q01hdzQIbDSotHs2VdOu7q8GD5h+bdzymeOMY6DNRaJM7wzxaRpQtYNV8u2/tTU+PKnUZZ1bkDJ4IHB4GRVbWIrcS+ZrGuT6rdz7/OtrViPLdRhd46YJ6ZyDQ10DS2gsP9mfarafWNTudXllZ7ee1ibawK8RtkkA/Nxg5+taUNlfFnN/PF4YsgV0y7ThZijHdllIJbAGRgdOhpmmQX13JALLTrXw3YzeXp9xc3/BWbG4uM8rnjjGOmDk1WnvLG51WWe/F34lvHjaC6dwQkUpbbCwbofTDHB/CjqUrWH2N5Y2NxFLo+l3Ov31pNItxdXwLW8sbfLGSp6cc8nIPSrOp+dpswTxBrbZsnig/s2wkGZbVssSHAGcdMYDDk81MwvT9nuNb1aLRtPR10m7sbXCTeWFyPl5DYPPrjkHmqul30lpb3M2iaMJWthLDdandrvWSFzhSyEg9MHkg+lGyExpurlIrmTRNLi0SGxDXsF1d8TS25ODkk4cj1zkDqDmqw+x210kEUr+KL4COa1ERJiUn5pUKjp9VHXr0pjW1gIPs9/ez+INTsrlI0trUloZbcfM/zDnpxwMg+uK1riHUYbGR7b7D4Y09VbUrJHOLiRGGAoYctgcZJBA6jml6CSfQj1D7Y1s9zd3tt4fsbwyaja2dh1WQDaE45UkA8k46kgVHb6Zb6ikEGk6MdNtLsxwNqeqnAhnUFiwb+En0xg8DvT7XS7a4ure38P2E19NdtHNaajdExrFIoy6qTwcN1IBB6etPv7q21K5nufEeoteXN4kjDT9L+UW9wDgblyR1GeSVPpRYLGcNRge+8/Wri48SPIHguLZCRscHEbN2OG6Bjz1HStIW97aQul7d2vhpYI49PuLaIDz54JDkuBk7to7AAgdDzVSG3m8pHuTB4f024ePT74DHmAgZL7CMgng4H4GmTXtoiSvZ6W2r3do0i3OpXpLRyxnhG2nnpzg8jgCqY9NydNP0m0SX+xNGu/EN3aTtKt9OC0U1sowx29Djr6g8YrQubySxNnbaprHnwJAsltaaaN3mQt8zKCBk4HcDIrLNzf6ZaJbS66ZxZwpFBa6eWPnxONzKrgZOOhwAR71Y0FbiK3kfSrSHRGgSS+t73U8b5YRwUGMhsHv1HAI5qXe4R02Lm2S4s7oaVp1vpdnOstxb3+oMpeWHaAVbrux2IORx+OVeRaElykFoLvxJeyLAlncSNiOJzgMjduvQjr+FKkens3kSyXfie/mVJrGO1LeWrscyqwHb0ZR9elWZ4b3+x4xdXNhoGg6hdyXKxW+C8Msa4CnHKkge4PoM0J9CLEMV19ncxarq76NbNcyStYacfnhmUAKPRcn1yDye9akSaVfW0ENp4fuJ7iSJba4u9TYiNZ2OQ6k8puHUEAE4xVTSzZGYppHh97+W6thY3N5qhOIp2b5XUnlc5GQQAeMGpNat47eG4fxT4hNxPay/ZJtN0884jGFYMODg9jk9waV0x2uP1qKKOKR9a1S1nvbaD7PaR2kmDAyn5dxHXHI5zkHnNYN/pV9YCIX6vGxlEs+qxFshWGCpzycZ9vStCLVo4LlLDSdGGnfaoVt57i+j3SK27crqTyuRjIIx0pk17a3Wjo9/dX2sXZlkS8tUBChRkKwPIxkcg/hV6rUG0zNEHmWdveXsTjS7QSWdte2C4kZ/vLuB59MZGMcZpV86G3i864eTUdQVJhf20paSCMcNuUc9ORg8jjirMumX3hu+064kS2054Y4rtILiQypKrHIdVz2644wecYp+lSnWNUuG0uU2ep3ty6Szxx7bTymGDgkYGT6c5NJN30FZDIXgjiQ3sf2jRLJ2hGoWEYMkznlS2eOp4z0GR1p0tzd3NoJ7n/iZ397CPs9zbSt51vsJwWUZPTnHORxSWwsItUEPmx6c+nRnKEs8N7cK2QeOmSPcKaia7a0v2vUjk0TXr+dZkjgAit/Jfg9TxnjuDnPrTvcrZJj7WX+07P7Ldxi/0OylFzc3VqoWcOwxyx+9jp9OBk06+imv7W2vppf7YkkV7OziWU+fbbSSpYDnpkjPUd+KiNjZXMwtHnGmS2jsLq/iYyQXEgOVU44HzdCeARgetOm1SZLyPU5Y5NP1O4KPaS2qhIsDh2K9RxzgHqT60WEm1vqQ6jbiTy1tpZNZ06MLd3sm3bOj8BlLE84HGR1HQcVPbaioElyoj1mzhLWtpp93ITJAGXhsDrj078EmpZbGJzJFcFHt7eZmudV0/5o5d/Kqw6H5umcYORVCW+ZEiv7u2Q3E8f2azuLDEZhZTlWZRk/dGQDwRmnuU0lr/AF95Jb3v+gnTLaR7yGSIT6jHeYWRSvUKxyT8o568VZtZpjPJd2EDHTxJ5VnpOqEncHADMo4B55OCOx61BFtuofJniXULO2cXl5qNov73aeGBYkA46cc44x6WX1Rr+GC+kX7faxhrOwjLYmgx9xto64HPI5HegTd9SrHaahFNJpcEha6dHS9trxdpQL0AY/hz34NTWstsVN1DusoLMJNa6XqG51uZA219uOPyOAcHFQzabcXsJVJH1VnQXV/MFYz2+DhgMnJwD26joOKdasuoWLgXK3uhWMvk21tLtS4IcY3BRy2M5PoOamyZNmmieeBoLk2bp/Z+rag7JNBcBVjELfMu1j0zwDnBzzUNpPbC/liguTo9raKJRYXchkjubhOOAOBkjtwDzjmrjaOzQ/YrCT+27+5iY3UVzGwubMJg4DHnpx3yMY6VmWP2SO5F81uNQ0aylDmxumCSyZUhgDnnB646DB5IqkhtJO7RfudVuIroXcUH9n6zqjj7PZGALblHGGIycLk9ehBOaitCsEs+iQ3f9mJHE32+KWceRcSKcjBA+o74PTrU0ccf9mzzRyre6hO8tsul3EbNJaRnlWVj1x0OeSOc1Dfy6LC+nQWsc15p0KRz6jFchVkEikBgrHnoecH6d6m11YuSb1I0uHjv49TijjsbiVkks9PlQvDKCNrEAnHJ9DweTTNOsme+nsHk/si8y32xrptkUvfbxwM+vrjFXbLUYZdYuZUsJdTg+e3stLuyTLArDKuPXHPB6jBJqG1haa1udNto/t5Ma3GoC7X97EUPzBWJz0wDjqOgprQys7E8dx5Pn6oIorEptNlYzRNJb3LA7WKgnAycZweDyaQ6U1j9m0opNYa9eyFLhblVWHY43Lhu2ehzg56YpZb57jT0eD/S9GgmEFnpt0wEw3DDFR0OD1xjjB55qT7JqU6GxtJf7Uvrm3Zr2G6X/SLbaeik89OPcdKZfmildrZrqkoto00+CzQE2d1KWW5ljOGIA6ZPpwDirljEGhuZ43NhrOpSmAaX5I8swOM5BPAzxxwc89KsxT6c1tHK0a6noGlyAm0nKpdFmUqwH97HqO2OprMt9TnlmuIba3/tG7uYmijiJZ7i2VfmXax5OAcHOSQKV+gOxfuTZxommaY91FpsKLPqWn3MoQSyx8Nt7/UjIHBFLLLJcJLOkHnqzmG00a5YkxI44ZQOuOpHGeDTolXUNNS3uLOTVPDmnSC4ubi2jVZ4nYYKlj97HTOeR2zUt5fTW1lBrNy5nGPsumzQyqHt9hyobHP3c4znI4Jqdx9LbGPZvOtpd6VFbi7ZwJbt7iNjNAY+CVJ56fXIqzL51zpH2qGM3eh2U3k2z5WOdGYZBx0bB9eo9TTdY0s216kF7dx/ablxcyatDMWTY3Y4AB5/HtV+xmFxDJ5s8Fpb6dE0drcwQFkunU5UNn9M9OhzVX01Js9kQ3Ml5bXFpc3OpLcX1/GH/tKCZjPbAHBDAHPQ5HqOOKS00uyudWkhfUBHpVsCh1O2yyTsRlN/YZPAyODxToLB47JJgk1h4g1GcZj2qkMkMgwG9Fye3BBosLHdINPtHkjgtEZ9UtZ5NiTNGRuKnqcDrjOD0ovoCVnsSf6QZjql3bQ2l7OqnTofsuba4AO0/KemfY8Hk9cVXOmjSvM0x45bbVpnZb2J9vlsmQV2ntnvnv0q1PcR3Cz37iSfSraUx22lXEh8xAy5yo74PXgZGDUD2saWcFo8i38t6q3ElwNz3FntOCO5+735yOMcUK1hvcVVs71rm5topp9H07bLJZTzASk9GK54OD1A7cjJqS4EMOiy393ImoPeK0Vtmb/SbDa2VLEc9OmfvDrUesSpcm1WPyk0vT3MUWqQQkidj8yhm+uMZHHTrVy6bdaSalcRyW+t3xU2NtFAvkXCHCsTn+hyDyeKHqhx13QwW9m1naae93b24WTdPrNuxZCrAkRt2PzdD68d6t2muQyXiahcRWtm9hCpsofs7CG9dGwSB2z7ZAPWqumW8tskuiWKGK9YMdTtLhVVDtO75SeenX6gipMRapDJfqlzceHtNl2rZSzKLiMsuDtHQ4PXHUc8mh6kp21RLcNcTR3L2EEb6zqRkjutKkt8mJCcgqT09xjJ61WgSC9059JjS4n0W1dbi8kSEefC5GGGT1x04PI96V5SmnQX95cu+p3pVbOeC4zLZ7TjDjr93kHnI4OKlubCzW9i0aDU7aKUbkuNYjnPk3Ab5gGYDB54BI4PFSrIr4mVLq4knxqshkS2tU8jTbwQqoLIcqrd+nQnPoaIby4gxFa+dba/qBLSTeYqxTRyDgAdBk/Qg+1Sw3dp50l2yWkC2yjytKlDGG6IJDMoPA5OSAeDzUVhHNBp9xbWkQudRuy32nT2hZp7RQcgocZPy8Hjkc1Yn5lWO8j84WH2a4OmWzLJf2BnBEjIdrMvcZHUAnHWr0uuQBr27IluLVD9n05WuP3tln5lPGc4APUcjGalfSoLm5trW1nEmg27iSTU44P3kLMv3HPRsHgHjI46025WVphq17Eon2eXp0kFqPIutrFRkduOnXB61L1GlZ7GfcXsipEYZ1W/ll819UM5LMr8bWx+nT0qRytyg8pIbNLOPa8Zkby7x1Yc5/8A14NWtM0y7hv302CBotTuldbu3ljXaY8bsqSOMjqMe/SrkccF1LLDFFPc+F7Flubq2JVZkcrtZgfY9QDyOgzT0Ek/6uU7fVLuCYhLCG4lvFaFdNaMnykYZ3AD88fjTbXTnaKTTk/0yAFbm7vgpE1qRwVweuB3HUcYqz5zW8B1a58yQyBodOuoZwHtjGfl3dzx0zkEdfSpoI7p9RTS45Fg1e9ZvNvPtAEVzG4yFPbr0JwQeOlJK6Ka6SZMby41K2tL6aOGytNJHk2V9BFn7UyHcquOMZHIJzjpzVS9W6a8llubLydb1RwWtBEvlSRMPvL2GT1HBB9BU+nvA+pXYkEcFjp6AyaZPNxcOMhyo6cnrjp1FRXEQh0l7mSRbma7zFBH5rPPYFWyCTwenr94daSSFq7ohTeLW40iykkn0yNRd30G1RJFIuA209TgdgTkc4qjczSultqUpnl02Bja2dwSoeMjldykfiCRyODWhdWUEUthpst7Zm3WQNJq8BI+8MgMRwcHgZx6VNbXarPJqDz2sFxZAC0tZLdjDegHBwD+fXg8nNNvqEoN+7/kSQx3FukbNOYtfvnVo7qOZfJlicYIY9BnseCDxVeK1m8u80+OQwW9qplvbJ7kbZ2U4Zl9eOoGcdRUKmSG0le38u41O8kkS4037OS0KfeDrxx7jGT1HFaJi0mO+tNMe5kn0GIiaXUIYQZYnZeVY4wcHoe4461N+44q235f1uZkcFlHCdRknk1C2JeC3tI5P31s/BXK98deeo5purWculzW+L1Li7u40na/hmYsqt8rIw7exBHTGK0pNSjS9fU7iTbeQRqNMkS3xFOqnCgr16cg9QTVGaSWG3kEEco1i8MkV1A8QwyNz8vpnv8An0pp32G4K2u/zH6d5B8gwGG0hsl3PFNKzJfOrdc9Rn8QOKuErDLPcraRSaldF4l0qWNm8pG5DL269R34NI1vphntrASX9x4fgCz3QjjXzIHK4Y7j19CAeR0qG7uxZ5v7m4vZZmXy9NvFkwVKn5Q3fp0z9DTav/X9bhHTdEclvC0MdiQZYEKy3d8YG8y3fG1lJPXHr3HFEYikjiu76WQG1XyNPuoYAFlZWyobJz9Cc4zg1IkJnhSxD3FtqlyXkurmScLFcRt8wB6gZPTIyDwOKqy3ln9v+1w2byaTbKpl06WbBZ9pDMvbryQD70rWZLtuzRhs7iwmFnaiW217Uwyzp8vlvG4yOvAyfoc0lrbROPIaOeTR9NUSX9qZVWTzBwzKe/TkA9OmTWTNFizLJmdrrPl4lZ57XBzhu/Knj1FXpCP7OitDLagwP5n9pW4YpLkAhWYZB54BP0oQ7p7IJr1m+z6jLI6NcYjspo5fnhC/dVgcE4B4JzmrY0o3Nz/ZEc8McpVnvbuO4xBcL94fMOOvHseBUWoak8+oJqp0+2ju2VVXT5ID5UqMu3eqngZPJGcg80zabPRzplviRpz590DCTNbFTyFHHbr1yKd7LQbirjo9VtTcmeO3ll0u14htXlAkSQj76jocEcjoetWdRuLlIvMnuG/te/QMtzHKD8h42P6Z7N17VTS+lnjtjLIsdpYM0dteRQf61hyqt3+hPToc1PcX00ENxdbAmragCklk8GUaJhncp7Z7jrnmgFr/AMMUNOmWzudksYfTrX95PYzSfJMynB2/1x061trqUaRS3YiMt1dPstMTHzbLBGNx4PQ9+oqhHm80+CwYq+l2rrNJcCH97G5HIOeGwe46jitGK4d1S9lcSanKgtrI+Uojlj+7hgemR0PUHrSauwirdDIezeW5ntvOijeINLcOJv3cwHJ5I/8A1HgU21uwjJcHzfLQFbfeAwV+u1gf0OMVZt7a4kDaVdxbLVZN9zKYgXhYcZH9RnBqE6lG9wi3EcN1HEhhG1SolXoGA+nbqKq4ct3dEcd0sEW51WaV2JdZBgqfoKKr6jJHpltFBFHM91nJljlDBo8fLyfr35opWQvmMh0w21tPZarJPZSiJrmxjiG5nLEhAT1+6Mcke9RX13cXZtJ544o76yeOB9IiiK+ai85PrjOenHWpxEWuxoUV3BLqEdz5kOrySHaVTBwD068Hr6VX09b69ur3V7SeT7VZLI99NLIMkEckZ9vfp2qmTe2iL15cW0Elve3Zhu9KvzJcPpVoxEcDYwpYdOvIz1POBUKAJYxaJqKzXF0qCTTYLVtwG5sjcep4+nqaR3+y2T3enQSQeH9QZLS4muIwzqxGWYemfYc9jVWTT3iJt0BtIzK1xb6pcqVeSNR0BHHJ/HBwRSsK7Wv9f12Lgvl1DVJNRmtz/aMEi20uj2y4Ro0ByeP/AK5zzT5dSt4YEWeeK40bU5TcJpVrJ/x7vgKpbt9MnnrjNZej6/cWUct/pcH2eZLZheTs3MiuRyAeemPT2rSt9Pt4kVLF/sGgX6rbzX19Gu6KQDLAEf046YPNIIvsLfQvGr2erSH+0dOtwtjbWoyZtxyFJHtxnt3qO3kRymqak8UdnLMtvc6Fp+VYrGM8r04PPfuc0lvp0l2BaW9xBb3cMsl7Hqt3uQyogwBz6/U46YpulXM8lpNqukW0oJt3TVbudQ6KWOCQpII464x7U7W2D1JZby3MH2PU5ZLfSbiKTUNOtrfa7bmGFDH9Bk49Rmone9vdHgkvXj0+50xI4RYRxlWuEJyckcnjoO2c5NRRWUMaPoyPFJa3xRLbVbuMr5QGCwU4x16468D1NFpBPc3xOmGa81iwaS4u7mTHlvGnC7QeuOM5yc8dKEh3aQ67SGK5gums5LTw7qVyFaC3bJ3Kvdfwz/8AXNMmk2GTTpz/AGRa2/mXlo5iIlnyCFXPv056DqOafZXH2K7FzFGdYhu7RnuZJ1Jitp5Gxjj69OAT0psdhP8A21LpMUv9satatGtpeJN+7AAyQCeDg4BwPaqfmK3LsSO4XTU1MRnTLaJY7G+tvMImmLYZmAPIyOwHA5zVS0RIoXtU32nhzUbkmGWRVZ+F4AP6Vq3PiJDqEGs3I+26mzOl7bTQZhiK5UZxxwR68nGOKoWlpp2nu9rcSnVZrqAraGKUrHbTyNweeOuPQHv0qUKzuXBbz2uhxLDGulTWiPM9wSY57xG4G0denfqB25rPml8hJJNNjmsPDl4yWMxLAvv6tle3rx+ea3r1dROr2X2knVPEmlbIo7WHD2/kqvP+eTkdxWLqb2ltJBqk88d+moCWa4sLcELbsWwCR2579zzgUX6BLTVlew0kalePo9vcxadbCZp7fULiPaZEVegYcDJ4zz6d6msZJ2jkvtMDRT2cUn26WSbLSITtJAPI4568Ui6Wy2b2GpGSfU4LVBpcdud6MHbIycZGenOOetOlM93eRXVzGBdwSpa3WkW0ZUNHGMnp7+xPcGmFuqIr020DJb6c+zSL1Yrdr64iG6Jm5YIRx25wB6dajtGuIdSkitjFcapFcmZb+Zjho0Xjg8eh7nt0qa50i3RI7jVPMh0e+jkurWztZctFg/IMev169SAarww3AtFg1XNhe2NsssMUkWXn3nhWxzyO56UeQtiZdSlknOrQWf2yeS3c6h9pjBiWRvlBA745JGRzTbGKNFbTSY725kEaWd5LIUjhY8sM9Ovp16Gi4lgvXj1X91aaf5iW9zplkzITtHPyn1P5dRTksxHElreyS2mlTtJf2scW12YkYVfy45PuRVWHZstwuJLqK9Bn1fxDaTN9ohmAkj8tV+Ug98fic+wqOIxWl0l64g1eO+jbMIXC2kkjYUsBx1PHIBqOWW7udPknkeLTrjSYViey8sxzXJY+g5PH0wDnnNOghSztozKDB4ZvphE8MRVpA6jJyMfljNK19QstxtzpNzp9ydLuXl1TXICkVjJFNuhVOrdfb0GcjmmxXMkt+mpzRpf33nNHdaesOY1VBgNx6fic89KdcJKAIJ3GjxxpJdWdxKCJLjPCgnr7ew7VVWaaDSp9TsXj0z7PElnPbK2JrgsfmIB56c8dBzmhbCbSdh14sljYW9hJcPqMF7G0ltbQy58h3PGc8Dk8cjPU4q9JHNdz+XejzPEGmeVbQWixjY0SgE5IznHIBxnPJzWSrWr/AOjCI2+h3cyqtxIoMiFVy3Pb046irME0bwb9PD2WoWgluW1GZmVp4xwAufw5PI6YoauK7Q+DxRa/8JBJqN3bx3FldPI1xptp8qwlRgZB6ZIz78kU67aR9Nt9M1C4k2PCbrTII28zaGbCj1GQeufrWXoOofY7m5e23pb3sa29zNcKrYLctxx9eMVotYQi7OjwyW7/AL8SW+q3BKhURd2FPQZPX8qVi1eyaHavDeXenpf3lzFFeRyLaz6KFaMtGg4JUfmM5ODnpUcIWxtrY6i//FPahI90LSylG5SBhc56Z7ZPrxSG5lfOo6ba3L38EDyalczybgVPAIB56fywOKgMcdlvsoHtry1u40ia6mjIFvIzA4DD0+mCaexL7lq6ikgjSz1Mvp15ZWfmWNvEu55xI2QrEcngYycY6+lLe6n5/wDpUkSafYzSx2t5pVoWDMFXk7eMZ69/UGo7OKSS/lii8y91+0ullhvxJ+6KRjpz1xx0yc8dKdFqssN6+s2cUl/O0cjambmLKK7DGevb049qSDfqSWt5Aln9h1EXFv4bvJZb62EOC5cDCg/0z+WaqSXk15ZQGUxaXc6TAT5aApLdK55z0JwOnTAPfNTXFpp2nNcaMXTWLi7giSzuY8+XbyuezdOD6YBqv5C2s6M7zXviHTrsQNFzKskaj5mJ7gdMDOCKNLiXN1N6eG3k8traKXTPCOpyQ2cty5V3DqMuR6ZHp+YNMj0z7ReahBaXENkLJpbq01O4BSW5jA2gZzz6dyAaSWK3s2tL29uY9VtNUjluF0+1kKrbOflUsCcLljkZOCcnFQamt01vBpl+LhtdtEji063iw6mMtuO4jJ+6MdOvX1pao0t0EtLW5lsZNa0rFgkVn9nvQ7EyTbjlpFzz9QOnY1UsbEzt9j8s2nh3ULhIY9TvlyyBRuYq3QZIPTrwODT7i6Eus/2jqNukka3BSbTIYym1EXuOnJ/HvSxGEw21jqrTHRbqOS/s7a2kDNE7E7F5+uOeDjkZpieui/r/AIcs2cgdLyS3uE/tKyaWY6pLMy+dCOFAyecD1OR0xVazDWCy3ujFoLKe3S3v5pgHIDH5iB2z7Y6da0LzzbvR7J9WRINW0ryIY9NEODNHncSOM9PbI681XTW7CXX0128ig/sq8nPn6TaDARUUBcjoOeeee49KFruJqxWsVti15oUMkP2ea6VrfWboN8qxqCcHtk+mc9Peo7O5kdje6c5g1K0SSS5uTKVeZDwGGeenqcgcVYg0m3X7Xbau80C3UEl1pENtJu27mwgP4Y6/iKfdxG80oXt3JCmtWc8NomlGHBaNcFjx+P8APNF0PW1xl21vbzST6MlzFo+pxxWd5dTxBvJZuXxzxn2+meakhgQ3P9gyXEdpZJK9xaaxOhBlVVxnd+n6UjPp9jDHqV35V7Y6lJLM+k22VW3IGFLDOBk889Tk4qJ9OlkeDRb1JLi98hE0gRTZjXecjJ65+vU9aVtNQWjsihdX73NhJPa+XaXljblHYFlku2ZsbsHkZHT0FLYwTWGmi/EE0Xh7UJktbiSMqxLqMtgHtx26fWn67ot/LqpkeMz6xZzLDc2EMYZRFGvbHPv3P4UiX1npsVv58keqWN/DI6WisVW0lc4UkE4+gJAJ96LdiVvdl6E3Go232FXj0qK1Et1aXDRFJJyeFUsOenGT09Kbf3kcEVtcx2g05LWGO01C2SRlluN2GZvXpzx0ByM0QW1yfLsp3ubvWrMxQactqQ0bKMMct+nrnParFzr0txqUfiG6tI9R1Lz2S708xZjiVFI3kD0OeM579KErbmj11Cze3ZpYJ0utP8JXlwZbdyVeUSKvHPP4deOvNZ15Z6hPp2JLiGzurCICKJoWWa6Vjx055H5D1q7BZWCIbCZ11R7+BXs/JkKrbTO3TOc8fgD+FQTwT3epWlvDFdXvifT7slpRIHXy0X5QAOuB9TkelCB9kZlwtvbW76rJHHBYeetvPYRSlXYqvPB6ZP8Ajmuekm0i+tyP7Qu7RySYo5BuWLJ6epwOPetvxVrA08DU7L/iY3NzE7ahHcRZRJCcAY/n+lQaHb6jaok0+nafewR2xuREzKVCkbQzL+oGfwqtzOy2C0trk2spstfjuC0htY7ec4JiI+Zgei5PYc+tWbZC8Fnc3Ph8yQQg2FvLZEBjNnO492wOmeMd65m1vLItcB9Lbz3jMaGJj8rk/fyP/QelbFpqmlWr5trnVNPmsof3G5sq04OSxz0z7cetTZbFJm7/AGjCpnjh12WBoIhcvb6hGCZLoHAXGe2OvQccVm2MhRXn1PS01C0tm+1XM1gVDSF+vJ4OD9MVq2y3vlGaRNM8Q2diVvp4wAJHlbhuv38Z9Rj04rF1GKws4o4fKv8ARtTimM10JMmMhuYlC9PclvwoS6AWtOtFluzaRavLpkszM13BqIO2NQMxqSecYwORzxjrWleX154kQpquhQ3N3eQp5Nxp6lWghjJ5VRkrkDJxknv6VW1OLVLuws7nWYLfV49RVbqWe1bNxHEnYgcrkdwSSOwp+nx6VHqMtxoes3eh3t5Ottaw32QscLYDMxPr0ABz79aWmzGtHZf195FbT3R8yfQ9bjuJLiY6da2F2RvWFgNxJ6DLDoMHGCTS30ccNklzf6NJpUGmq1kNQ04YRrgfxMw646D+HqM1a1myFqmoJqejx3qQxnTbLVNLBC+YOd5I5OB0HI6gmpNDYmxvI9K8QRXGnadCt2LPVRgPOMZQKcZweSegyDg0Pa5OrbRZ8i902aCWyv7HxfpNpEL64E4G5piNpUN/HgHr09siuaFraXesRWF3cy+FJZJWnuTcthAh+aNQO4HvyTjHWtCO10Zhp9hrdpfeF9X8xr27v5T8sisCyAqOOTzyAe2Oaz5DfXKuXS38RG7JaSaMFrlY4zwQeq7lHTkkfSqWwef9f5l6/wBZ1RtMQ6paWur2uqEW0d3FHmdIkPysqjlcrknqSPSootRtbTVLi98KX8yKyi3s7S/GXk3Day4JwMnnIxxjPeqlk+mXgvLnR7y60zUXliisrNmDKQxwzbu2c4wMep61p+IJWt0jtvEOlD7Jo8ZhW90oZ3SEfK7OMZwflAPA5HNTsxp9X/XzMC6hsYbx01TTLmzkso2hluLIlt0zdGZsYGW7dPTNaljb6iNNt9O8y21vTZAuoX0KyYkXZgMGbryBgYPPUCrVlqF5aadBZafqdrfWTKt/dw3OFIkXnbkjJwAMHofTvTJF0271TzdXsLnw5c6lKtxLc2wIjSAjGAo49znnJxVNj5f6/rQoQ3djbX8tzp15c+HJ72Ty4rZ1xGsB4OWOM46DByfxq14pstQvLaO7m0+K7g4sLabTgV5XkNtHPTJ7jrk1cnttRn81LY23iGyu0NjZnaPPiiU5BC9sjn1I6kYrPtr2wtGH9kXN/o92ipHa2s43iSYNh2znAyfQ4H40vQnbRlhLizS7km0LVjGllbLJHY6oNzSzHhgo/mQcDg1HcR6dFZQR6lp1zpk1sxkvL+xJZZWfJUHsPmPGfoKhvbFtI1W4HiGwN5Z2hJmudPxhncZDM3Tg8AHHtmregQalfWUekadeW2p21ypvr2zkk2eUqEHazHJ6cDrnqAOaQ0ubRk9tpusXun2CvPB4ht9Sj8y7ijbNzFEhBwzdVyvA6kjpiprG40uV9RvfCmoz6Hqd7ItrZadNwPLbCtlj0yeBgg9z3rO1G60u6N/fQxXPhbVL6VFtIrclIAg4c9Rnj05J69amvZLmK2trm70e11nSrRDptpd2ny5cjKsQOWwM8HjnGeKod0O1qJLWZINb0PyF0xHsIb7SSfnmKggsw+9g5AyMdRk1Fpj6neaReWdrqNtqOn28a6lcw3Umz96OCgB5OABz06YFXNGjij1MS6BrDAabZrczWustndcDjYoPXHfHA4IBrF1W0he5s4NX06bR76VzeXt+PmBWTOMqOOvIzj0ApJWJba1/r/ItQ6Xpjzadaaol14X1DU5/tE9zIdtuICMLhehx74OT2zUmptfhpvtNtHrlrKDp9ldRLiUKnKlVHP3Rk9eO/FTWkmueJbaCL7TZ+IVuA1igIBuIoVOQeT8ucdMEkd+OKdrd2NtqEr2Et34c1DzkgtFm+aMkHbI4PT2wp/maZS/r+tiumo2keW0LV5bb7OiG0s75d5lmLfNhc4HPORx9ea0dRsfsySHWdM8yysGaafVNFIJeSQZBZuhw3AyAByOaZcS3Wk39yL6ytPEej2M7QLcWigLLLIuQ2Ry2AfYZ4zxUWiW9styNOttcn0b7PCbi8t9Rz5ck4O6NADycepyAccc0C3/r/MtxQJEllFYavDqkLRjUNRgvz5eHTnyyx5+6MA859OKz9Vu1l1z7b5Vz4QvNTkjkj8mPbFHbkYbGPbrjBJ7DNGpXsV7p0Sa/of2S6vp1vZNTtY/nEJ4xtH3ckZz17YFNa11e7006nBJFq9hPI2mWsVz88wQ8ghe2ev0HUYpJLqF+xNcailheXF/c2dt4gsbdG02xkiXb85GVbaOTjPQ/ieKr6bHqckdzpFhe+fZxRC/v7W9OxRIoAKknk4GPbvjvV7T10aLUrSbSLyfRLvSLbc9tfR7zcXK9MA5HXqeQOPWm6vZ3Oo3/AJmt2z215fFdQutUtPnVYH45UcDJyex7ACi+oNPco2Umm3mi3VzDePo/iO/uBHFawAxwCI4Dcn29DnPtVy6lsoI7ZtR05rey0dXs01PSQD5smAULMeDg4xkYHIyamtbS/XS3u7N7HxHaTyHSbOGRR9oCclWCjpnrg9uSeKki0+0+0xW2i3s2lppkAnuNP1k5E90nZV569e4B2kDmkNJkcQv9fgjhl8rxOblVu9Rcxn7TCseMoGPPTjIySOg4qbSNaTT57+88OXb6fcTOLSy0u8jDhkfhiWPAyeBjB4BJrFnupYHllu47jRNd1CdbmS4iP7pYGGMFR0z17Entirurrqdxptpqt1YWmp2O06ZYy2+Fdccqdo56ZPP4mgem6E1WWxsdVtrWe0XS5dLjaKa7scOlzdA5DE9PvdiMDkc04x3/AIi83z7aPxA80Y1C8vbYkzokfVQe2enHJHQcVehg0xbq0bw9e+fbaZbJe3djrZ/1k65BCjGTgZJxwOCBVOTEN4Ezc+E9b1qfzmz+6txbt7D/AOscnsDRZbImxk29xNO0t5pUkdx58n2C10y8Ad/Kf3OB1PPfGCTV4DTftFtC4m8OSaLblLiSP5xPdIcoDngZPrkDtnNWPEQuJ7eXV9U0gtp1nEdLsb/TAETzBnaxHU49+Mkgmks7W9htotKilj8S6VsXVdRhUBHVlHzKWPJ44469hkU1awtVp/X/AABJUkvtOt01ewXU77U2XUZ76y+aaGEcEFR0z145IyMCn215qH2S51XSr2DV7FZDpthp2ogNKUbj5V7ZPJ74wc0/SXtmW/u9Gum8P6jq0/2e20+VcR/Z2ADDcffjjBzzxmmardWj30f9q6d/ZkelQNZQXmjjKyzg8MzHjg8DPHUUbsfS7G6VZafBqUFkl7L4eu9KjMt5FfZKS3SncoweBk85OQOMZzUutTtd2sE/iHThbXutTLdrqVjjesA4IKL0yAWz17YFRw22pT2FvY3U8Gu29wBql80ZzcDbgMC3X7vy8dugpdNuA9xeT+Hr9PtF/N9ittIvME+S+Ax3Hjrx2PAOaatbQfqizepe3CT6rYzw+I9Lh/4lVjb6gf34Vu4UdSOvOOMEnisy2Wx0d7a0tLufRr7TYhNd2t/ny5blTuTA7Z685A4wOatmx0611OeDVopPD8+jwtAs1hl/OuAcgsx4GTgDsOfWnRC+GlGwvdPi8RrfBdSurqE77hVTAI3fw5Axxk46Dil01Fe7ujP1Fzc6rBL4g002lxq0qXrX9nktHCRg4VenPJxz2wKu/bLixnvLnQLtdf0ydjpdrbXwBm2MM8Dtnr0zjHPBrOttRBs55dM1GSO4uZWtIrC55K27ck7yPoOx75qS51Kzu7WCe40ybRm0y1NtHd2Iwksw7s36DsPehjTI45bWx1HybWWbQ73T4stbXOXWe6B9Ogz+Q981PqtjdJHGNT0dL+OEf2hd32nEFij9NzdBk8Dv1GKdbaRdymP7R9l8RafDENUuxbEeYM8MCx5J7ZBz7Vd0y2gjs4rHStYudDu9RaQ3VrqClIlh6oCx6+nPJJyOtK6QNdzP8P2F1fCOLRNXhnk1ORoZtNuJDujiHI3Mc7c4wO565puo30DeIJ7wJceFLxUEFkLYbImdTtc5HHPTg9frVSa8naxu5NS0t/tV3tt7S+tgEWIJwWCjngcnHXua0UkmbyzZXdl4k0qzKJbWt1jfK8nDBVyA2DyTx2NProTuv6/4cmYNp7nTtVtrTxBo2nkXs93ppX52cc5b+IjOP0A4rC0uG4IntdK1SO3n1CR7WaxnJ+WE8qCx/IZ575FX4NG0+y1w6TfT3XhyWJma9e4BaLOMooHQ89yPT61buItUu0KXukQazcasmy3nsRieCOM/KwUcrleSOSRn0o0Hd7nO6hbCyVLtrSXSBAFiSZAWjlnT7xJPAzjtkA1Ff6fPcnFz5d3PchbmXULZi5jQ8NkD/wDXxjFdRarFc2Goyadq6y6ZpZWW30rVRueaQjD7VHBwfTgcHmsqO0gGnJp0D3Wl+IrqYrcRXDBIzC3I68Dt6HPIov0B3+RzZjSO8R0kJijPlQyAY8z0yOo4r7b/AGdPEBs9Qs03nypolH4iviq9s4/tkgSL7I1kuySIy5MsgO1ivbr1wa+m/gRqrww6JcOcLGdv49K5a60udeGd20foKs0d1Z284B8xyBnsKvYFu4D/AD54JHrXOeGLz7VpRWQ/KVGBXT20KxojF/MyBgdaiLvqatWZkX0nnWt3G5xHkDYepI9K8o8U6WVllliDPCB19M8817frdmtzbSEoAWGMgdD615d4wsHt7gxl12GMHKdCKuRcH3Kvwf1Y21/cWrYBZg4HqK91t5EQG7iyQTgg180eFb4WHieKdThXbaRX0ZpkoaC2MfMZGXB9aypu2hU+5poG8szCTA3fMg7EmnTKHdzHKRwGIHTHrSbFcySxJmPjINSFSpLxxjDJyP8ACuq5j1I5xlSYXDoQCwHc+tU7hBD8nHz4OR2rQMYjjSVUyXHI9KqtAsSK75AbIHfmk7MNjNMZjfJ5Y8Y7mq6gj52JCcjnv+dXpYs8t3HWq7gO/H3fQ9qjfYZAiyTuiSYKEEADtVGbERgQ2+9VcjPr2q+UB2QgFFB4cd6ryxpEhhkkIk3/AJVEjRGXJGYN7GIgLJtUn0qpJk+Y5jwN38607iHC3ETz4JIJweSPaqt5bKk0gWUFCoIOcVi11GQj94ADWbe2JbeSE5HFaQwCTvBGOuacY1lQj1qLFpnGXljI5yXCBhiseSz2gF5C4VjwK7i+09ACBGzY7CsqewKuUSIbSMioaNlM5CW2CFwiE7TkZ64phQtMSI8AjiugnsZMoRja3H/66zpbNdqN5nI469qzcTW5Xgd0IJ6HrW9p95uTbIqurDBFYLRICQM5BzU8EhjPAPNZq6ZW5tXmjmSEvBgoOmDyKpwvJC+DkEVoWF4eAAQDWotrFc8lAGNbKz1MpXRQR2kRD03cHPWmzWgZckYpL2Brduh9jmqq3sivsfJPY9sU72MbJjJLYjhfyqEIU68mry3IkXJ57HHWlCxyL0xjrmqvcTgVop3DAjgcd637G/bIVPk9WB5rFktTtLAHZng0+zmkt5QE78E1d7GLXQ9MS0TX9O+yyOJ7Z1wyEd63/D+hW9lpscSIAsa4OOnpXn+jau1swAzvHvxzXa6nrD6d4cuLuA/vooi5GK64SUndmDi9o7nzT8SClh8QLyxgwfMBkA9844rKjSSGInOw9a57S9fvPHvxVfUG/eiGRgcLgKoPftXu154BsdetEurZ/KnIyVHQmvnayhiK8/ZvY/Q3fAUKUau9tTysXyhMTRgt1yKQTfaDlRgVsa14butKd0ubcgA/fAyKqWyQRKAuUOea4ZwlGVmdMZwqK8dSoYmnTaBz61CdNWPnfvK9q1LlI7fMiShwewPOarJKkpw3yDIyfWspJGl3a6C3j9ufQVWu4WluNi/jirt04igypzg8GsT7WbqdywICng0rpaCim7s1I4liTBcZA59ahn8ojHmcjoPeqc91GsaEPzjofWqqObrgcE1al0FydWb3h61bWNYgtjzvI6elfT2lQppmiRQGP7gDHHrivGvgZ4bhur+4vbuMkR8RuRXsuqXTRReVC+QcA19Fg6fs6XM+p8bmdb2lXkXQhRjLcoyPkYwQT39KtJB+8Teh3nJLDoKbplojCPPyO2Tz2rUW3ZhAoIeJScn1ruitDxDLFm0kMmyT5N3JbvUpsgzjfEAgXqOprRW2jMMvmIUVTwB/OrCQfPFKT8uMBOlUkg3MyHTw9uSrmNQcYPHFXBbMzxExgxAde5q4Lfd5omQBew/rTkiWWNHyQi9B0q/ICtDah/MQI0Q9emasRQEwYhIwp5NWwrPIhAHlnqe9SRKod4EGFbvRboguMZQrR7Y+vBNWIlSByAMluv40RJtjMSnLj1qWJdqZPL9aaWlwJEj8nOTnPSmb/Lc+Z0PShnzFvI+YdqrySh0Lv1Han0JH79rnew29hVR5MGRZPu/w1Dc3aND5rH7p6Vk6hqILJIZCD6elZyZaQ671FUhkEwxtPCVyep6m18/kwdcHc3P5Ci8vJNQmkCOTGScmrljpKx7HUHJ7+lZK8/Q02G6FornACJuHzc111jZNFDGhCFgSR9KjtbOK0cuCRleB9RV6ONIijlz0rdK2iJFWJpIXyF3buPWkQu6ujBQex6YpsoRNjh2wSSfamSqsgLoTknmgCSPcrujgYxj6e9CFopdj4xt/yailKyIXUOXGM+4qX5LhHOw5RQAT1+lHkJuwBWhZCxGzGQaqXUhh2Stjyzk4q0XWQFZBgKvGayb+bMMnmfcjBKp6mk7IEZNy7XV4IpOhPA9Aa3dNi2QJCj8lvwGKwbNJby4kkjGWUfMf8K6aILEkTspBVcnHUYogrK5TfQkjWZ/MR0BOQAR7U5ij+YjxkMo4x1zTBtkWOUSEHcSfr60TM7qZEkBLMBTepKFiWNspvKMq5FA3OIwCCwy3ND7gzuQDnAznpSSbFk3lOAv61YbDjzCHKZbd2qjefvEMxPQ9D7VeIWF4iJDtIzgn9KpXK702y/6tskY/nUMEeWfEVi8Fw44XBNcH8MAH8QlwMlYST9a774khm02Up91VIz61w/wpgxrFzIp5CYGa5I29odn2D0QSIFlPlDJODnmvKP2hppE+F2q7BsUoQB6gjFeqvJv83OCd3UdM147+1DIYfhPquXxIVAXB6ZpTRzx3PgG0EmlpDfJLIAM21ztkOSjemOelbEOktDJ9iW7bR/CmsyM0NzdbWY7Bxkjpkjjr2ziq1pfx6QbbUjBBdxyjyZbaWMsiMflDN/TmpBYxx3l5og3a7f4VdLktZCYoWblwo7474HJ4NemnpoedK1yXRLi4fRzqGjaUX1TRHea91ObBDxHhcoTnpgjPPYZqN7CxW6l025nuvFF1PbrcWKafloUmdt0isBkj8BjrkcU6+1OC4mtr7Xb0x2skv2G/0vS8RyCOPIGR0+99Tgkg9KsxJqWnWapptovh5tOdr6O7mytxJAxwCQeWwD65A4wc0bEkN9a3ctiZ2uLDQNJ1AkGG3wSskYwFbuhbHXnPtmq+lwWJ5tdKl1MzweRPJfcJDcNwjA/4kA9qdPpVgdUu7LTkm8S6jdqktldxnASXO5unBweuBjsas30gnmSfxLqcdnZX6Mz2elgZWSMbUDKCQMnkEkg89KYJJsm1TUYb6WwvvFerrLHZsNNn0vSjiTy0X5S2Dg4Y9Dk4yc0adbXUNtLJpmlxaPFau0N1c3ane0EpByVOCcDB7Gm2yQT2lpFpVhBp6ThNPubvUDyJDz5nIyuR/D06DNOmv7K/1KKXXLu+8QXFsxsbq2teI9ijbCQ3APORhznrg8VL0KtbUqi403S9T86aR/Fr2EzxyB8tbNCQMYbp3wc859cVb+33lxpEY1LUItHsNOm3R2ltkXE0MvXDdX2jg4wQOadfWOrSaTG889j4Ys42XR7mMjE5Vm3fMCMthenA47nNUI7KzjsHGk6RPqtzaSvFc6hcviFkYYRtpPHY8nIPAosmGvyHWaLvli0DSjGbKaS9j1C8jGTaqMfdPBwTnPJ7Ypb6Cy+3iC5km8SXCCOW3S0B8kg/M6ZHOMd1HXqOKfeyCO4tJdb1QXaac62Rs7RvmeADJ2sMA4PB798mpll1K9tJIrERaFZaXuuFeQFbxopDjLE8ttXpyDj1zTWmw1ZWQzWJ9SitzHFcWvhzSbjOp21tC2ZMjAC7hyM9Mk47kU6ybT9amey8PaXIZr9EkhvtTOJEkj++ytgjlhg4yCOOKovY2cWszr4fs5fED2rrdx3Uq5TYq5cbcgHB5yAT7GpdQR5oJIbvV1854Df2djpwJG9m+ZOORkZ5GB1yKWtiU7C39tBdxWltPqlxrl/qO4yaVaybRDcBsLuUcHB5GTg9eBWhq91dXSFBHY+F7WeP7Jc20e0OJYl6kYOzfxjqO+eazrGLVI7OQaXBbaNanF9DcXRHmbohyVYcDJ4I547c1ctNM0zVNVkWyt77Xdc1G3W4huZWC+TcE5YHHJAHoMHoabEttDOs7mw1O7gj0/SLrULy6thA9zfSH93cs2FYMcn2IOAe1a13FafbILrxlrf2iCUtZXel6UQskJiGI9wHH3umc55Oaz9cttQt9KS41XVIre11OR7hbGyVQ8UsfyhWAJ257ckHrxV/SLU3k1tB4d0p7S3vo1hbUNUbLJcIMsVY5256EAEdB60t9UEbX1IrCDU4NNjuLezt9C0pmOl3d3djLksSdxDDPK4wMD2Oay7dVjfNtYT6zKM291dXWTCXY7Y25ORkdmPXGDWlc20OqXjpe3l94l1W+iYfZrQbRBdBsAMuecYyCeDyeBV/VBq2q20F1r17baFpdwGspbCxADb4VwqsoyAT1ByR3BGaNrBqnoYuqSqr2i6xqnlQxOthdabYYz5a5Kk9jhj0wT71Zh0G/wDsbTWWiQ6dFa/6Pc3d6cyOspyGKnk/Lg4OCPWqmjWlxPbG503SxBaFRY3d5fngSNyHGeVyO2MdOagm1bT4b+3Goy6h4gnjzBcxeZ8pwNsZyOGwezHHp0oeo9LltrnTbjUJFv8AUdQ1dYJRa3EFnxFNEo+Qq3Q4J7kkHoavPdaxaacJClr4fsYk/s24lJBuJYZSTk5yXwPoQOh5qJrqRVsknez8P2ce3T7pIgDPMjNuLnP3senUdjzWdItu7yx2mn3ur3MLyLLd3ufLaMnbG20/ngnPQU3rqNFjw7LHpu+90DTpvEF7pbSSXF3fASQSW5GFypP4jJzkDrUesRw2qBNT1OTVbmGRJrawtX3QyRN87gMOnpwAQeTmoftskEwi1DUTaJE62VxYaYPmmgGTkEcNgnkdRyc1vaf9ug0f/iU6XbaZbWjMJtQugDJJbSnHKnlsDnqD25zQ9HcSV9ihrR1a002K3lktNC09AdWsorZj5zI/yhQw5Py5BOQcduap6clnPMYvD+hyXbSyRy2t5fcOrR/M20Yx97qRn3qwI9PsNVCaYkvizUNNuvN8wAvbyQKMtx7D0yQR3xT7xb1XlGsan/Y1uYTqljaWrjDb2xtVhgglep4x3HNTsFtbkXiXM1tENR1nz1vke/On6cvEFyDgoyjO3PYg4JzwKksILy7MEehaGmjwXexPtt/gFZYxuZlJ4XJxkAEVHYShVkHh/RGgikZbqzv78r5i+V8zFT0+91xnI7VFfJaagZ7jWdfN7f3Nu17FaWO7aLhm+ZGXnbkdxgHrirS01B2vdEhudP1O5luNcv7rXNRvIpENvats8m5ztUEdCB78Hrjip1bWhoqC5lsfDmkX7i0uY48YWSJc8gjK5xkYyPQinR/apNBlgt9OtNA0i+ImhvbvGRLEvzbW/h3dDjI7daz1s9El+zpYR6jr99e2i4Mmc290zdB7Af8AATSukNj7H7JfIhsNKutZ1GdTbzz3eSiyO22J1YnIB7hiB0wat647w6jAvivUTEto66dd6Zp5CuY0X5ePunDc85OMkHpUwvrvVdV8nVtVTw5ayKYJra0iA2yRDChl5C5PIJyPQ81R08y+XJe22mGRJozYX2oX/wC8DSt92Tk5XIxgHjoMipQuti7ZJq0VmbnRLCLSEsI3We7dR5skUh/iU4JwMHsQPXNVbN7NENvbW0viTXbO5W4ilJ3WzQKMupX8yCATn1pkf2VAJ9Q1S51y6tJxaS2toRslhVcq27gHHTByQasv/a9jBbpcvD4cWyi8yPZxczwyngZHLbV47EDrnNVcHe/kP117qOOO21DV0tLaSNtWsLXT/mAduAgI5GQcZzjqSKktEur21iSw0y10DS9SlWH+0NQYbopoxuYqf4C2OgBB6ZGc1Do8v2u6vdO8OacLnfKLqy1S+wrRJEMttyMfe9Mk9CKqXsthfXrwXl7d65d3cBlSG0yqwXbN8y7f6j5TzStcd76lRBFJfmUxy+Ir2bdDOZgQqys21W3Hg89icflVvUdMmsLdzrusJZS20senzadaECR4euePvYPtkDkGrEVu5Jkv5IfD+l3cotbm3hwWikjXqV52564GQfxpthm1eO90zRjc3FpDIl9d6gGeOZGbasm0nPTnBIx2zVCsnqO0uC4i8w6Dp/2N7TzbuK/vSFd7XIBznhsE+uRxkc1TlSye6t7NftfiW7Z0e2MW7yiCd0seP6qPr0rQuYIw5gudQk8QapYeWttaWv7yCWEfNINwGTgccDII71ZuF1ewsbdTe2Ph6xaOTVtP8k/virfKFLA5zjjJI46jmp31C/YqzzX1jBmO7tNAtXMl/aQQ8yI/3VQkcrkcZzgjtVe1fTriZINM0u4nu72FYvtOosFS3uy2d4PbPcfdPFTW9paa1MLfQ9Mk1G9vHR7LULvKtFKnzMAQMH5u44I4OKp3jx3kzy+IdRPmXPmM1jYcPFOvyqGGSASenJBGcUtOoPTQ27+eO9uIr3xNrvmWhma1vdL0oBXQxrhSRnH3uec55INRxS3UdhdtZada6bDsFhdT32fOlDtneAfm5XBxxgd6rWD3mm207xaVaaJAYl0y/lvgTJvbBMgB5GRg7QMY70tvPpuqXglu2vvEc1vuW6MWfLMKjCOD7dw2T6dKVl1GnYqTXVtfXJnutUudQvVTyF+yglZEXhSrHjGeOSTWleWWqaXFeXJNto0Zs47S4tWIMtxE/VlUHkjqQMEDnNTajBdHTrS3v7+wsNOtIkRIbPBnmtpGyDkcvtHbAIGaitNPj1vX/L8PWcusywu9xDdaofkmgRcMpz97HqMkHAI61QfDqVNMaKHy207TJtTuorkzWl/f58uSKNfmUqeDg8hhk5wKsJf2d5bXc+s6zHYG6tmlt7TTwOHLcxyDkrnsRx3NUZL7zbKew1PVpHaNTPY2loCQJWJ3RMRyMjgMMDua2IdEke1ivNOtrHw5oV/Olo91fMGkt50XczYI+TdjtkH1BNS9dwV2rmTpumx38dva22kXf2KO4LA35CAuF+YN3HHcCmapp1xpFyLZJLbVbu9VoBaD980aMcr82ccHjnB71ZElhql1cS61rF3qYBkDR6apRVkJwjE9FzxwTg1u2sstrqFtHo/ha20uQGPMuoHA3qvzMD/Dn0GRn607iilY4y0e23i2scmwtds95Z3k20PIvDAEHnHPTIHUCr8SKXnmtYfK1W8mMFppMwJiWJ1xlWPABOAeh6GpL2PQ9TlsH1S/jRWeSSeLT4AJInLYMbHvzwGzzTmtryTKTwS6xPcI1nYxNlbm0VWyrFQMjK8gHqO/FP8AMEtbMo2Oiol2+kRamdKeKFmv7S+kxBNMhyFBH8+QDgjrTy6WV8dSltm0nVLgRyafbCPNsy9GPJxzkdOQfrU1rpr6hbXcCTw6jpmnmO8uYpSqT7sBWVWPLYHBIPQ8CqlxJLcPFiQ3l0XNpb6Tegu8UTDg5OB14556EmjVvUdklsSS6RYwa3Hpd5fnTlCt9rv4pfMgnJGVPAxyx79CMCpbWRLXfqd7bXFvcmIRaZcWEe1C6H7zJ1HAyByOuahhs4JXSwhu/IjsITNfWuoybBJKh5VWAzjGQTkgcGpptRuLLV7e/sbf+zr67lVrLS5oiYNknBK5OACcZxjnmn5In1Jo4obnTnjLym6M3n3uvWZLIYn/AIWAwOCeDwc5FPmcXVtbateWnlWlmjWNle6aoUySJhlZlOT05GcgAkZzTPsX2XUZNCa4/sCdvMGpXMs2bacn5lUkDAzyORwcY60WszwXL6tI6aXMqq+m25iLQXDq21sKc4z146HqOal72Gn0Gq11eXsUs1wby7vttzPqliWMlsh4bgenXjqOKhmttOW7na6M9zo1gZIba+swqyyyEZUlehwfUYxwamayk/tIWr3MmjajeS77y9SQLbeVLyuccDJzjODnjvReWD2UyapJbjTrWD93ayxRlob2VD15ORn8QD160W1FbsO+zm5tYLueUarqOpWn+jyWMhM9nsPDFRz0ycc5Gc9KgvgkmlfZo0a90S0mEj6hDCFmLMudrHo2CcZ6Y4qSA/2LckoLjRvEt3cRyx3MJVbcRSgbsgdM8+hzx3p95Y2sl4LK4lGnQWW9bjULQs8F5MDuUk9Bk+owDkDNO6W47X1FvLm5ltrDWtScyyywfZbCa1kUSW2wkqzAcn5ckA5yOtRfYxdPBZtcx3Nokiz3Wt2iszhHHIbscN06HgipIb1bfzNRvbaSy1i62tp0dtCPssq5wxIPAz7cg9aGsIYbm28PxSDSr91c3128w+yTZO5SSOBnoMjg09Ogk+/+RNbpbOg1PUpJp9PtVey0u+tSqN5i8ozDrwORkEckZzUVzGkVmEuZRLq99LHdya1DIWMMbHBVgPxweM9OlX9PubSbVbjVgYdMmsIl+xWPk77e5mU4bC9s8HjgEZ71XjnuLe2ubW28y28Q6s7Q3VrKAITC53LgkYUEnnvnnpWZbXUZfWUNvZxztAv2HSi0Eer2URYXL/eVWJ69sEjA5Gai1CO8smt9TvJHtNf1ZUns7qwYKioeGLAcrkehznIIANTjUdPlms7Syt206z0+MSX2n3U3y3cqHB2gcDPOcEgHkZpqXc1jdXdxb2kXn3jG2j0a7jLGKOReCM+/0J4NaJ22JtdWJrfRDBrv9jXmow6dGqGW51COZntrkn5lDEcDLdMjg8e9MvriWVm1kRW+nXbBRZQC3P2a452ttUnHUc88GotGsbyawuNHsnlnt4o/tOp2tzEsbxbCFIUnk4Uc4Jz1Ap88zXmiGVLiW90m2mNvZ6ZcyDz4gy53KoHOOuOMjBJzQ2StCS78P3b6imi2+YNbug63cM5VYih+ZSrds9CCOuKksPIaacWgePSdLUS3Wk3c48yaQfK+3H64OB15qi+nm6sIEMpv7iVBcTXibmuLNVOGGOpwPc5HGKkvBavDEZ486NbO0ceq2sP72V25USZ9+mRgDI60X00KWmrJbXUEhttQlgij1FL9Xt0sXLST2gBJUgjk454xyOc1NvjubDTtK8+K50aOZLifUbaLLwbxgqzd8HgHuOMVWjE2nNFc3ZlttYvfLFhPblUj2E7Tu64yOnfPBpoRTK+kW/lWF1DG/wBsu/P/ANHucHKgkDHJyBnoelKy3HzW9DQvtYhvZnvdXEyfYoRb6Te2kIRWKH5QwPJ4xjOepyaovfsk8Z3XNnrl/uLyZURSxOv5Ln8CDU+n6zFLci+FpEluNoTSL4sySMRtZkXp3yQD1waoqzWUN7aRQLc3NwZI2heJmuLYL83y556fmOaVrMV7ks01vJawW9jHMdPtYxLfWM0wHnSK2HKn+YHTqKtaXrtrb3Fxfz2y6jYDfb2unyylntiwyCoHXHU8cjmqtmk+p6QluXSTQrSUSG5togHSRl43Hvjp2B5qaye4tpINaunMN9Ci/wBmypAvly7GIAYdenQ84PWqsFr6oqTX5a2S0lkhl8x0uG1RSzvCD8pBP04z36VLIXuLi3ncw2aWC7ILyGJgl46kMobPv0znB4rUvbHU9L125s5cWmp6qG84MVEMqON3HGBk9eAQaqQzLf2skTFo9KsGWSbTbuZWaZxlWKY/XB44NTYleTLtxdXUmpPfCwis9e1AjybNrUeRLG4wW5OBk9eQQeaqR6Zdy2l3pGnxPJ5C/atTt7hVUxOhwSnckDk8kHqB3qCVpUsItRe5F4ZCbaCHzmaezCnKlu/TpxyKmksh/aKRPqNqY5Cssusw7mChl+4zdOvAPGTxVWsXbm/pDYvtt94c+2zJ5+gWM3lW/wB1Z4mYcZA64z+IqWFtR0yeyllv2TVdQVJINQinBKRnjDHr06c89DimPGbpvNuLiKwggi2W80UTCG8kRuOvr+ODxUMNrJ9mUW8ZfW7wskunSQAjYwyGXsM9x179KV9SbJW7EkdnczaleaVDqEVs6BvtEsk5FrdkcqNwGOc++D0pqwyXGlS3ZlVIrdhHFpMzkEb+GZBz+IGPWpmtrWTNjaw3d5pMIS6u4pYlEkLjhtpzz74PI6DNMub62u7Y3t0L4QQhrbTbldq4ZfmXce/tke1O99ikrXbGT2LWSWBN4LiS7Ala6Ds1xZEcYPOenQ55AxSW2nZ1R4JtRFvpsDGMahAp2znG5VbsMnoSOOlSS6Xch7O1lkePWtQw5l8xfJkjdeCGGQCTx2IPtUBs8mRIkkitLYK93YtNzKynDMPTPcA8daZN+xMs0gme6eSBL2VkSCwkhJgmRuGYZ6Z9AeDzRE0scJsrKLzZ1y9/FPCC9uFbkxseenBAzntUEEVuqXFwiefDL5kUMRkJlte4b3x7jkVfNlBHNaWL6pazwTbJpNVhBypYYKn16cEdelKxSv0ZFJ9mk/01JJbnQLaVoo5CqrcLIVyMjvg+2CPenTzTrNHcyyhNUuWjMAi2+UYyMYbP3c9ueD14pVmYSmcSW1sbJD9lcwMY71o2447Z984PXNHmXFwZ5UtoZdSv3eObTTAdyqRuDL0+pGPehD5baFaVYo5jZxOI1jjZ762mlURysrc7T16dfQ81ba6gurCS5ERFlA5FvYvKPNiZl+8oPXB6joRzSNpunbLaweSS40eJlmubiOAGSBzwwJPBweOOo4AqzbrBvGpXvm+TbIYtMvIoRiZ1OVVh16dCeB0obS0ZNmnsZyX1zbvbzPOPt9wiOt5FIS0Q6YbHTjp69Kc00aymzWWK3liD/abjzmEN3g5HOOMjj2NWP7LuLaT7PElwmv37Mk9sYxsljdSQVJ4GT1BwQeaibTrM30VokV9Lp1vGsmowyKpeGQHDFSTzz1APPUUbkaIkWdyj3ZjgkQHy49Kl3EgMo+dB3weo/Go/LVraNRcG7eRVklusN59rg4YepwO+eRU1yjeWmpyG6ktFzaafeqygxsnKhh16HjOeO9TNpk9ndJpyXZi1u9OXuPOXyZ43XPXoM9M4yDRc0SSRDdhLgxxi5WOzti0aX0Kti4x8yh8foSOOlSWn2u3uftL2cf267UCGwliJilSQY3KCcckZIyCOpqu0VkpeCNJBb20e67sZpwPMkViGZf6gHHerRWG10d7+e5e8WVmt7WMzkzWeDkEnGTgdM9RUpLcOtv1K8MV00U9jHA0mz95eiWLElvsOGKk89ODgnIppk8zTY9RmjmfR4Wa1tpogqyq+Ny7l746jIxjqc1NdaaPtcGnS6jaPK8izSavHKxj2MMBWPTrwCe/FNvZoZLxHWCCzitowI0wxjumQ4JA7Z9icH61I2m1qxIba4t3Al3R61e4aOcMojljYYwc9M/gQafam084xREwWtige906aYYndThivcZ74Jx1FVfNkkVlWS2lluCyNbBWMluvUFSP1GORzUyW1i7xW8spk0yJgX1C1hy6FugY8g4IwM9Rx1q76i0tcW+ie5019REiyQuzQ28Pnky2xHzKT3OB6jkcmgRFpba0kuYhLM6tJqyzErsYcKxHHXp0PareXO/Urg/Zr8Kq6f5cA8mdQcEsD0yOmDwarxs8dtcWFoZHuZUMl9DJGqr8pySp6/X3oXkDjpcW0dBdyu/lQW9umVtpN2y6ZThiuTkZ74zg81cQBNNkiKC6v7rnyzu8+wAORjjP3T/wIVmNcwXkCSlLuTQ7d/l5UzRuV/EH5h9CKnTVL1dUS5e5mj1C+RVhuPMUKYzwFbPT656+lJp3sGi1sOuYLY3EVoLu3SG2jybyIsVnbO5UZhx16EjjpU9lfuJru7EUHnTJsWwMbbRkfNIp+vUDvzVW9jKs+mJvhaFS91EZVKysD95fb19Dj1pLe4mVo7siSZUb7PbSCUCSFs5XI9s9+COtFriT6jLqOO3ubdBefaF2B3lDMvzH/AJZsensDVW5mhuJp5YoDDlswxxtgxv6/54NXLu38h3t3ineZstfCNgyt/tKP5j8qzJbyJi7vs3rGFhUj/WITj8cfmKe+g+W5Hqc0cCxrJguwDPuHIb0ormNSulafy2kCov8AFktk/X6UUco3Y7W4tpzBBpuqRyWU1ramax2x5aYMflDHg9OBnGO9VpiZjHqLokd9BNHby6PHGy+bGo5JX9fXvWmI43uJtOkkSW5WUNb6rMW+5GASATx1/wADVayvzdQ/2hZDyL+3jke9uJpDvlVmx8oPPT8qe5Oz3HTTW0Wp2E03lXOnX/mTnTbZiogbouQeBzzz1PIFV9Us5popNK1GeWXVY0QaZFDLvjAY927Z6dsnrWlI1kJ7g6Lvj8PXccdpc3syhpImPLbfr7fTNZ5t45Z004SR2ds0r3MGs3Ee1pkQcDPbPrzjOMUrvYTTY6aC5uL6K8v4re41S3uY7aTRraI7TFHzuOP/AK571JeyWK3KXl3tntNUDywadZSELbFuAWByBzyOmeTipLC9khZ9W0WCW0urK1f7dLcsVeYNgblU8/d9e2MZqEwWSqLa0k8rStTdIn1S+AJjkxl9rDGPTgY6dKL9R2RJqmnzWcMulavJJJrNlBH/AGfbRAOHRuxI55HH6+lQXF79lt01O9kh+xXNwIbvRrQlSEjU43L0GTz37mnxwSLdC20+SOTUrS5e4XV5pSN8SL8vX8OucdMVMZrYg3elQSXKz25XV7m6VT5TucEgED8RwPSnbUSvuUPECX8em6bp164i06dWu7K2jYEru4UMx56HHPXrilvp7i8VJr6VdMv9OijtTp6xsjzrwxAxyeM49M5yakPlRfadLjMd4G2fYdXuvkjiK4Y4Y9cEc468CqNpqM18BqVsJrnxFBI811NMAylF4GB36fX04qtNAel7M0rdYbC0e7DtZeFtQuBDLbWzAykgZIAP58e5zzVXSLK3mMtpeXn9j2dsk15YSkYe5zlVVj16dDnj0qOGODT7WC6jlGuR3UDtdG4jJW2mkbABxxjJ9geMVNbacWk/syHfqmuW0iR2c6sPKQDDMBnrj2BOaHqtBWVyO4gTU7CPUIoI9OsoVisrq1yVlnY4Ytt6++B0HOaurbwbZIUSSy8K3l0FhuZArzAoMtj05B5GTj0NRyTyzX0Wp2kL6hqsDSyahC0QMS7eM8ZHB+vPtVe209bO+jjluI9XF3a5to4ZPltppT1OTjr06A9+lTe+hWhYMckMdzdwSjSLmwtpB5hZkubxWbCkA89PxAOOc01zHZabd3NjbGz8N3jR2NxcT4d1cjLkD+HOecfhzVd31G5v4EaOTUdf06cI8cah0Mca8j3/AFPHeq95rlsL83tzJb6kl6ZHl0zayxwORgMR068+5OaZLdx9jEksz2gkFujzGa11W6LKxji44PbJ6nnqARUtlrDWP/E20qKVJ7eCRtRuZWJ3bjjIB56euMVU+aOIaVd+beyx26LYR2xDxq7Nkjpnp+ferSTC+uH1C9txJex3MdvLosMW1WijHLED/wCue/Sgak7XRHfWsSXMsEDx3NneJGsd5cjaYnJywU/z4welPXzdTfy0V59et5WlF8ZMo0UQ4GT1xj3OeMYpEe1ibyNQLx6bfPJeW8FtIS0LEfKGz0zxjPX0zUl22oSaeLW/LWmoabarJa28UYLXG5uAx6jIyB6d6AS6Ethd21ukmr2Vi+rtJas2ofaY8xQyMdoYAdcc5GcE4x3qO00w211JokbwanK6Ri01SQt5VuxO7aG6HB4PY9D3NOv9UkjtjMsa6fps08drd6XbZDvhck7eceuO3JzSmInTTpdxcmw0a4WS9tCGDys44QFh0z2z2HIzRcb8iOST7fcx3dr5974ot55Gui2GjZI8gEf3sY6cmrqQR6TcJcKkWu/b4CZnkjPl2c0jYGfz6cAnpWT51ykcaXCjS7uwtBE1tGrJNch8E5I5HHTpgd62biS1trYvGkmmeF7+cJLFGwdzIq9SD0z1/XrRuCtbQofZQ9xJpBlk1XxFayxpY3UM26HauGbrwcHrgZyME4qpcs8r/wBo2qG/1QSyvfWssIZF28bhj/J69BVm3trg2YtJ5xpX2OKW6s5/L2yXJbIXLdRxx7DrULzvDp51CyH9nW0cMdjfIsh8yVmwWZV6jIOTgcDvT3VyLNav+uhWsbaCyvljlEWqx3cDGIBiqQyydzk4OO3QH8Kk1GG7LpYXhkl1TTXjt4I4SChjAycnvjp659q1tNtorm3n0q0P9meG725HkaheRguuxecN0GSMZ5zwOtQGyGr6cEhjt7O802OacXcjMj3SA4XryePU5HvSHZpaGbI2nfbrbW5khuxLM5uNOiUr5aKMAkDgc+v1FNazUXqWM4kne5g+02NvbP5hi3HCjJxjIx1645q7A0P2OS70SCW00owR2l9O+Gbc5G5gO2fbH1q5pegNdTXOnWVxDb2xmMtvq96uw7Y1yQrfoTz2BoQ+XXYztU+0sHmvHKanBPHatpESlTLGvPzAcHnPuOuahvYIkSO5udo0jUJGm+y27ZMTKMLn/wCv161PZvPIItU06OZ7+1jluNRuZZ85UfKpVT+fJz2qq/lNNILVxLYXarDLdXK/6l2O5toHv6YB6U9hO0i+32xtLttMvYvsckMLXFpJEPnuNx4VmHIyOB6VXvHELySrAbGN2jtrzTIpCjuw5OAevGCceuQadBaSTal9hs7sXN1a3Hm2WoSyEKY41Bxzx972J6DmnC9u7i7i1m0ikvNSiDzakZ13ICwwpHrjHt+lHoG5WkScWyWBnj0/R725NxAzsGKlf9oc9OP6UWd0ZoDc2BjtLuyilSeZmKSyoxxkA+34gVC+jxJcy2ZnGqPcQqttMpKpDPI3TPHTp2BPBxirdpp4SV9gk1DxJYXiwNapGJImiQAkkj07Dk5oeolct2jRWsU8GmxmPQ78JbSXd1EC0RA3NgjgZPp7YwapW13IZFjtiE1C0uXuY9UlYozxKMdT/wDXPbFWbq4t2WCaW7F/BfGSWWwtyY1tpDkKSDwMn1OCTnAqO5s7pkksLoSvqlnGkdlFCAyOhOdpI/LPr14ostxrew+11OWCW41mwQ3DS2rJqM0y70DO3pkHp9PakjEcAu9FgWO7S7EcdtqMhKrERg/K2Pz7Hp61C9xbKRdXiCITXAju9GtRt+SNcEkdOT9e5p627CytLC9uTHpd2suo2dtasryRt0QNn1zxk4OCcUhtvoTXDzOkFzpwlk8S2Msk99NJICrRquF2gnnHHXJzxiqttNJaW0t1ZRtdxXdvsvp7qIMInkbn0xnt0HpVK5N1cRyPdg2d1aIsDwbSjzA8nGOuP69av3ckEVnFKgzo99N++srSQFhtGBuU/mPz60PYTvuJo+l/bdSfRxcw/aklWSHU5ZGCBUUEhSeOvB6+lWI3uFmTU7OCaXV7SOR7+WRsqynjcAeuMfhUf2e78m30u4zaNHA13ZIApeUs2FDHr93j+YpdQ1a5vbwzyWkVnNZ+Xb3NgAUMqgZJGP8APOaASVkPj2af572CSSaZqMS2t3dXEQb7OzctjAx17jGexFCWaR2z6UHjhlWcz2muXIKkxooO0H8cZ5PODUbaxagv9p8yPw/qEhuWsbR+YnChUznjqO555PWpLy4up9MttK1F5RPa26jTQmGDl24BYc9BjtSsVp0/r+uhR0jV5bh3vtMkaK+it2j1GZpCGkjZsM3PPA6Ac1qSQ2EUl5aaSDB4W1ExWcmoXKqzwsBltvGBk9cDnpwayr66ku9STUJYoo5kkW3n02OArmOPrwM9/qe9Wbf7PE8b32H0HUvMuIbW1kKtDI3C5HTk8jJweuBT3El/XqWlMt3po06zjtorizkmvI9UZmiaaNRtHI/qSRnGKJfKj0221DRopLO0FultqZaXLSF2BZx3Bx1AxjsaJU+1eZY6pJcjVLGCKLT4IcHcpbOCB6+tQG+giaLWLwxXHnzPHcaNFEQqogwGYD3Hv60eg13LGnpDbXg0aJ5bDwveTmW1v7mMFsIvJDfXj1xVCzgvtShvJbS5t9Pu9HgeXzsNFNdqWI5zzyoGPQHHNSXthFBDb6fe3b6h59sX0uO0mwts7t8oJPXA9cZ71Xnu5tRxkTTeIrO5WH7JEoZDGg56Dnv6nNK19Quv6/roc14yilbRH1XTQttpshjtZUEnzFwNzZHbP+TVnw7pU2q6ILSPS7me9nAuftSMNogQdMZH6ZPtVPxmB9n+3QXCTi7YvcWsURVIGLDGf88nNN8F3lot0kN9rF1YRRRMrTQ5PUfKFPQZ9TVPVGcbXsyO1tkttTEc95caeIozKgCkszj7oI7Z9629Cmukm+1xXem6utky3YguV4nlYYIAP3sevAHHFSWtpqdtcRaraXNjrJtYzO4uF5XB2gFSfmwORzVRrjS57RJb3S7u0Nu7NdXtkMZdz8obt17nHfFIaSjuX9WXTra/jg1XTLzQ5Id1zdXFqSfMaT7gPb7397GPTmjSYtY17NtFPDrMMifbrx5Jv3gSPjBY8524HBJx24rTijeGz046frMeu+chvtStbsgbSnRSxyTgcAnOeCBxWfevYLe77+0vPDVzf3K3Ba14jWFlxgKM/XsxOeBRrbQrVPUgT+yZLAymS+8N6nd3SlI5flhitjgNgHrx6fMTV271a9e3NxdaZb6/asjaVZzAdHA3KwA5OB6/nxTrRtU+y380FpF4j06+J0q1abDTqgOQVXsCOT7YyeKjW40PT7qK90G7vNCurOJY4LW7QustyrYY9wMn0OBjPOaVr7i1J9FuEEhm0HVfsP8AZcIlGl6qS7T3HQqq5Hc5JBwODiqWoJYloE1vQ7mzntn+0XuoWhB8zzOQM9BlvXHHGKuXds2l63OfEGmReI7C3b7bdX2mcjdIOCWzg4PGOMc8cVHb6NPc21taaNrMdz9vdrq90+6kKiJV5UMxyTgAKM5z1AFDfQSV0Wi+r6hbRW1lexa6+qg+fCR5lxHBGckMx5UkcDqSOmMVhzX2nmW8ubE3Phy+uJBBb24GyMx5w7buntwc5+taVxqayYvbvTLjwxqmoOiWt1Y5S3RFOJCFBz93JODknjvV+/TUfsr3ZjsPEujWpOmWQIAclhwdoGWwOecfXihFNdf6/wAzA+z3Ztv7RuNOt73StPJ09ZrVgMueVb1bA9Rjtk1dsoV1O2e0sNblsHsYBdT2up5VXuFOUCqcE4HJJGOhxzVKSXRbCW3h0y8vdHuLCHfLFc52y3StuUAH1PXPyitqT7dq9hK+r6Quow711S8v7EjzVQjG1j2J9RzjIxTDR3uU5YLCOztLbxFpElndXMy391qEBwTC3QYHA55PQ9sU63S5v57yDR9Tt9UFzm1W0uz++S3AzksemeBjGcYqto+mnVfKj0nWPNmuppBLY3zZWOIcrljzz05Gc4PFX9a1DStYWS61nSrjRtRmAtrOa0Xy4QY+GPB5AAzgZ5NToJXfkZcj2sdnLdG2u9A1e4IjsfsrFYNykK56+n90nmtWzN1amSDWtOh8S6DpCsFkstoXzJF+V9xxuxnHOBk98U+8N9FZYinsfFegacogtojjJkkXBCj+MgHJ6D8RWToVslrrP9npqtz4fltYTJcQ3w+RplOUXB56YIJyM4x1p9CnZOyQ91+wwWNrpmonMgNzfWeoE7VdTlVYkZOOgznsarXateXqT6paPol3qjpOt1bArCkWNrFVHPTk85zT9W066ubyKbXrRhc3rC+ku7f5swnjdt7Z646+wq7BcXUJuH0e/XXIpX/s+1sLsBphE2Og6Dnk9DjBJ60wSuSatY3UemXF7bXdt4k0uzP9mWYuiFkKMMjao646nOD054qlDLp9nFbDR9RuNKuNMtw7W13lhLchshVU9Oep6D0qDU9Pi08sk9vdaJNbxGFXiYsssy9dx7Z7YyB71o2mlXVuj5gtfEuk2aDULtoSCxZhhgWP3sdMjHsMin5kX3sPvd98oTW9K82KEjUbzUdKwXIfj5m4A56Dg4yMVNp2lXF95dppGvw3L3yyC6tb4EPHGoBUM5yRkYAzkn6VBpzWUOnpaaNqd3peo3Mzm9ttQlKwCMcopyO3bIzkjHWk1z/iaC2vdf0Y29xqTItvd2BIWOJOCQo5+7k8ZPrSvqV5siudSsZvtN1faRcaBqF6iw2E1nlIIimQ7Lg56ehOTnOM1MZbyy0uS9s57HxBo1nILG3WfG8u684XHzEde2O+cU24vX0zU5Z9A1AavZRutrZWupYLssnDbV6deT07E1Tj0uws797LVTdeHLqzhJlkfkSTn5lznhc+4x+dKwrrsVLm50q2ms0spLzSLjT4N9xFLnEtypypwemT68elaWo6Rq8sVg+u2UGp2usEanc3Nr89wsY65I+7kDtzjPApY0vINBgs76zttbt7hxql1cQkGcKpAIY/wkjjg5x0FQ2Js5EcaTrc2lX9xMYBa3J/dxQNjLFjg98Y6k4PvR0KUbv+vyNG2K3D6hF4Z1GGWLUHFtDYXp/eiJh3Y8Dnp3xzmsG4gGlJO89ve6NLBmG2a3bMLzqfmYt79OOM1vX0jJZyTXuiWtxDbKdMt9S01v4wMiQ45OBnjp1GeKpwXJs3ifSr+38QafaBZYrK/AOZGGGAHAOM5yMDoeaE7sbj0KsdveuHtZbaLWNPsmGoXM9lyzFl+Ybj19OPwFSaev2eyePT9dks7zVHe3ubG5P7qOAjIyxHHoM8554qO2tYNN8SfYdYkuvD8sknm3krNmIIwJUbRn68856dakCXrWUqXelRa2mqhoLO6hBMsSoSwfaMkZUZxzkdelFiL21ItQuHsvs+qrbT6FsjW2tbm0jxEZFPzNkHPTsOM9+a05bFNP10S6j/AMVbpFuq3t5e6eAGyy4YFiRnnHI9+MiodOMbpcXOk3gvdI0tBLBperHczSEbW2qODg8nHTg4NQpa2+bbT1nufDWpTkyakdQYrAUPKAL/AIgHPTrT02G9BySNvFvod3HcXGrySWr6dchmliiP3QWPTsBnkjnNRumnwRXEkVxc+HNQsIwlnaEF1nnRsNyMgA+xwPetTVrm41Lw4dT1nRz516otNN1Ky/dLGEzhtoOQNvPfPQ1BG01tPEFSPxZoOnQrcttVVILKQwLH72OmR+RxSuLyJBYG7trfTdX08GJJft15rGnjzJPLcZ+Y9OvTocZGKiimvbnTpJBPbeJ/tqyWNtFIS9xEgPysB1XI5weo6nioPC6Xs00+l6FfvbX+pSNDc6fdNhViILKCxGenyjIznkVLNcWP2i9vL+3l8N6lbQm2shp64haaP5W59+nBIznsaT8y77PuQwXlumLfRNVlsrTTIBO2manJvWa6Dc7V578nHAODjrUF9bxtqdsNTSfw3qGpTrcz3J4i8phxtUdM8nBwcnAHNTS2j2tpZ6fqlhHq+k2pF9eahpRHmkP2Zvrx2OMjGanjmv5LWWXT72HV4dUdrJbCXMt1BCOg3E8Z9+SADnih6f1/XUm19hJJr2xMt7fW8XiDS4FOmWFywyVJBKMqjk8ckH86dBZxRrHbaHdtf2GnQrqN3Z6phAZh94AHBOO+OOhAqvDc6O+pyS2E8/hiaygCw2tzhxPcq3XHQZI+g/Gn3Fqt+kcOv6R5E9xMt5c6zaneRE3Gdo4GTz644ApvzDz/AK+8zLi3SxcyXEV34f1vUbkSoB8kAt26jH/6jk+9bOo3hhSW+1rSLS/sLKJtOtNQsSQok25VuBlseh4zkE0yKbV5rC4vYLi08SxTOdKtYroFrgIc7SF7cDPPOO/FN02ztdSmS20+8bQzpUG+SDUJMxzXCHsp6ZPJxkA465o0DfRBpwmNnFpkGqWuqaSiLql9DdNsIkH3lDHk4UYyOO+KprJaytc/Yrifw5q+oXIjjiRilukDdRk+30JP1qzfaTbM9vDrWnSWV7eTJfTanaDeot244UDAyck5weox0p2qLe3umy3aPba7bMx0yxQgfaBGvKsFHT1wecdTQu4LQq6ta3GZLjWrP+0LS1U6Xa3Wnf6sOFyrAjk4HrxnIzVzw5Dc3GivbaTqlrd2GmRHUrmw1VQFMg+UhR1OB1OcZwQM0y1udPtri3fSL2bTJdMhEj2F825Zrkei89ep7A4OOaytg1O/Mur2EqK8n2y7u7AAkRsDjjp19cHqAKNxtJP+vzI7YWRezhaS48P388zTXUsrFYxGwyg29PfnB9ODWrqK6t4nuIGvIBrbMhtYZoBmVI0OQQo5GRz3OPpRbWup3REVjJba6moq0RjucGeOFemWPK5HA74pn9qWC6vcXOlG88MX7otvawxtmPzB8sjE9BnphTj1609A8n1KujmOCa9u9O1U280M6wWFheqHL7jtbAPHX0xjjNaeqf2XDFENT06fT30fzIJ9S0wB/PmblSzYx97pkYHIo1eWLS9WSLX7K11zSdNQx/a9O4RpHXKszDhsHgZwM5HJFWvDOmSajBBpujaxFcRKp1K9sNTyqh0wVXceeAAMnIJwcVL7jUb6IqKutapBYW7XcXiS3nUajeRA5mHl8FWJ5BK8Dk8dBxTzqNpNf3OvaI83hrVLl1SwtEUiMrwsjBjx7Hb9T1NZV/cWl1LLfSQXPhvVdSvFaN4AUt1gztY4B5x14OSfTNb19qWpS6LKbvT4/EPhjQHNpBdwYUAsvynPU4BHXvxk9mu4JLUkudDt7DV4NO8T2YfT9PbzrnWdEO8y+Zyu5uB944GQMcgZ4qg832bTby7nFtrh1VJLOCWQk3FuqklW6EjK+vUd6fpOhLcaVpVhoniA3N9fO76npEzFFjVeVG4+nQZB5ORirMviCwm8SXniDTUtvDeoWMSrbWEke+OaZThtoHAz3wcAjJzmhiS+85a/tY7aGOK3u473TY9tw8scXCORgqzd8HjPQ17R8GLtpfD8EhALLMSOMc59K8918/YLd1ezurLWdQYy3okAWKaNzuBVQcDJ5OeQfY16F8FvJm0e4RdwWOYYB4IGMH9a562sTooK0rH3X8MNVW40y2dx5hKBSPfFejaXCJS7M4QpnCCvDvgrqqnTRAcmSJtoz+lex2lyi3PlAGRiNzE/0rlg9DqmtTXllW4jKk9ciuB8SRmFZIRF5iupHPp6j6eld2JIY0JZMY7elc5q0cN0Mzk5KkKU7HsD6ZraL11EtzxDUYDY6hHLG/yRkHivfvBWsi40tLn76tGFI9MjFeJeIrGSxOCAfMzz2xmu7+EWrCSzEB5KPtKe1YbT0Nn70T2FQbZI9j5jkUgnPQelTqVjWJwXKYIKdxVO2fyVM5IkgJKgeg/+vV2FCgEoYbS3T0FdadzmegkezAmG8IG+br+lRy/vGyj5jz0ParDkneI3BUNyKbcKYd4jAdW+961exJnXEZYbByuSAw9TVaVQibBzJg5zWhcqLddoBIYA5HOKqOnl4Ln5vvKD1NT6FJFLb5Y5OG4K55xTJYjMkpYB2XBGe9WGi3ZY5A/rTPJ+0lyBhgvX2FQzQozRfaftANv8wXcD6EdKqs26XY1vgMm05/pWtIiysBFIwYLgj1IqP7P5qQbZ18zBB/Ed6lpWKMFofJijLR8MpFRoNgQ4Izx78VrRWjOiCaUYWQ8cZqrPbNHNIpPCt296ycbICAx+Zk5rPmtcNkv8o9PetRYypckgjpSSQAJwPrioLOVnso1WTBLlOcc5rOlt1kdxBAfmUsM46966+e2JClYwDjBrMuLGUogysbIT044PQioaLUzlHilZ0DRiPPynNQ+RJHncQADzXQXWngyOjy4P3vTnFUJLaLfgo7hl/Ws2jdMrW8nluSJORyK3LG8DDlh7VjC3MUYbyzx8pGKsQOyjAQIwI79qhXQ2kzoZ4ftMOQMsK5i+t50cZ6c5xXR2Nxt2oRye9N1Gz8xCU4PatdzCSszl49y5xw3Q1PG2F5PNSSRHJ38E0xIzu2n25qBrUuRTMjIrn5fenNtlXco8sjvTUQI/PzgDHPNNlyFOcbT2FO7QrFy1uPsT4b5wQOfrXV6TrC3UBtHfzFmGzYR2PrXDQXnkuARlD19RW1Yr84ntB5jemeRitYT1MpR5dTkU+H0fgnxFdpYQZGoS71KA5568/WvSrTTJ9IsI8gnA+b2NEHiH50MyKHXgF+30Fa2kXcWqJIZiDlvWuejhYU6sqi3Z3YjHVMRCMZ9Cmy22q2hilQMHGCGHNcB4r+F52GfTcuckmInp9DXpepaMIW3xPx1BSqMN08M22bJA7gda1nTjP3ZoijXlSd4Ox8/nTZbV3juI/Lk7r6VHcWm3dj5Qa9413wtZeIYSQFSXqrAc596808Q+GbjSJgsqZXPDr0ryK+FcNY7H0mHx6q2jLRnHIH8nY3OTjPpVBoTEzgAZPXFbN4qImVwD/Ws0orEbiN3U+1cLjZHrp3VzKvbV5PnWTPPSnafvaVIcDe5Cj6k1PJOibx94AkcV0Hwq0IeIvGEYaPfFAd59BW9Cm5zUe5hiKnsqcpvZH0P8P/Dq+H/DltHLHliA7fiK0Y7VJ7p5B+7G44Hqa1DAsVgp8zgfLt/lUdtGmwuR0YAfU96+r5UrR7H5zOTnJyZPbQbdkTpvyTlvSrUdvGYUPMccZPFLFCNgRH5DbmJq5HH5jurACIDIqtiBqxNvLNgow+UUeSrQiaQYKHgVMirJ5cxyFjOMGnqmXdz9wj5RVIdiJkIZJiflYdKIYi7SCQAIeR700KJkJkGFQ5AqYFpsSA4TOD707om3QIyZo9iHYEOKmbJAMYHHBNNjJNztAxEw5NSI6RymBO/egY4ssGCBkng00uLZ1cnO6mKWUFD88mciojIfLcSDL9gKA2JpphE+9nG09BVC4nMM2WcbWHAz61Fc3KeSTImWXnFYeoX8bQhyDuFQ5WK5bkl7fPH5qtg5rnpWlv5gB9zPNThJNQm+XhMd+prZ07TAI+E5HP4Vkk5DvYqadpZRxGAMtgc9q6KwtWSAowXO7j61JHDFFFG2w71HPFTeXF5cb5IJPP1rp0WiJ9QCswkV9oI6UpLZKPtxtxTJAkqF1BLbuntTXfzg2EO4cCkIaWZXVGI246im5aJ0w42k0KTMCGGCvSkTI+RwOBz/AI0adCxCvlYcOShb8jUj8KXV+CwyKfCrbgrgbcZ/CmEeWU348vJOaNgIbqQFXlJAVccH+dYep3P2hw5+664CfpmtG6dfNy2fJOSB6/nWAS97ciEfIeR16Vm9dCkaOlosLYj4L4BI6CugjikjlkJcOm3HPXnpWdpsBihSIoHcMTVtcSpIWQo2R24+lWtNhPcljLRy7HQEbeo+nWoVk2OiSIcHn/69PU5SRhIcqAOeeKU5ZAQ4covSrsIjh2t8rEjc2PyqZFbEiFxy2Bn1pELypGSgJUEnnqKQlZIkIXBDHPpQgBgZDIJIxlF4I9ap3X+kJgZQRjp6+uauuVcbxJt3Ng5qlfZYvj/VcKzg8n2/GpEjzf4mYOiXJi4wu3A965vwD4fOnxwM3yO4yT3ruvEdvFeL9mCeZEGHTnpUT6fHbmIqMc4Ga52vecjZy92xSuhHGZiNoZTyPX3r54/a01P/AItzcQrwzOAB3JBzX0Fqs6NI4SDy3A4PPJ9818q/tbXskXh63iYZkadWA9cHn9KpxvYi9k2fKsET2ls91c75NCu5DG6LIpbeBnoegz/nNPuodU0+zt7Cd/7EutOjN1A7qY5pt44DN16cDpgdeKu28VsrS6NNJayxaiFa2v5CRHbtnLBTjnHfHXpxT2u5bt3uo45tZ17SZyzXcrb4TbIMA4PX9TnjpXbc89JPUTS7ITXLnSrMSabq6x2LX+qAYhnblirAY5PHGATgZpNVlQ6hH/bV3J4jv9LnNlPaRhmia3ToQw468c5IPc4FT3sNtbFINW1mS9stSt31GK00o5CXB+6rLyBnqM8Hk4FGjX2pW1tLqMVvbaLp08Y0i987mTceWbaeRkYOB+B5pegNIi36kllPEbyLw9baepvrS2XIuJUk4UK2ctheDnBxyRzUum2VhqaSadoGlXFxNfqsttqWpERmF4/mkIOMH5v7uc57Vk2d5Z24ingsptf1K0ui8kl2GaB7dRtU47ZHryD9K29d0i707TpbfVNXWzESre2FjaEybllOW2uBnkZB6epFFriWquirc2FndahHJq2oy6jqGoW0kn2PSuPJnHyqjL056gk4PJrQt5Nck08yXa2nhPS7tRp9ydoB3ouSSpGVz1GMj0IJqvounXsr3Q0C3i0yBSNTtL/UCFlCxD5irYx97g4zxgEc1LqU+jajM8ayX3ijWtVtxcAxk7ILliGYAd8ewwfbFDYLTVFeM6ReR2ws4rvX9VmjNtczXbMU85jtSQE/yJA9Kh1a5eW5gtvEeqxWESZs7mx0xeojHy7l6fe6Zz65qf7LqtxaRXeuahaeH9NvFdo4bZQAXjGFU44Uk9zn8KitdSVUc6Vowtk1KBbSXUdUbOJhyXVjnbnoRjHQZo9Btd9AsY5Y9MifSdGj06JQ2mX+o3XO9pDlWIPIyuMAgAcAGqkA02JDJdm98SanZStb3I6wGIDCMGHGO2Cc5+lWL+5tLixiivtQvdZurqJ4bi0gOxYpgcRluxwcY3Eg9RxUluL7RgltIYfDdrPANN1FDguxxuZmByRkYIA/A80egNalOS7vrWwtor/UotGhsXEKwQAi4lhkOfvDlsLx2OPXNT6PfRWsUseg6eEfTrh76HVb1cN5AGPu8A4Jz69sGmw3OlW9naHRdMk1DVULwXtxfZaCXcNqHaenPPJGDjFF3YxIo/tzV3uL3TnSzNhZMCWgHO4NgA88Yxn3p7kvTck1hNOVpVGoN4h1PKT2otMmAlhulBH9VHXtxTp57+O2uZ7jUbTw4Cp1SxtrTCu5YbQAQcjIByc+pIqvfyanpelRW0ttF4c+ynzUlK7bmWGVsc45bav0IHaoYf7KgtJLfRLC41/V7S4+0i9Zd8RgHVWXp7gjnPHY0ugXuGjv5kwfR9Le4mZ1uYby8OTHsGXAHTlu4z6EVtavY2k1y8t/qp1G+v4GvLXT9KLbIrgkBo2UZIyOdw4PzHFZ2o6KNOcnV9ZjSZEju7OysmJWVHOSEI5GRkEjH0rSs1msv3mh2EWh2ok/tG1vb4AyGMfK21gcNg9cHIHGOaAWr1Dz9X0nR8JHaeFrG8Jv7dtwL+ZGNowRym4cE5I9RzUVpp9rrF0kGkafda3qd8iPFfXMhXyLoHc3PfBHb5TRG+nte3cFvbTeKdWMiXlncgnyo8fNKm0jGN3OVHfkYFWNQgnLXGpXmtW+lNdQtqlpY6cxGJjhRHgcpnH3s4PJxU+RVmkRX6w6jPcnxHqJQX0TuNM0fA8qdPlVXUEgZIyCSQeTxUN7YXWqpZobK18I6PdqlrdXMpCgzIu4tzymQOmCM9+an0mG+h0xJ7DSrfR9OvZg66nqJUsk0S5Yq3Rcng4BB6VVuG0u/vE+23GoeJL/AFCBpBDb5RILtm6Y/Xsp9OKFoyrXV0Zuj29mbkvbaXLr1wI3t7m5uvmhV2bbGwzyOOzHGe9S32qS2t9GNc1OST7Oy2FxY6aRuMSDIwTwcN65PcGtK+jvLu3Ml7c2vhnT71TbzWNqm3EkS/LuXnZk8jqD174qlp1gl2tnbabpws0nRdPvdVvvmXzGOQ6k8jI7HA6AGruTtoi5Z+dJbRS2VlbaI8CmC6nuzvkmilON208theccEdutU20ghbtbRL7xGbR2Mk2c28kC4APUDj0OSDTJLWy0bULgTPL4oubGZrS5BO6EgDajbunB4wScHoeKvy6nfWNgkOq6xHZx23l2I0+1I8x7ZjkcjG7GfTPfNHoC95lBbm806aCL+0LTREggEIezO6SaGQjPI5cgfQgfWllWyjMkvh7TrrWbuznNzHd3I3RtbqADleh9eMtkYx1qW0nt44Nml+Gg81tNJci/vwMyW3TaynG7HUHOe2Klu/L0m7ign8Qve7Io4orfSQSssLDcyhlHzY6cAEHOeKWrFsV/EGlm3gj/ALU1+O4bylvLSy09iysHOXRccjIzkjH0pquQduj6ALCKeX7ba3958rRxxj5trcg/N1xk8gEVNpck2j77nRdAEa2cj3aXeoYJktyMAFTgNtJyDncB2qfUbeITxxatrsutmyCXFtp9nlo5Uf5pFVgM9MgkAEdcU7i5bq5XQWUlyLSaS68T3jKLi2htS3kxSs26VSOTj3UAHuOKt3zahLMZrie18IaRqBe/t4rQqcTIuFAI5TOO+QfTJq0lrfyRXZ0p7TwtpJ3arY+a3+kOhG3CsDyR0POcYyOaoQ6VYXmpSwaRZ3XiG4cR3FpdTEoiyL80i7cAHnncowc80upp0IrOzTWHc6bp8t5c3iLH9uvzhVuQcllbn6EdD0zVO/ureP8Aea3qJnS5Mi3Gm6f8vlSJkLuXOPvdMkg9a02nN8bldY1NbK2vVlvYtO00riK4GFVSoyVzjIJJB5JFSw28moWNvJo2mW2iaZfbLCa+1AqSJ15Z1J5Qt3ABB4GQTQJlGO9E9tpkK28Hh1LdBYX8qrmaVZTlnKnlsDkAYwO/NSQhINZuJdMt5vFF/pUzSi7n+eGa2AwPlJH165BGOgqO8/s9dSjvdQkl8R3yl7e7iVT5aEDbE+7p14wT754qG5g1DTNOt5NQ1COwFsy2LWltkTvExznI5bH0yBzmjyJ33LtzBtR11HVzkQm8sbGyywkLn5kBUZGRkbhjHeqyXMv2KVbKzXRtIuJ/tlpdT7Qyui/wsPyPXOcEVJpTzadbTromnrbNayPqFtqOo4EhgUYIAPBw3uTjAxUEtraz77R7yfxBqdwiS2SWpIhSVzulUjt9QACevSnYbepJY3Gk7/3Fs3iG71W2WOaS8UgW9y7YUhv55wDx0xU2oXIkiD+JdTJmtLldOn0qyOxpIEGQeODg9uT3BPFLds93cn7feQ+HNLupWE1jaKC0Mka4G5f4c9uoPUcmm+HL2a1tZZtO0iS4nRGtb++1D54iHOFbaTkZHODjtil1uKy2LlkmpaXBLFa20Phw2UT3aXMoxcz20jYwM8vge4YDsaq2kukx3l3babZTeJb2JlurW6m/1floMyLt4HU5yoz04OKin1pLPU7S51SR/Fl7pUi23kD97byQKuT83447kEdwKu+Io9SjspBeT2mhxQL9vsrGI4nljkPChhycLxnggc4qXoHoV9SZ7aK2N9r8Vta3Sy6lb2ulkg28x4CMRyobPBzg88VHpWl3c1ibixtIdK028kis5b/UCN8NwvzFgSDs3dMYweBnJpkUsTQzRaNowi0+7lU2ep6ocOkicttbp97g4zngHBzU9lqOkyTldRub3Xbu/jYTWlqNiW90WwnXg4OOp2nk8U7WF8T0Ko1TTb26+13/ANq8Sal5slvdxOD5RJ4ifPQ89mPuOAKuX6y6b5rajqNvp7WaR2b6bZH57m2PPysPvYyc8ZHJzitHxCk1vYx3Gqva6HDblNNvLC1C+fIgGfM2nIODg7ewOc1hW8ErQSy6dpRS8tI5Lie7vAcPAeA21uuOvXPYVVy7E2h2kkWqfbvD2kQRJYb7wS6owIktwMcg8Ng985H51LeX0HnC2vdcmv50t1ntBpe4De7ZeMso3fdyNwwOuRVCFLOJ3huL6fXdQQR/ZorMkwlQdzrxz0zyB1rTglvrm2la3t9P8Mabcu2oWlxNgsHQYChgflz0yc+hHNJ6EaPREslu81lbwaVFBomkXE32y2u7+UecrxryCwztz0zzkcYBzVO+n0O7s7R7AXms6pdRkXsc7NshuGbCMM4AGT0OFPaqRsLLUbm3XTIrq9e4jiEM98TEkFyxy2eMdfTANaN7qMv2uddZ1C0tLKabyLqz0pV3xvGuFIBBAJb1znnFSuxWxpC9u9GlFtq13p+jJ8mnX1tZQhpDGBncM5HH93GcZ5qpPFNfm4Kf2xqLR72Z5I9g8snCFc4IyOoJzWhoYuNIeS+0zSl+1eV/Z+oS6yxcStL91wr/ADfdwSDgdMGq2pSQ2kUra34oklubOdNOms7CQES2w7hsYOCeRjI55NG5UU1qyvfw3OmXkkBisPDlvOkNtcrIA5OeTIg6jI5K47deadLNpiNJN/wlV9daxb3WyKWzjGGjC/6xWx2BwRnPUdKZpOo6Vb3iXUXhe712axuGMzamTtaNhtiVgfTsW59M1orH4g0ebypxpWiC3Ag2sFeQwytnju+1foQB1o1Jsmcx9iaRo11W0eLSbWTZPfwR7ZXZxuXcDx1xjIHGQOtNuI7ua0+0XbnWJryA29nLbtme3EZyGZQNwyuSBzkZz0rV8QWd1LeyTX/iiyvba3A8gw52yvHlkVwOnPQnP44qgmqzWepf2jdW1xo2v6oUmsWtQqW3lt8rEgnjPXg5yTng1SYnfYfaWIv9MeIJHrfhyyKaldzRELOCVwwVj1wMA47dBSvJcXKRSxyLrk90WsbWwmLPcWidVOOPwzyRzniobgRW8iadd+VZw2twVudXsCXSYtyobHBw3TI45FWr7ULi8jGs6mjQX1xGsemXdgfKVVjPBZRyMryOue9Ng0kJALae7TSLJ7m5sIFW61O21EqsgePhgpPPI4OCeMECpLO/s/MvdRsxDcQeZ9msvDuo5YhJBguuODg9uOzGqt/b+TZ/Zm8vU7VJBd3ms2Kl2UMOVLEgHBOBjHcAUhla8+z6nNZSXsO02Gny2uFlVlG5WZQMnC8jOQQSCaVtAdi9bLNb2Euj6a8kuq6hE0Wr6ddxhTEFOVCsRkZUbSTnsR7yNd2F5qH22wTyNF04IyaFqcxbzXxtkMajjBPJx04b1qtZ217qdnc2sUY1e9dRf3GpQ7mnt1HDLjPOPbqOMcVLZ79X8NGWaOO58P6RKbeCaDalwzsMqSOS+OPbHqaBR7SKsSaglzLDpx36rqzS20mlzLvkiiIyvzEcduvJAzkDNSWds01qdOhuPKsrFRdahpl+6oZZVOGCkc9Bzgkcggd6r3sV1dJZXstz9p1K4iB861kZp7RUOCWA56EkdyKuta215cvaOW1jw3aSLcz6hYQgTAEYIYnrg8duMgDNFtAtfUr2eqC3lubmCIXcryG1tNJvNziFHHJX1x6cE4Bqt5DfYPsFvKbxHAm1CKeILJCydQrHnhRg+vUVfE0n2b+2bgG8jYNZ6fJC2ya3KcqzLjP3eR1yODUt7bJ9mt9Nnntb1Z5FvLjWLXc7wo3DK3rjt36jFGxVtNCtYajYpf8AnwW76jodvII49PvZQJDuGCQB1AP6YPWpg15Clxp1o4u5rrdJPDJEz3NqqnPyseThcDvkVTlZYpRe3sEr6fbBrWwvLGMKWdeULA89MYzkde9WbpNkNmL24SLWNQeOY63FPnbG3ykMB7g45yTxVb7kPTTqSQ2a3+mXm/8A0vw3p0qymaNVS43MuDz/ABY7+3ak1Ez3elR6nc3H9oXV0phtHhl/e2wjOV3AcnAyRnORxT5NMgkuRHdvHZ2FgphTVLVWaK7kU7l3dhntkYByM00ie3u/tTx/YPEN/cRy2awxqtvLG2A3U4XP4EHrxU3uVZpXaF0qKPUHjtrm5S4tVkWa61i1yZEVh908/Ng/TI4qe4uog76teCZFRGh0q9s41jGUOFLL15XkZz1INVrTTpLfVZNGiuI9HvlEov2uZsW82OQqsBgZPGccHGOtWINT8u//ALZtlsbe4iCpDo91GzQzZG1mQdOvJAPB59aou90NuLKS3uI7Q3n2TV9Q/eSail0FhaKUHCsAMDLZweCDxVa2s1+0GD7TDp1vZQiQ2shYw30qNyc9s4+in61p2YvVE+n2UBe/1ISR6hYzQHzEQHOVJ5HB54yeo4qG6htrizltoEubjw3YSiV1G1Zkdl2nrw2O/OCD3NStSJWY6DcNRlnisoRqGoMY10eSNigR1zvUngZI5HHrVS3sJDYT6RZJMdNtVW61KKWICWF1bDFSeTgDkAnI6Zoka7ltLPUL57uWZ4vJsbyKdVa32njcOvQ8eo4ParNzpsK3tpp095bx3ZlLXGs+ezwSq65VW7dehPIPHSnothaPQdBJBPbHUbuW6u9Esd9pZXMIXzo36r0+9jHcYI45NR38c0ElvPeSyp4g1Ly5YLyGYBTE3GGGeMjpyDnjpTReql5BKIobQxRgR2vlt5F4yHado7Z74JwfrU13bzaemYoF/tG+Mkc+lywZaFCMgqTyMjqOp6jFF1crlS91kdjZW9xfSaUs8Olz26P9rzOyQXRU7gCR69uuDS2MVpJFe6mPJESSFI9FlLE4cAFlHfB6gfWq5s4ZZ/IgSa/0mDy7i5l+z/vrdsbWBz1I9jyO2afPO8Yt9Rliu5IEJt9OvECrhozuXcMZ6dMjHYmne5PL3C8inSwt4jPHeLcIJJN4ZrqzZTjvz933ORViD7PfbLW5lX+xrHcsep20GWZyNyqzYx14GR+tWtTjubOaO3ntrm28T6i4lW7EqiK4gkH3fQZPfgg8dOtKzUyXtxaW0SWdrZRGa/0+6mxHO6HDEemR2BIB5qVrew+qsXEjvEig1WciPVJ9oshbqBFMn3TkH+ecg+1QfZLhLx9LsoriK9Mb/wBp20m1UbBzlf6+/Iq3YLAdMu9Rc2+oRO0lvb6O8jGayJGRIvc47jHI5qi8aLBp+mz3dtKly8c8mrruMtsG4Kt/Q9xwKNb6g1poPWW3mVyEu5fDNpKsh0+WZRKGYYYoBx15OMcc9arJKI7QTsZJJZj/AKNci4LS2wQ8Bsc8jjvkVfa1S81kQTXFnp9vp0bR2uoxxN5d0yHKhuw9s5weKgMt663F4Io49XvGC/YEtNqSoy/Myjp25AwQeaL3El3RVuNPM11BbGeG2MZIfUI5WEE+4ZAZunsM9DxUolhkvEv/ALNa2yIqhNMlVvJnP3WZFPHuQDweasWkF9d6dJplmlxd6VaFLnULcRAGJlYBip6nC9QOvXFXLxrK7uTdt/aMvhq23QafcoFM8MhGVz2OD6jBHBockHLf+mY9iksaXdtFF580ufPt/IZ5rYKckrnB6HkY5FFzbG6scw7JdDtnX/iZwxDfucZCuc889D07VfdLwXnmXM93F4k1ARfZbmGUCOWJvlIY54z68EHrVP8As9ojPYWYktVtEJ1S0efCTOhyWX1x3HODyKEgu3pcLW9uPMS+O231NfLFn5UAEUwB29D/AI8HrxUl5ay2k5s42lF+7M1/buFVWXO75SOBnv8ApT9ONjC9zrH2b7bo+5oI7W4my8TsudyqPz9+uaCixWcVncC1lbUHSaHUzMXaAfd2t6e3PPSi/cL6F1JLfVIjJbx3Q8MWUgL2nnL5qSMuCy/zIzyOetQ3oubSKx1N7iZ725QLZXcM43RANtw/cfKeOuenFNu5VlvLSxnjsNPOnqyC7iLeXfMpBXc38s52njnrVmzZYpr3WBBZ/a5WMK6L5R2FXGGdR0PPJHHrS6plIhnsTLdf2cksUN6iu91eG7/0W5zhgCRwM9ORwaZZyWlw1zfjyo4IQGGjzSH94SNrMgzjg9QD780sIeDSE0l/KudMuZUmumEJMlk4O04zzwPQ8ipmuVu7yyN28kdnp6tFp+oLb/61l5Uc9Px47UNpFKD3Mm5KGIoZZLie4UESxyMZ7PBxj1xtPXuOMVYu7Gzmmj0uS9tY7iJju1SCU+XOhGQjf0JGQcitttRv7d5b9YjF4i1BljNo9uvlTxOv3l7DOORwQeelYVsksdrPbQW7Paxqr3wkt182EqcMy9zgdQM5HSnfoTyrVy/U0LBoJ4Li/wDMtYvKwsWmSI3kzqVwzqDx15IHQ81SdbWxsxBbyi/uLtCZojGzTWbKc/Lxnp19RWiWWaw+0zyXcuk2qNDpl7FEobzAAwVvf0JGO1Vba61CDUIFUXEfiK5IKjACTI67eWPr+BBpdbBolp+pQgtkmvJFlnMmj27KBf20IyGZflDE8cnoTgY461r28Jvbdbm6j2a5O6JYCOILBcDODweOfrwetV4t8Xn2lklzbCOISapYzSAbjG3zEfh2GfUVJY39rLcXNw5luLBXaK0tTMfNt3IBDqo64PUYwRyeafoSt/eZZOlPY3T6ZZW11/aLI0eq20ygAFW3HZ35HXGexFQXrwXdmbhIL4+GbaUrECVWWKVhxnHYdugIqzeuYYkEt3HLqNxJHP8A2xHMTtjcbdjH07A5z2qC9mshLBt+zW4so9rweYxS/dW5Ixz/AD2mpvpc15b/ANIxnmuhLZhxLFfXKr9nuxIoGwfKASemen6Vs2ekz3uqvpFsIrKW2haa9ikusQ3LKdxOR6/Q4PSopB5kNxcwWUcrNI8X9luGZolZQVdfXHUqfrSxxQ/ZYLKOP7RZM8c898IiJLUkbWXPt046jj602zHlS0I11DcmoagtlDNZOGjXT5ZSRCzAcqoz06n161DbWaN/Z9k9zaiO7ZZDf7iWiyduw/0OeelbCTBNQjvQEgOnxiKwuIoMpdSK2VVs468YJHB45qrqbX2mzXeLNbbVdSLC4tjEuwxuN2V7DJ68A5pXNWmt/wBR08TyTyI9xp9sumxGOJl3eXeFCcA5Hb15wfWs9fMs0uLuP7IZrsPBJYSxMxiQ87gOnXnHU9c1sXS2txbpbQ/apPD9sBLLG+3zopWXaxB6HB64OCKo6hPcaqlvd3P2iLUcRrp0sYUI6KcAMf5HqD1pa7f5A9Fckv7WEPp+lJqlhLYZWcah5RBikK42s3fngHOD0x3rOuppr+W4ulksxPEAvlJGVSVRxlV59Mn0Naqwh/8AQrOK68/yS2rwsoOzDcsnf6gfUVWuVeZ4rnMkUEERXT7jYP3hVsqp6fgTn0NCEm2v+HKc8Uuyzhgu7Wdp1FwWJKtER1jY/wAj39KydUlcJHNJAESYMI41YfIw6gjqPUVr36OFkExaO6l+a5jkhA8og8FcYxnv69q5bWCbhXkEkWxXYIi5B4GNw9M+lWhWe5kWGnXGtX0sVmR5qLuKs20bc9Qe/air2gRfZS4hSCbeMlZk8wpg8D260Vocp2yWsraa9rrEs9pdWtv5mnwiPJm3n5QR1PHqR71YvWkunsNTvYoFvbaVbY6OINpMafNlgPzHU85qsIJbvWP7Ke5juNZspN8d+ZyYwirlQCeDjOD78VPYahqAa41vS47i41C3hc6hNK6svzZU4yckgD29qz2OnbW/9dypdIlnNHfywwXFjrO+WOwtpCBC7fKpZenuM8HnpVG40y/tNUi0C9gkuNTtoFjs4xIGRS3ORnv6/rWlBNFGXgtiRpuobYn1O6h5gccsFPTr6cHp1rKGqTv9ojiKfbxdNJb6xMSpkjQcYPv+fahXsJ8u5rXctzcF7u6JudetrlYH0uOL5fJQck4/H1PfpVK9aC0ubZ70x3lpeo84sraTC2zkYUHPAyTxnr6Vei1a5SzS/wBLg+z6jBGw1O7Mm4yhzjcAeen0wOlJaRJCuo6fbCM6XqZW3Gp3sZUq/U7SBjk9ccduKQ7JuyKNzb6pcXtvY3Ufm6nawxraW9v829CcjJHPTP8A9er+t6jaHUv7RvYhBbPKsN7o1r8uVjXqVPHX6+oqHRkl1aSSy0oxxazYzSXEurSSlMxIMYXt6ep7YpdNmkkgvNW06I3ME9t5GqXtyokKSOxGQDzz36Djiml1HurEfl291Yx6bqhNppxWTUbGKEh3JfIVW/D14I6iqjy3UtrBObeGwvLGKOzexjBSS4BOT8vfA59getTjQhbC40W0Md/NNKiw6nKSoBUA7EJGOvX8qjsVvbrVI72wtZ7jxDZzPJdvLh0ZFGAQM/Nj8/wp7EJq5f1i8Sw0rzYoP7P8NahOkEluJVeXzFHJx2z6fjnNMl+2w6Vb6dcxRaMLWNru1nKnz7oNkDLfTjrwOo5rPvPI8yLyXOqm8i3ztMvyW1xI3TsOpz2B7Vd8i5m1UaZPcNquu2GxLS5jm3QhFG5hzwcdDgZzwakaSGW0rQRz6lYmPSrQRx6feW4kIkl3YLEL9Dk46DvWnaW0Qtbiwtv+Jd4YvHJtr+5iVpGdF+6p7ZPfnjg4NZ1pqMGnXUWveWdX1GWV5b2wlXdFHgbdxHTgj355oDQmWKymuG1G5vYQ+nxQy7Y7OWR8/wCegJzmjcNgd5ksY5LcRaPf6Zass0rkxzXgfvg89OncD61RuVt0mR9Jt5rPRr0R2ks9xGG+Yrlm/L0H0PNakrzazMl7Okur+KLG+W3Niqq8XkRDLE+uM9snPPSq17fWlpqwub2SK70+/SW5a1tGIW2kPyqOePfJ4PUAU76ifmQ6LZrc77EPbaekc7XNvq1yfLLJGMADsMnvyecGo4NQla2/tnSYpxLbwONVuTJk/McAhTyMjk9Papp7ee70oWWq+bcapbQoNMhtgJEYNzyQM9OPr145qLUdQ+1W8mpXRjiuGmS2uNFtoyoaOMfewPf6nvVod7bFK3tYJbi6tUIGm37xxJqE0eGgfqQjdOvXselSxwyXN8ba1n8zVoblpRqDSHa8UfQc8enqR0qCL7ImyK9dn0u8WS4ght5OVc/cBzx16Z4NWbmxvIo4tN1USWl9YWwktokAJnVzlQSOeeeuMd6knZElnPOzjW7CKW5kWN31NpQGWN2+XJBPYds/SrMKG1trmw8tbu3vHSK31GSMqsLnBKq2MctwSOD060yaSF7Y6s8cVppcsqW9xpdlJguUXqVwMZPOOfXrSNb3FrY2en61Pc2Xh678zULWKEhn3fwLnkfn+WaVtRrUWOa+u9XkkgR9Q1zTpfPlugwZfKjXpgkA469z2wajvXtIJbe+geTVVvYHa9MqEx288jDHA9yfQE9KbHEltZ+bPOLe+tYQv2ZQyy3Ks2cDHPTPPam6pd2QuEvUt57Lw1fyrG9pbyBpPMVepH15H4nrTTuG2hC5e6uX09pXv9Rt5I4bS7jlxEAMMVyevYcDrwaLa4W7nOp29udT1JLpmu7TywyKqDlsjjr25OeRV6e3uodNi0zVgmn2zJJqFi6xgvMxOFDMPUHHPQdRVPfi2gvIYotEks7ZLa7tY9yzXJc5LYHPTJwOgOe9Gw/IuCazXZYTynVIbmAyQxRNhLeVzjnPHcegJzUOpm6upY7e9Hm6zprx2kFtb/MkkY5PT2/HPrU4tbVkdYI5dM8J31yqLc3ADSqyLltvpnHbOR7moYrMXzvFHPDZyWKzXEV5Mxje5X7q7s+vHXkZxiiwN2Q6aSKMx6rdmGSxurhvtGj2gKiJUH3mHTqOOvrSpsNu9hqE9w8hiM+kW8LCRAXb5QxPPTA5xnvVY3UUttHdWFs0FhHAtrfea29yzcs4HUZHJA6DpV+Kxt7hYraCIWFnLcia21W+BRtqLkgHp14J5yCAaTBK75lsSa1NPrNtJd33l2V/ZvFZyaRDGULovJPHB55xj3yRWLcNY27QXV1/yBtTla4W1tZB5kJVcKGA4GT09eT1q3DqjyOb/TIydWtBJc3080n+tToGAPXt9Og4qOKBGmlubCMvpdzGsVxNdxgiGSTliMfyAA6ChaLQb1Llws401LXU7iO0urG082whhG5pw5+UMevI6ZxjvU8yYL6nvTSrQtFZ3mnW7bZX4BZiOcZ9B25BrMS0nacQL+8v4p99vqEkmA8cYyMZ46/U9qYt/ISdSgjlub7y5JdTE8e5AzHAOe+OnX0xQ0K667ly3gRv+JcSNO8N6hdPcW9xMVZtyrwODxnn1461DY2dxNpdxeWjrplxpds5lmLGOe5UtgEKeenuCAcc5rObTIYYvsQP9oySwBLSaJiI4ZGPIz/XoTwa25rl7543mR7zxFYTxW6Wsa5hMMYy3HfHPIyc89KT7oXqQW4SK0kOlxSWnh/UfLs57mcBjE5yXIHbOO355NHkmXytOtyLe6jklu7fV5CY/PRBgc98cdckZxih9csY71Licx3lpqLyTtpkOVS3c/KrEDjrzg9TzgU+4WWRItK1KSWXVNPtkTS1hIdSjHO0kc9uvqOarXoO1ipY+eHn1OyjYL9n8rUmmYMSZG+ZgDz0649OK1rfRrKTUZdMsiv9lzCNItXuxt8h1BJUH6j6HIFVPtH2iaDUbqBJZ3vBDd6FaLjMcY5bA6ZI9z3FWNRt4ra12XEjppuqLJf2VlaSqxhJwF3Z/TJweSRml1HbuYlrpN1rV7cTC7EV9Z+bPJNLKUWREOAwznqAOOcZ6VK8kFnbC6sM3VrLan7XI8a/uXc9vp36e1T6nZXV/DJFqmbfVdMgjjt7KKMk3CE5Occnjp3HXkVVlkjuJU1KaIJps8ohmsbE4PyDglTwM8evc1a11IdkN01J7mSO2EkcEpmWS21C5kZThByMkY5PXr1xVyyu5bu8GpWGZNbtFludQa7kBjIHyggHrjjv9BSzWXk2dvZ6wbuC2uLaS5sI42VmyxwoyenGOp+oqaV7lruO4v0RL+x8q2fTNhVpowNxGAMnj8e+TU+ha0KsksIfYJ0u7TUVjS4uJoQPsjtyQuP16Z4olsFuNU/smyvLWWeOfzoNVlZlRkRckbunXjPPXFPS+05/EP8AbN5b2x0S+mLHTLaTa0W0YG4Hp0yPzqtqJmDPpl3HLBHtNxp/ksG2KxyoJ69OOcZ9KNUybiaZdXRhl1W0MxvIYn/tB2lyAC2OAeenNSx27Rp9nsjv0a9aOE311FxA2NzKD/UdenWiS2Q6LcX89wEvIp47Z9IWMqZo16scde/uOuajlmSOztzcSj+ydRL3FvaWsmDCx4XcP5Z68nFPcHdaCee9xpktvG8Meo200t2mqOShljXgYJ6447kjpipYpofsUGq6RZ3McH2cW2pXG4NlpDlmCnkZ6nGK0LvTNRupbSw1G22atp0USWVvDHu85GOQM+4z1HHfIpLjVvN1qfVL2yjNs8piuNFtlKiMRrgMQOOvPfuRSukx7GNYskynTBm30u4kMtpf3cPP7sfdVhxnPGRnjim2d+VsEnszb2mqafCwmlyUluQxwcDvx+Q9avy2ha1i06dJkkljE+lRRyhlXe2VBPUZHrjPemalDqGq3iXE1uf7fspRa/2fFENvlKuSSB1xye5781ZPmzkPElxbwoTaCWPSbhljlCMGy4X5iR2yf85zUPhrVr4WMtlb6fFqFkp8+UyYB2r6HqOPTJqzrqWmlobydLW9a/ieSOAZT7M5bHzKPf35rn/DAjh1COC61B7NF4aSI5XkZPJ4OKTQk7Ox3kkWkkxQapo93oUpDXMrRKUTay/IpB469zzVrQ7XUJNOGj6Zq9jc2twpvLuKdtoXZ/CWOTyMDv8AShW1nUbW2W11S01sT8TQytmTy15G48kZA46muf1G60kQ3ctzpVxpl/cXIZZYAVSKMHDBex9SRyTUIttJ/wBImlSG4vw+o6ZcaM11KJjNbqRFHGcDCgfme5Nb2lXGrs08FlLDrgvw1jFHN804jHQnP3dw9e3eq9lPqs2hhtO1mPUZL9zpy2UwUy+Qf9rnbnHpnHOaz7kWYe7uruz1DRrzYLe1lsiRAsiEh2yDnpxwSM5zTt3Em47DhdWKXUhMd34cvokFtbeRLiNplbDsT79MA46561vX63tnZR2eqW9p4k0bTl+0yS2G3BZxjlv4sdO30OKpxRS2NykenXFj4n0uxjW4WG5AH7xhhgoON+O+MDPuKrPFYSarHau934caLMt8ZDmPefmiTbyBk85YdhjrUjV1HX+v0INEZLO/jstO1ebSN6s19BfArGOcxqc5JwO5HX61b8QNc6hNb6jq+kPBPqLLJBd6fHtCW6nHCg5GRyec9qS5GqNpxS+srbWTfqLya6hOZoo4zjjHKZHuTjoOKdo95Hd5/sbU3sru+c2cNjfklFgb75DHpk8YHPQ55p6dA20LVleSta3t3pWsxaqBKbDT9MvwC7I+AzDHAy3UDHYk1Ume1tLLY9hfaVc2Cm3Wa2JeOW5ByWZh69B2FJFLbWk1zdavoANtaQvp0F1YAovnjjeT3x0A6dec1NYR6m2gHS9Nv4dc0u3jOpXcMzbBE+MMMnlsD0OD6Ukkxt3GT2k9lNAZxb+JNKt1W9vZIcbtzcMpY9cdARj2GRTNLs7UI1vo2q3GkajqF3tlsLltkCwnlSxI5x0GecnIwDWKk+n2mmmCFruwv/M3XKOT5ATqigcZAznJ71vXF7qXieW2m1HRodQa8jWK3ktR+8ijXodo5HHPcnv0qiFZvQqeI3kmlkl1jRxbXV4RbW15YkqkYj4YqoyemScZ9M1ehWabTLu90zV4dRtLIrFa6ff4LPuwGCLkdzk/meajlS0spZdR8Paodqlba2sNTYNIWbh9uSQMtjOMcYNQXEml2V5Gmv6fLY/2fC0Ut1ppLl5mOQzMBgfN0B464zSY9I7k1tH4ftryKKWK+0K60qI+bJGS/m3AOV7YGW9ePzqvqup3V46QalYW+sC5lXUbq4jYGfaDj738OcY9cduKuQxXlxpEcEN3D4gsWUalfxbgrhlIBXcefu4GfyFVI7PRpr6MRyzeGLy8ugXW4/1EcJHQZ+9gfiT6Zo0G+wnmRX0xbRdTezl1CZrUWM8mQkDdSWPHXjse+RT7i3S3mkudX0uW2it0NjDf6cSiecoPzE9Tgfh1GataneytY3A1DR49Vh8trDT7+3j2eXtyQyqMk4UZx+BPFUtInWDZeaPrMdxaWKLcCz1PkvIeGCrnBwfmJHscUwsr2L9rdXtk0D2moQeJ9KsBHevBdKF/eEYZefvYHccdCAap2kdjJ4gjt7yW58LSTSNPcGQkR4PzRrt/XJH4c0mpXGmLJGmpadc6Rel2muLokfOH5UbenXnn6UXGna2vhyz1Ge4t9Vh1Kf7MdpL3G1egOeVyo9+O4o8x37dBZp9VvRLLe6fFrA1FfJiuYIv3kaRtwVUcjK8kc59sUukwyzafqN/outkzwuLS00y9w7yI2AwX0yeuMYHJNOSezXUpdT8N38ujXaKILawnBbzXJw+CeBk8HBGOtT32mLZrcvr+lmK2sAY21PSjndK4ypLD0JxyMdRzS6k9CTVRo0M2nR6npU+lXOlW5huLywBJkuD91ixGOuODwOcZpLJNYvI7S28y28UwzJ/aepxySfPFsO0hmOT90BQQTkc44q5pOl3Nxptvb6bq8Ot2kSDU7yG5baqyIPuknJOAB7H0rFvbrTLiOW9ntrvw5rOoTxziWDKwLCeG+UcH145zQvIr4V2Ibq20u6Lmyln0LU766BW1b5YIoCM4OeuB+JJ96tW82pzuXvdKttYkuIjptuYYssMcqVUc8DJOfxNJNbay9kmqyQW2t2M7nTIZIVzP5a8jgcjI59cd6imn0e21V9Q8O6ndeH54IAkFtctvaSdeG46Ln24/Oq6ahewzw7DawpqZsNbfSr2xiX7PYXRDmeYH5gPTJ7jgdT1p2p2EVi9nba9YS6Y9knnT39qA5l8zlSzdOW6Zxj0q3cJcWT241nR4dUsLNje3F5p2NzmQcF26deB0wM8GrFnpt3e20EWkaqmpxajJJPeaZNJl4405CsxyRkYUZyT1FRuCWmn9fIzo019NNEcbRa7HrGRK6/PchVPAOSSuVHHXj0qbTNR0+LVp9U8Pai2j31tEsFpp9yRIZXPDkdhk+hwPeoLrUtPuWudRtPtXhnVZZo47S2gB8vA+V+QfTjg9fY0+4VoUMWq6dHqej6VIwa+0pcAsw+VmfjoTgZxjkcmqDzZNLpNpZa/b2PiO0ksEswZp9T03kyGT5lJI4+96gY5AzUc66rqVgYJo01+PUwxEwYvdxJHypPUrlR3ySOOKfo1vfXOm2VppWopqkt+GlvtNJO5FQ5AZjz0wB69eOahj1JX1SXVNM87wxqdzi2trVY8RSZIViD09jg9eT1o8hP8AH+vkTaJeGE39/oer+XbWcYFlpOpsZXdyMNtXOBzzweBjOaqrZWljfWWnam9x4c1KOVp7q6uG/dyg5ZflHHXnBH86dcabZaN4hFr4jt99pp4bzb7R13GQuPlJbpw3HOMcjnirC2t9/ZQgglg8Ry6wrJJGS0l5CitkZYklcrwPUD2pa7gtv6/pDdamvpvN1bV9MM51JPIs9Rt/3axLGDhwoOemSRz1x7VPd3ctqsdzYXEHijw7pUS3Jt7pQpEjLhgAeWwOcjHXODUQ1WGF3vdCvDBDYlYrfS9TIeR5CcPtBOPvdccADNGo6Lp9tqiWurwXeh3Ic3V3feYHibd9zCjgZPJz34HWjcNloUNPSO4SO207U30y+v5H+3WN2THCEIyuSeuOgyOpB4zU+ry293DJrl3p9xocqxC1sp9PBSBpV4Y9c9PTjOc9afdNqUulR3l/Z21+urObaO/iiPnRKnKsqjlcqMnOcjjipFjLQynRtTt9U0fT1WWGxv2G6WQ/eCr0ODycYx1osr6gl0Fs47y7tEhe3tfEOl6co1Cc24CE/wB4Fjy2BxkfgCRSaJZPeLPbaNrC2lzqk7wS6ZdMVWOBvmALsOx4HGc85FR22kWlpq9lpl/Jd+F7t2aS8muWxCUZSUUL075yRn86dq09xLZyT6tp41OGYf2fZX8C7PJ28qdo5+769e5oZWr1JNQe0sDPe3Gn3mivFD9jtbmwbbH58fDNkH2xgZGas3OnPHPZadfPbeJ9HjQapdy6eB5itjDAt1PpkHp0HFZceoPZYOmXsOsaXp+y5SwvxyXPysFXvg8kgjseaii0pYPFVtbai9z4Ye7bzrkzfLEI2yy4H9Dg59M07MV10NOwuRBYXkvh7VSJ9Rmaz/sy75K2zerHPfj175FZd39ks2TUJbK58Pm2jFtBPagmKW4U4Zt3bPTjgHvzWtKQJr+W90iLW4rgGw027toyjRbR8r7RycDnHfPJqPSWvLVNQt9K1G11XR9IjF4bPURgGUgBgqn72O+DjOOCaVyb3toNGmrpl6DP9m8UaXHGNQvJbQqJBu4YFj19OD+GRWbp3zO1to+pvbz3srxTafdghY4TyoLEA8fd55PXpU6Wtgx0+CWS78P6pLM0l0LoFIdjfMvy98e4BzT/ABYJ78DU9S0p7u2vHFlZ39nlQoT+IKOemTjn0NJaFPvH+vmN1h2urR9RvdOl0S8mK2llLYgrBmPhjgHPAGeCee9Pl1ObS/31sLHxHommqEQSxgAu64Ix/EQPpz6kVsadcHTPtupeHtYj1XSNNjUQafqn7xmd12uFXoeeTjHYnNclDFaSG3tl3aHqsEjXF0922Ekfqo2n8+Rx9Ka8gZsGy0jZpZ0rV5tOvIEN3f2OoHbH5yncgweR9SCM4IFJq041UWV3remPo+oa5cLOuoW6kRxwjhtqj8z3zxxTJtROo6DKuvaGLy91WZJk1OEfPFGvUqo57EnHJHHFMLag1nLfaPqqavpcc40+zsrwgzFHwCFXoOeT045zmk9RXvoXoJ30SfVNVSOLxZ4ftM6ZaG7Ycb1ByqDrjqRx2yciq1mlrJNp+m6LrEunxpCZr+21A7YTOp3KuOv4nIzjAqokGnG7jsjPceGrrTIS0qzZPn3KnKjHQZ9TkD8aQzNe2P8AZ+p6Wsk97cJfzajbAySiMnnGOmcHpzjjFNRHr0/r5k2rGYiW713R5bDVNZKzWN1bny4kQEBmABz05IznJwRg1sXOlQWWoQwXj/8ACQ+ENKZbiW805V3b3XGGbjOCcZ+o7UWN7NG9zrejX0Gs6fpr/ZrHT9Zk3OyOMHYo4ODyehHykkmqNzb2SQ2mmRfb9G1V2LanDfuY7aT+JDtHXB5GR1ximDsaEpgfw/OzZ1lr9mhid5mkuLVFPGT1+769QK9D+CUELQ3ptRHsDr0J2k45IzXnbatcx3aa8LSPRry6jCWsSQbYZtp2nauTj3wTg9etemfAa2eLVr22lQu6gs6BcHcSSePas5baG9J+/sfQPwn1KTT9buIpDkFwfoa+hHl8+KCVSIwBy3vXzBaapNot7LPaxb3yD83Xj/GvVPDvxNm1XTxbS26wOACcdTnvmvOT5XY73HmR6h9plGSJfNH06VJLbLqlnFlFgmXPIPDntXP+G7q4e5ikmkHlyZwD0IFdRLZRS2Mf2d5JCrEOg+8B14+tdEb7meiPLPEsQQyGYb0JKBSP1ql8N70aR4h8oH5JFPU/57V1/iOBbqDyJY9gif8A1hHPPY153bg6Rrcdwxx+8AB9VzWM1bY2WqPpHT5RDFBEoL2zjefatMkJI/O+MYwecGua8O6gj25LHMLqAvsSK6SM/ZkEXVJF6/1rWDOZrUmcpH5hEZ2uOacTHb4kEZIdcY9KFYQuhLb42Xr/AENRLhPLcyMYt2DkdK1QDQqIu9nOxsjn1quYWmJ3kEdjVs4LnEgMQboeMA1FKm4mIKHizwR15pgZ83znZjBGPx96Y/yMAnX1FXJUEQMZ++O/qKg2KvJH/wCv1qQGL8oDjBkGRg1D5AWJJ/L6PggYyRVhYvMJcjhTkn1pf9a7lMhQc47CgDNe3iuIpXMDo4fJ49ainSApOnkuSfmBwc5ArXmTe8hgk4wGIx6VFcWjzOArx72TOPpWbiWYDwCL5PLO5lDCgrtxwRx1rZjtWmaDzHQcMo45zVNrVlbBfhSVqOXsVcoNCHYnJ5qlNbJI4LgnPH41reWRnkdcVHNFvGDjJ9OxqLDuYNxEHljcwbynBfpj61TmtZtkikKNjZU9a6GW3PlurycMP5VSlt4giMxeQOCDyaho0Ujm3tJCSPNG1wSMeoqr5SOUcOSSMGuhkt1t4w8cBfacEkdvxqtJbOA+yAA/exnnB9qhq5spXKFtL845PynFbMTrPCe5FZyxv6AKwz+VT2crW+C+NrcEelLYctUQX9qC/Cc4qqlqDJ8/3a6CWAM288jHFV47UdQM5PWnbU507FFoyqbB8mcc1SmAY4JJHQVrzRevGMYqjNCdpA4GetS1cpMzHXDZONtOsr6XT5BLCeQfwNOki+YgmoGQgHPArPYo3Y72HU23khJe6nvWxYTC2lATn2riV+Q7k+9jr3q9b6vPBjefMA9e1aKRModj0uy1NZNwbBzwRU9xpYuBuiJxj5h6fSvPbTxAsbZwYye+c11WieJgww8qEYxk+lbqcXuZcrQk8MmntujyVPUen0pHjt9XtzFOgPsR0ro4lt9SiJ3jPasC/wBPmtLhzHh09acoW9C4z6M8n8X+BJNNkkuLXMkAOcdcZ7V51cr50mFO1wcEV9LtILuMxyxjDDBHGK8n8eeBBpzyXtp90ncyjtXl18OviifS4LHNe5UPNWhGXz254r339njw89lpUt6U3tcH5CeuOleF2sn9o38FsEIkkYAADk819heEdKh0PQLO2RNhjjHPfJHNaYCn77n2Ms2r/u1TXUv3QV4nEqEMuMKPUUWQcKSBxjge9PudwmJLg7l4Si07FuAnp617L3Pk0XkjBPlkYMgySKnTJYBD8qcNUaBo48HmQnP4VZB8v5APv9TTARjvcp/yz6/jTWfzlBHCxnFLIAoEadR1+lJKwdwgHyHqaAFaTzZgR/qmFIreaJI+URahDLINik7Yzg06R2aUY/1eOSKF2AnRjJb4Qj5eCac0iqgIHzDg4qvGy+Y8SfIDx7UK/lIY1fex9arUVh086xOJBnd/WqNzc+TOJN+SR0pHumVHXAd+uKybm9Yx5IGR1P1rNuw0gu70h3xLkGslYpL5wTnywelWIoWvZFGMIetb2nadg7ByaiMXJ3ZVyvZ6cI2THB/lW1bW62wJHOant4AsW0jL54qURo0OXQhgccV02sTfUjSJ0Z8424pm6SNkUoAMUsmycORkFAPypskiTKEOeFwD71O4EO54znI2k8U1sxsXzwx6elEbIV2OhyM0ikoQrAULyLGSruUyDO49QKFjWUO2CWXApykpgg/K1PdQMP5hClufrQJBsSVCSCpUY61BK4kTYx2Kq559asTjehlV/lBGRWddy7gk5/1YbH1I71D2Y0Zt/ciaFH+6EYqoPf3qpZbpvnVB5in5jUd9I0sh45LcD0FamnW6WQKqc+YBgd+e5qYq+oGlbRxQujhyG25P1qcmQLEyvkM2cUyBSizidN/A5FSEwZC7SmFPT1rewDHLIN+xSrsfpxTXKo8j7CFY4GM+nNPhVSEi8znlgKRI5JhsJDEtn8alruFxweNJSVchduP/AK1SfNBMgBDptzUSBnhePZ8xPFG5GWQMDuXp68UECDO+NGjBDZb/AOvWdd5cm3Q43Hk/TsK0S6twkhDKvf3qhdyOqIFALgHL+maH5FWOT1WZLd0ijHzKfmon1Fp4QWjGU7Y7Vn+Lpl09PkO93wzN3/Guf0/WZJEDwXaGXOQpPBH1rnu72NUrou6lqbXEkgU52rlhwMCvjv8Aaw1cSa3p0DEmBQdyDqAeM/WvqfV9US2Fw80bJdn5sDlWFfGXxt1my1nxjKLnB3RtCpeTasbNwpPryOlWtZIl6Js8mkDDT7vS797mz+xqZ7GEwbjK7dNwHIyOnQdzTX1EyJYajcyRWFijrp91DZErNKhOWJUc9ORgcetWrWb7comt0lOtaQHup7qSUbWjThcA9ccHnPPGKit/7Nk1V737I+uHUbfBeQbBDdyHA54BwT7A+2K6zztehpQWkOoTXum+GNPW0h886jZ6nqHyyrFEAWwSMct3GTggEViyy6fNqNvKktx4jv8AUoWMsRJURXTHA46Nj3O0+2Km1G4uILaC31q9M93o8y2SacmVcxAAttYfkcc9+auea19b3mmadHF4f0yRv7WszeYEuVAB2sPyPXjtk0bbgrPQlubm91VNMfW76DRbGwZdJuVswFl29TlRndjGRjtnBOaZodx9ln8/RNKm1CTSnlknv9QOYpLdvlQshxjPUZ5B49araBNZS6xElvZDW7vUbUo32vKiK7bhSM9cd84HTpV27vBJqwHiPU2szGRpl7p2mELiOIfLuB4PzeuT1INNrQN3qN1OPT7aHZqesS6rqNlIhtrC0PmQyRk7pArADHocAEHrmpobrVILG7Fpbw+GLCAnVbd5sLcFG4+UjlsDrnBx25q5YnUTbW8Wl6Pb6ILWQ2d3qNzHlpI5jxuU4P3cEZwewrH1+30rS9ejs9R1ebxQ1jci3YWpzE0QAK7WPHXg5Oc9zUrUuTSY7TJbO3NyulQTeJdRhdb22uZRmNAMNIAp4685UcntgU7WLBLu5km1/U1b+0oDqlvp2nHMfmHA2bR0zjIOcZycCm3U+pRxSW9zKmgWdiQAkZxctFKcckcthT7HHrmodJvW0i9nufDenfbRpk32qC/vVGPIUbSCpwOGOc5z2IPNFiL3RceS9uLNI9Msrbw3omoAOkl0648yJcsyt0Td7ZH502wm0vULy3a2srvxDq97B5c8l8SFW5Y4Uhu4AGCCQp7Ec1WkfTHutQ/tW7l1zUmxcWEVozPAJGbdIvAyM+oGM5yK17iC+1ud3F5Y+FNGvoG1S2trdl+/GuFHH3N3c5Iz1HNNbWZRT1pJbdoH1rU4tOimZre50+xVS8RiXC7l6DJ6ZJB6g023ka38g6Xpy2Uk8f8AZ17damCFZ35Vxn5lyvYgDOMGqukFbmYnTNIubs6jEsRvr4HKXIIO5WII9iOh4FSarcpq+oRHW72bVLy6jeKaysV2mKZflQMBx16ZJBo3JuiECylFs+p3F14k1pJHs5rWRsoqfdjYMeDg4GCfftUt/Z6xouBqVxFoaWmzTZYYW2TNG/PTktgemDjvU9nYavFp0RngsPDGm3JGnz3M33llQbieeUyB7g+vNVbCezad7yeKXxZf3ERtXe4VhskY7Y2ySc46AEgH1GKL9gSJNG1WLSXiutG0JruWwkd5L6+jLRtCRhcqSOmcgnkdADTlvLMmOTUru41+/srkfZ7GA5gaFss+D0HJ5wMg+uKZdedNZ2F54mvfs0NnKNLuNLsgFm2KMqSOAcN6gnHOak0dNR08XNzp9pDpFjb7rWe6uh+9aOU5yynk4XkdD7nNC0K1Rb1Sy1XT4pPtl7DoUVoovbS0iOZ5Y5TgBSMFsLwc4IHOKy7d4be5dNC0qSSZJReWuoagAp8uMDcAOh+buMnpkU7Tb7TLORLtLSbxTqVjOwM1181u8AGFJ9PoeQcdcVLqto8TRxa/qIK2gS5tdOtWLebFI2WUMMH7pIJ4PehJ3JlZ7Fi4vY9WvJbbVbyfX5buNbu0sNPz5MVwxzIrDkjPYgAHk44qW7XUp7lzAtr4P0ucG8gDsMiVFwMMPu5x7j1HNQR+al5eSaBbR6FpUKNqdrNdSATFANp2t3wcjrnBGRzVCzawvNQH2CO/8Q6jII7i2dzhFk+8ylehwecgY9RR1KTXUsWNzbXkFxc22h39/e3yqseo3jYWK5zksD2z3AGDVy/uoNRSC58Q6jvi1FHZ9M0gAeTKgwoZc4GW5GSQeTUGpalNfRXMmu6hHp1teFr+Ox0w/Ksw+ULtH3c9ckkE5OBVm0t2ntLabRYIfD+g3zJbnUNTw3l3CrlmVv4M9OAR2yM0mtRbahsvLfSkeYW3hbSZ1TS74jmWSTG4sVIyMjnAH0PNZcVxaQ2CPo2ly3moQu8F5fXoLQyqx2xttPK5BzgnIPAzUltqNnqOpTh4rrxDe3MbwPJPkRpcM21JAx+n3SQDVjV72W4jt5PEuq29rFFJ9gudO09RvAjX5S2OPvdAc+oNMG+pV1yzTRdStovEmrvqc1mscRtbGTIeAjOQ3AODweM1csNV1G1s3j0rTLbSIdPMlyLq5X9+0EhwdwP38Z4OQQOxqvoUdxLa+bo2jRRrGj2d9f6gN4YSHAYqSCOMEA4xxg1DqNnp+hOf7S1SfxJf2Fwtt9mgO+GWBVyGDe3THJBzyae4npsIv2C/eW2N/f8AiO/iuAY4rUnynhC5bpx+QyK0rGPWPDtgmoW9nZ6GpRryCRsSTPCxwAV53YHuCO4qla3PiDRElcPbeHktIS6gqPPlhlPT1fav0IHrVvSjF9oji0q3n8SXlhIbtHm5gaJVywKnAODyCMkHscUg/My9ts9yk0cV/wCJbi2kE8WQ32cw4zKu3p75UE5xmte6n1GTSrgX97beGrJG/tKxs4SyysH4wrAhj8uQTx6kVa1mC/s0uFv/ABLaWBjtFnt7Sw5aaOZuVUjBbHOTgEd6yrCH7OouNM0qW7mt5jdw3eqDdHJbouGG0kA4PORlhxxUX0BruSQJDJBPF4b0ZAhcXltqt/8AK6iIZbaSMH5uuM5HBHWqNwdLvyIrnVLvW5tRi+0C3tcr5V0x+5t6de/C/TFS6jMjwvaX2uPfyRKtzZWmmhniZmO541YDIyMgkYx6VNFG91cyJpsVt4a0fUH+0Wl1fSBTHJGvOGHC56dwe45q0ugrpIke7nkb7O4tfDGl3qjTr6Lq4kQfMSCPlzx0yPfmoLMRQQxXOhadLqF/p0ci6lc33zwSITtVyhOfukNgnIPTPNS2FvY6hqUcdhZzeIb2+txFLcXYbbDducK27n074U8YNZ18j2fmza1qZE8dyNPvNLsW2t5aDA6cHDfU4OQaVr6Dtbcu3mmWs6JbXWoT67qdlJGtva2HzQSwfecBhz7cDIPqBUSWlzJbTm1uYfD9m4Op2KyyAyEjhQGHI4yOfxHNW1lv/DrW32Wzi8PXOnW+4yzfNNPFKcZx1bCnpwQPXNUPs1tNeS2GmW02uXySC6tb4cJ5anMihTgHB5OAT6g0xabkcYtLsSz2mnXN4dRVIUvr/IMN0TyQ3TrxjoeBkVcuNTiWS3n13UGvYXk+y32l2PykJGCELduG9cnuDVq8FvcW4i1TXFi0/US9+mn6cnMMwG1QRyFyeeTg8nAqtZabPJbmaG0i0PT3CaXe3N2ctvPzFwpwRkYOMY9DzSsO3kTW32x7NyDaeHI7NBbTDB+0yxStuzgjL7Vx6EDoeaqW8kSaxu0q0l8S3+mzPcJe3JLxSwKvI2nHrnPJBHQ4plm1qL+eY21z4nv7SVlkkePMEsAGFbnngdjkg/SluhtgL32spZzWMSra2tgxDTQuclNwwWwpxngj6Ux7jtSmlW2+xa1qBFtJE2q2FjaYdfMf+HjkZz14HfFaEb3F/pdvK9pb+HtB1OVLVpYwDsmVcswB5XI9Mg+uTVKFgyeXo+nR2VrLcC5tNT1JgZAqDJAY5Ay3GeeMDHNDJZ36B3Ooa3PexFio+RLa7dvT/wDUpo9ATbRLYXirpsl3Y6e+s3iI9pf3+okyQnccIwUnIyOcEjHQZo1IhL2MazrB1m+sWitUtLA5jntVGSNw646cfMOTk099Ts7vWIf+EnuYtP02Qi0v9N0rClPLGAzKeDg845zyRVe2kvP7Nv10y3hsrXTWkla+mBjnlhZsZZTy2F5AyCBxzS2Hd2uaAj1S7tZ1tUsPC9tCr6naSyHZK8ZG3buzk4HGeCM8iqcWl2c1/bw6JBe+ILm5jiktZJPlSKU/M6gYwf8AeAwc1FYxae1+9nb/AGzxLqG6N7Hk+SwAzIpB449QOvWrtxd3V1Hcm51SLw5bTebf2dpp+N0cwG0Iccrkd84PORTaaJ0a0CVLXULi4XxJqi6VZ3XmXYsbDCrDcKNqqwGduSMgkkE5OKg0eyaVLd9MsI9LtZoxp95f6rztlPzb+eVyMcAY6DIrQ0E3LaXtsNHhsrDUjFYy6jqR+aG4UZLqSDs3HqMEHgZ5ptzY6ddea91PqOv3ztJHew2u5IYnJwj56Hnsxwe1Ts9R8t1chh1TRbrUI31mfUdbvY5Gt7sxZEbAfLEVPQ844c/SrN1Y6np6O8Hhe2shJAbN7i5OcuTkOSeQcADbjHvUmt2uo3CW9teSWHhiwQixuo4yFkyACHK89scc/XNZ0Q0m5EUDanrWuXjMRNHCWKk5wpHUjI9Tx2p2vuNdhZobnUbm0XW/E621tfWZaSG0UDaY8hEYDI5OcE5z7VDo0+mSCC8u/Dmoa/sRrW7nmLSK8jDEbjP8mwB0zxVK+txpwEunW5jSxf7Q73BBYLu4GP4sHnnnGOtXbW7eSLX7WHxjFb2rLHqSxxKdss/8SqRjOD17A84qulyFvaxVvLyLVTFH/ZFvZ2GkxqbqwBKSTsDgsueenUAnHUZpLOK7a6lSDBuLp3tYdD1CJmeKNwNp+bGOo9zgHNJYTTeINHuLvVbRb/RdMnPmX1gyrcSO3QnP3scYzgYyOauym71m0iurqSHXNYvbUxQiAt9psVjbgsByPl6ddwznpT23GrN6lBdJtRI2mW2otYJbQFru01BsRyzxnlcjJHQ8jIBwRnPKxiyWzNyI5tL127ljeytJB/oxiYAMQW4GSegIIPXipZJrS6UxW8Y1fQ9PZL24ikVY7hnPDjd/Fgccdj0OK0bC2mnjf7BJHeXN20lkmjX675IIGIIIY++BgjJwDmk7rcXLd6GfJp0Nsh0ZJRpbwB4tRvmlZraY9VBIGOvHPQ8DvVpNRP8AomuPbvo96kaHTTZx7YHZSAWweRkenf61UEcUczaNE8r6bHGtxqFhfSrHmSM4YBuTyBjgkcgirVhdwpq8l7YWwQyyCCx0DUAzoVcBSy5wDzjPI6Bj6UJ3dxJWY6VUs9SNsLtbDUri4L3etQTnyCkoLc4wOucZxzxTbFrRbz7beRnT7KyiaK1urKMiG5nRsruBPfjGeAeKS00W4S6n8NWSSQ38is+p2l8BGAV5+Vjz04PrkEcc1NbXWnvc3OoWgFnZWW2RNE1Bi6TP91ioHHXrg4BwaWlrl3b2IJXlsp5TKX0rW9UcSx3MTqsHkScEMB0zjPY5J6ZqczQyPbWEYj0O3tFaG71KJmMV44bK7uMdemRx0BqtPp8p00raO51nUZJIbnTJosmFD8ylWIz0wCDyeoxRbMs9x9jsrmVtFs1W7vNO1CUJ5kijDKp57DtxjBxmi3Ym2ugXWoPJJ/aNxGdM1abYbBLaAC3lUna3U5Gf0Oc9akmshETpwnbTLwl0vbuWcfZZlI3KAR06Y56HGKgk1ZWv5b+2t4bmCZ2t7fSbolzCrDjaO+Dnr14JNT2DXEWmXOiW8T6gjqLi+huYNs1sYzkhSefu8E85HNC0He71K9neG3uTqJ8qydBG1pYzKzwXDDhmUHgZPJweDyetXtP0y+W//syKE2+sajvS6s7tVWLYfmBBP3c9MEdcdKqrqaX1k+oTW8t74es5/JtoJpVEsRZcgqB6Hk+o5PNRX73AgtzMY9Rlv41lNz5rPc2YU4Ge4yp98gU2HMkjSjh+3faVtALHStOC3FxpN7Pn7RIhw23H0OcHA7VAXnuLO4miiguLi9Z4ItKl3ma2U8q6nrwOoxyBmpBZ213cmCWY3Ph604XUbCIFg7r8u5jx97jn3HWpnvZotmsamZhqZiSHS7uAKgGw7fmA56dOvoaLBfsUYtMecw2yE6vpaRLd3pijPnW5UgMATycD06jtWk8lhdW13qL/AG+90OHNvpkoZVnhcqCo298ep4I6nNQmL7K8ekS3IstVmmLT6qbjFvPG4JAOOBk9zgg8DirUmqoNZi1K3s7XSprOBRBC8bNDeyKcHAPAz7E4PXNS9dGUtdTPn+0pbWf2mRZ9Tu3juV1eO4YtAh+Uq2Dxnsc8jjFW5bQXKpaAWllJZROGvlkbyrwqdy7m/l12njmkt1vZri9t7G3Nvr+oSSJd6a8AVfLb5vlYjjPfjryKnkBfT7iC0Fzc6JZ4nvbSRlEqP0crnr74PI5GTTs2SrXuUbXV7izv31NbeGO+uF2xadLCTCyONpKg8duQCCDzTUu7yLSrjSrK3ldZQZNSgmg+dCjdU7/d6+vUUsMlqmn/ANo6j5mo2cwe1sj5+JbN15ViOpwOQMYIpxshbXVtplxqtsbiZlnOsCZipVlJ2Meh6cHj0ot0HrbQrza4lxaQIftNx4ZtpD5ITaJ42Zfy6/mKtfbGks4r7Ubi5utUkEX2K6jmU7Qpxtk79Dx69DUCw2l7IJZzBYT2UIW38kNsvXRs89xn8cH1q1A7LJe3KWcR1S8Z0GjPAdmxl4de3XqPx6U7roSk4sr3NybYfYoJDYX8hYXVwZwYLlScqvH8+xoS8iuX+2wWyiytSofS7mU4lbG1nQe/UgHiqjlVsILBwbuyZo57uVof3loynDAHvgcZHUVcSKJt9zPcXZ0qAtDY30SLuDgZUN/9cY7GqutwatuWbaW5t9NuIk8rUXv1ZGtZI2e6sQORt79OvqKqTQ2LTWdteOH0+NgW1C1Xdww4DZyDg9OnpUxvpop45JLu5tPEd1Ihhuo5AsU0bDBVj2z2OQQeDwaqzR/Z777MpWJI1Y3lrJLuWdlPJXHr39O1SlrcL3VmbUWo3mnXsGtXKLBebETTJ4oR5U6q20bgTnp0z0PWiWW7s9Sv7GO0kj1m/D/brby1KPGRnKj+ffPPSse4uhO/2gWwltFYxx6XMzfuVZckqv4ZxxnrU0oZIIo4ryO4+0eXMdQBYy2xxgrnqcDjOeRxU2vuW5O9o/oXrWKG/sPkFzL4esikt1aPIomDn5WKjvg8nB6c4zVW6LpZ2+qzS3EkW5rewmjn/eW5VuA3fp065FVgAypHKsVt5AZIr+CNtt0QcqGz0z2z06VNHfPvknntI0v7ggJYeR+4cMMFsHgZPb15pvuK1nqTx2F3Bqn9kXGox2N7chpG1SO6PkTKy5VWI4+90z0PHej7VBM4nMcVkLJUElkWYpelTtZlzxz3weDzUMb7oXsrZJjB5Ya/jmiXdDtPzbc/rjrUouhNaPHcPcXOhWszJayRBBOrkbgSMdvcdKoFoRQxolo8kfl3N3OZYvsDqzSWw4II6E4H5jmiWztwYrOW5tpbLzFkfVIlbMZK/cbPv0PfpQ17LKqzyTyjVy8bQXscq7fLI24b0z2Oc546VDcWyyTeXE6wCIZulMuY7llOSVI6d8+hot3FdMWW5ltL2yu5I47d4U/0WZIP3VwUbA4/xzg8c1JbvPdajcQWkZj1O98wXds0SqhQ/MSoxgZI54zk5FMiuk+1uwQXVqpIjsJZG/dFh1Ufr79aZEY9iRXBikeXZI99GzM9vzgqen555HFTbXUSbZetZGOmeRLBNeaHZzLLNbnb5iyEYY5Pp7Hp2pxviFF/dvPJC8Zj0+aGVQbdlb5Q3c8dM5BqvNCJHi5S2ggDRR3cKsVvGB3LuP8ALI46c0hS4+2iV7OIXMxULYeTmJ1cYLKDxyeo7HmmtSm/IvxSsPMtoZtmrThhdXInHkzIwyAO3X8QelZ5lE6iWKN47S3dWl064nOWP3WZB2z3APvT4leG2nsY7SWdFw91vgxJbMrYIXPt1xnI6VCLZYUnubqWcWuWit7qOMZDjBVWH8jj2oVtiXe2pYluTDZJczS+a0o2wkzN59ltbjJHPT16ipZQpm/s0XcKT7mJ1QSsYpUK5AZunXgZ6Hiooor+a8jSWKX+0LtBswq+VLG3qTwM/gQaEYxobGyjmMKJuvraXbuQocNt/qAT6jNGwJ3/AKZettUt3QXKxwiC3IaXS5WYRzkjazIvTryQOh5rMjuYleQxuk8csbfKCzS2hDdM9TgfnT8LKn2sfaTpUUhS0mO3fG55UH19iRgj1ogtNTs9bFo5EGp321xKCvlSo46Z6DJ+hBpasd1G1i45hvEiineMWMbktqkETEncOFc9OvQnHpT47y8GpQajFHFFqEaqtnIsH7m4AO3ofrnrwetQskwhntLZzHHboJbywknAEzo2GKn8OcZHcUx5Td2b3SHNuJDEliZT5kG4bsgd8H2GetHmac19y0sN0815aWkdz/ac6OupWssKhQAc5TP6/mKkZI7zRwzRXM/h+ylDJnas6yMvtxx+RFVRGYIoLeW5huZLgxzvqkcrM8SnjaT+gOeelJpmnoNTnE9xa20VmjeXJ83l3mDlQf6E5xSVuhKV/wCkOuJL+AW95O8wu5wptJopQNoX5QG79DwagmWf7Y9o2+C5IP2jM4WK4H3sHH+QatTs8sRu0iimu3dlOlPEcCNhww/w/Gq1raSXVvLZRoZ7fIuZ5fJ3S2xHB2nOenXnkVSdwlo9Cd9l+klzaxgaValS2nzT5fcRhmUZwfUgex61Xu45Fs7Zp5Y7s3ZBWZJWee22nAB54yOnPI4qxCyuUaVylvZho7W8itwDM6tlFbHPToSMDvUTS3dpJK3lyQaze7jJAsY8uVGXkge/fpg1NtdAsrajpIgdWEBe1QWqk+ZGxCXgHY/0PanjyBYXl7KLYrI5jS0BbfbdDuX+oxyOajmiWOyjRBdS6LEQ0zBV82GYrjg8/wA8EVC1w5YSy7xqRMYtFEa7JkBI+b+nOQfanbsL4d0TyTs3+jLJEkr8nUIpGAcMMbGPTrwD1HSqNxqFvtd0SP7HCdhtDK3yuRjeq9OvJH40+GbURBLaoWksC2++j2DMDA4Lfgew69RWfqVrJO6MMZhUiCRYeJlB7+uP0pIbu9bf195du2ktZnNzJ9ouZoQ5k88sGixnnP6dxXG3rwht6SYgZhjfyVU/TriuhufJnhMUki42LIJDGQVcD7n/ANfpXLpaG4usqRAh4xtLZB6naPbmnuxN6aHb6HrZ0GOW6j1GygnYiBFe3wHiAyGDdDz2opfDl5GxeR/EsUEdugtrYyRKC0fXrjB5A96KqxnzMhtLH7bHIk8rQXthBm3xEfMuMngMOvI9elWbht9hBdv5cCtMttc6RBuRmVRk8e/9Sai0EtqMF3FBG0mv283nC7kmwoSNegzwevbPp0qeR1DW+p6VBPLdxRudYmlw6gsQMjJzwP8A61Kw0tLle+iGn2CWN0M2N5G13Z20Vxu2MThST/LJ59KW+sr+4his9VjMd9YW6C0tguRIh5w2Oeg/CrE8EUipZRP5Wj3k0af2pcRBWiwMsq9uSOSOvAp66X9u1LyrK9IvoHe6GozSlVaJBxjP4epBp+o7NbIqzXVnPeQaxehJYjIILjSbTcvyKuPmB46/U9SKlVoba2gtNVEv9mXkUl5ZWlvIGCkkbAc9/qeadZXcsGnPq2nW7yJJC0WoXNwN4DOfvDkHpnPT2rPudHibUP7OgvxLYzGOG31C5BQREAFsHp+XXgGk2mFrFqO1mm0TN/ci01TTdiw6fHEfMnUnJB7nj8uvNR3Vy9ri+uRFHoeo3GybSrFuyL8uV7ZPPOfWrsBikQtYOx1uylkubq+mmAWSNRtUrnrjjOSSDxg1UivobMpe6dA9/Fc2+29luogywyyHpxj19h6UJIb7E04u47OPT9Y8+wsfIkvrGKPDuxcEKGJ6nnHJ+oqvay3ktmLlymj3WnwLBcWgVo5rgNjd05zj06A5yQaihEl1eT6d551HU4zElnf+ayxLgg8E8HB6+/FaNgs7Xj6vEj3uuwyvLexXQ3x7V4z68DoOe3amSn1IobjTr3Vj5qf2d4PvpVSSK2bdIHRcH5T0H0z68GrMFolytzBK/wDYltYpLdadIYws96DlV5ByMj16DtzWXpX2awuL95LeLWVu4mCykER200rHknjoT04BP0qe3066ur630pLhr/xHZTpHbzRPui2KuWGDwceo7jByKXUL6Cy6YjaONTtQmkWEKRWF7Esu2SZ2wWZV5PQ5IHQdDVy70cRAWaSf2V4YndprG8uFHmSMqY5YdMnOOvHBFQ+Sy3/9rXIi1fUWll+1af5R2RMBgNgHHBH9aLqI2yJpl3I+q3zxp/Zghm/dwPI2SMnHTgds96GOytYr2DyWkInsHOlXdhbFZpHkKTXIfgsAeeR6YwPrSx2sMNpeXdpELPwtePFaTzylWkDnlyF7ZHJx+HNLf3rreyalqDpc+ILO4W2awePdH5Ua5LZA9fqc80Lf2Wm3dnf3ht9UtdRjkl/s2E4ELE/LkHgcnIJ69aYlbqVjcMmoPaWDiziErXNrqsylGmRRyP8A6/UZAp8uoiSzOrabZtFLFbumpTSn5n3sPmCnkcdemB0zU0ljcXkL2Opz3Jv7SBV0y3iAdMMcgbgM9OP51V1K8kmmivb5w90Llbe40qOMKvkxjv269Op5zRp0Gm16FdrSGwiltrIO+k3flQG+uYubcnltp6fXHXp1rR06OWa5ke3KS6vazNOuoTS8SQoMAc/ge57YqI29vZTwf2oAdJ1RZLm2s7abJiI4XcOnXBGfrgVPdaXeRaO9lqPmW+tWMCvY2aR7jOGPyhiOTx64x1IouFrEWn3jfZv7UsLdJZpbd/7Tku496xM7YyF4/EcD0obTkhluNHE41CznEcUGrThgkDnlgp6cHrgYPSqjhlm+030kZJnSO60aAFAUjAJz07/X1q1c3whSC2vhJBol+ZLy2trZg5VsAKv/AOs+5ANKwLVWZPpenPc3MiaVI174g06V7me7lkBjMKDGQD6enJzxg1Bp0iw3U+pWdt/attNbMt7LcRfu7eWVueAex7DAJqae4vJrCIXudM1GyijjSyihIluUJz8xHPI6cZHvTI9YjtIbme7LW3hvULgJNp9mQGG1cAYPqcfr0NG5WkSGW2V7+TRJbg6pqCeWljemUiJSACQM8HnGcd+KitL25bUhq9vE1/q9s7G7tpYw8ZVflBGOuMe/NPMU7xR6Vfp/ZdtD5t/p7rHukmB+VVLZ7g4yeg6jmoz+9sTciRdGaxjS0vLaLcktzk5bHfpycdAc5p30uiNb6suWy29tcKZyNbgu7d2WOMkJbXErdWGccHp0BNQyW39oXcmk3Ilv/E1m8VvaRW5BjMY5bJPXjI4Gc9auxS2gaTypzYeEby5CLna8oZVycg/pjOR71T0/T7m7kSGW7j0hrRJ72HUGXy3uU5Ay3XpxzyOmKeltR2e4zULu3utQF/eoDNLcGC50q1j2qiIu3cSDjrx3J6irl/pqpHBpOo3Nxfq1oJNOtrSUSLEzfdByM9O5xnv0zVTSomkH9qWiGwsY4ls79pDmU7yGZwp56cnGOOh7VaWG38mewgP2fTru9V7LWbpdjqka5KqQMckHnnIOOuaT7CVrXGX1vJdP9qu9sWsWTRWjaXFGQJY15YcdSPUcjrnFZ0d1bxXZu74R/wBi6jMz/YLWUgR4XCgjp1GeevWnWN3dRg31kH/tW1Ms1xd3MvEsZG0MFPtg88jp0pNKv4rb7RJFGJ9MvYFtprqaAfuHckt83XB9gM+tG2o+ZbInmt7mSzGn6g/kS21v51jCgDFt5+VSep+XucetM1G7+0iK/u1is442isrrT4iyNIqjJ+Xtnrx0znNOsLaS7vzZCWOW7F15lpqkrFV2IvTJ49vrwabHq8VpdpqdvAdQ1NBJLfpdjehz8qnHfH9B2oWgt2Ot4LSW6CTySWHhy+laa2KEFlKrgAH3/wA802wluooZ5o5bfTJ9PtnyTuSe5DHHQ89MY9AfeoodPht5DbyyDUYp4gLWVflS3nkbPB9uPQGrSJI9yYWdtQ8SWV3HGqx4eNo0UEsGPXHTHJyKN9S7WM2S0RLN7u3SS00m8njtHkbBZGxliR2z7fnVmC1lnUwAxW0wle4g1GYNGXjQYwG/TuecEVNJdomoS6jOkWowX6yNNaLGfLt5CcZI6cn3wT0xUF1YTw3UGkXLy3t2kKR6abaTfGNxycn+f61VzOyT0J9MubtJn1PR0lt5be1Y6hIXHIbgkA8jI+ntTZ5IZZUsbSLbp140aLf3a42OPmYKcYGSOccdqLlrm4+0TTx3H9sLcx28mlRQ4Vo05JOPxx1PfpTb5bJDb/b5xc6fdrJcR2NtJt+zOeBuH8snnrjNRYq7sOsr12mnFskR1yzuHuv7RkYkPEgwAM8HH446YxUGhaw9glzewQSXEd1C635u1DBXkbqB9Dz0HpUDI0dsLW73/wBpWkUcdlFGu7zkY5CsR7dCe9aO+zkzqNyAEknEVxpMQ27UReSR06/X1pom73Qlt9gaGTTH8t55pk+yanPn91tAJHcDJH49DWhbajLezJPaF5fEFmZLi8upmAV4lGFIB644689gDWdHb2NrLbWOqyTR6bNbS31rHbSBnDk4QMTyOOhJxx0ontJ5LYPegWmo2kccaWkcR3zoTnty2B7ce4oZV3YuWZttPS7u7KCPUNPvbVYr27u4gwgllPzYx9fQA00QxS7dBjltZZZbkS2uqy5AKRgZwTx14PU9jVJFijsTeyyxvpN3cFZ9PtZCGG1eCR+v68VQnW5WCz067kEMIT7RYqcNjeflHqMg98e9FrajbSsjb083E6vqNjAp1TT1lmv2mkwrxnjKqeuOvPP4VHcQ2cWRYIbjSNSWO2n1C5hBa1kbk7SMd/QYPQc1k3AvLa8MtzGI7m3eOCXTdrI0qDnpz29s981o6hqIihimdLePQ9Rke4bTraTmIgAKWHbPb160EXW5Ppuh6lfa/d29jqEf2i2Z5oNYmmZBNHGo6N3x07kZxUemXkttDLqGmJc4aAQarLKwf77YYrnkcdcY6cVG7XTQW+lXzywS21uJdNjt9rFldshSevTucVHBdPJOmoXsUMUKXCxXejxRspZYx3HbJ/xFK+tmUrLYkNkZNTXSrKU22mT3AeDVL6PG3auSA36ZHsKdbyvOnn2BEGs6bFI1zdtMySToTjcM/oM5A/Gq8l5D5s8V88gs7mBptOit5tzQMzYXr+HXrUs8lxqUSXk6b9Zs2ito7BYgUljXkk/5yDycimCRka0dMljQW9tJb6HeyrHLPIytKsijLFeCBk9QOv1NcDYWU0Grpbiya4SeQ7QVwZVz29M/pXoWupFp6QXU4gubW7SV2tIwR9mkY4G5c49xzz1rznUTLpeomA3jvJGAsM0Uh2hTycf561SV0ZtcrO+1G6s7i0vL+Lw/daRLOPJtZbM+TCjrw3Tk4HpkZ71k2L63qZttOSWK7nkAto1lI4Q8hQf6/rWx4RvbieO4SLxBayC1Kvb2V5HuV2YfMFBPrySOnWmaroN/Pps17c6cTHbu1rDd2MnMkuMknGC2BkdMDkUn5l7aobJb+bHcST6RcaZKMWEUtnkJ5y/ePGc4A7cZ71PaXUxspFsNQW/tLVQ0Fpebd0kjDDYXocHk9hwTzUOl6ubdkfQtbZEtkVoLa/8AmaWYnBCqOOvJPToatPaukl3dazokkmn2LuJrrTjgNJIMhiRgdeBnAHOOanyBNWuSSWul2UNhBqmkXelTWILXd7bNu853+5ntyemcY6Ck0C81bW4L3TIDb6xbS4vr4ynEhROCpY5P3cLkZOOgqTQLTUJrPZpmsi8ijT+0by1u3C7WQ/KpY5JwABk5z6VUm1S01e7kurhZPDeqapIshmt8rCsJG1sL09zjkn0zRsU777f19wpWwvw/2WW58NajqN1sSJwVgigK4JyeOB6EHPpmrOuanOE26jp8Oq2enxNplrfWowqvtyrAjk4HY8ds8VYS5vrqTbc2sHie18o6bZZwHwOVZVHU45OfxPFZFpBpiw3EVpqMumXltEPLsLw7vNuAcYx05Pvge+aZHvWsi5ZyR2iW9vpWurc2ltALxrG/HytcDqig9cHkt0BwQKqT2kemaolvrdvcaE9wftUs6EFSrrlRgccnnkZ9quX6waattp3iDRjALeT7VcanpgDMyyDjLdBlvXHGaW3S71KFLOx1SLWJbxmW4t7rmSOJeRljyMjA9T7Yo0uOw+NNT07R/JSW21mLVVPmGNd1wiIcjnOU3DjvkelZml6jZtc3OoaRqk2i6l5ixWtgD68Nn0yfQjjn1qzqMdnchJRBc+GtSuJ1gg8hSLfYvEj9cY9gc5+tJf6Qmmz3FxdWdvrumWmbOK6tQAC5GVYDjdgH6Z4zxSuN3v5GvqUCWdxK/iTSo9Rs7KFoReaVjHnOMqzHuQemeOoqn4Ytr+awENpqdreWsEQ1C8tr4bQJE6Kc88DucjOMCprFrK1tNPtdJ1g2lxbp9rvLbU8opnXBVcHngdzkZxgVW1lYlv4IvENgdOm1GVbya5su8TA8bR789j2wKOg9LkOoXOmXKSPqeny6FqeoyrcNc24KxxwHsq9CAeT3JyMc1o6he6gmjvqM4sNfspw2nW5Zf9ISNeVwo6ZHPPOO9Z8VrqE1vI+n6pHrEdzK1hFZzANN5XbGemQOh5xzmo7a00qX+0z9om0DU7KILDbckzTA4PTpn24FVoyfkJo91DZ3323RNRbTpYY18m1u8ytM54wq9FyfwH40+bRYNN8VwWnivT5ra2D/AGq4ubAZaUScgsQMDLduDjNX2ZraysrDWdO83T4CLyW600KZWjccFmHHXgdDjoKpQX80cMg0jVF1BL/dDPaXGXlEYPAZjyOwHf3qX2DT+v8AIu2FjqFxBfxaVPFrMGpTtF5MuZLoRqcglicrkYHrjnIrKlg0ea2vJRLfaFqJwLSH5hGXU4fJBwe/Q4zVqKWxuGluZYLnw5cyoI7OS0ykJdeHbPB6dgcZz61d/tS/0W4ie4Fh4p0XTcQxRnaAzOv/AI9j1459xQuw9xJp5beDOo2dr4h0fSYfLW5sRgb3Xhi2cPtzjsPriqdpJFp9lZw6brMshRTdXun6i2IxIpyinPPAHBORnBxUNjZWyamlpFd3fhgxBpbmO7yUaUfNEu0/nkjHTA5qScm5thb6/oj3VxqDreHU7Vd0vlA4JCjO3OCfXHGBTDXcm1CC3a/tJdc05/D8mqTC9e6sfueURgBVB9eSTz2qzos2qWkdz/Zl3Za5HeTNpsVtej98Ij0Kg/dz3zzjvUUCXeo2MsuiaqmsfaJWsrfT7lQ8wgOOS3Rcnt1xg561RnGlTXd3NPb3Hh++ig8mKO3DYM6cMSegz7EiluVt0GzyW2malcfY7ybRr6zTZHAPnVplOG9hn2OPzq9qWn3djIE1rToNZ0qyX7XcXemgcmQdWbvg8Dp7Dir91p8+nW9ha3Vva+J9EtI11K8ksMCRSRghmPX0GDk84HFYmiwJfk2+i6xNp5vJpGuLG+bbBHEPmTcx5OOAMgnOD3prUh6aE2h6fDd2FvZaFr62lzeO/wBttLxisIj6oC2DnGMDIJz0xVjVb2HUYpbrVdPuNH1G4VbWyubBTDbALwxyDnp6E8nk1lai0V3vn1vTri0N6FjgurRTHBHtOCwAyTgZ49etdbp4utLt7m90bULbxRoemACG0vxyxkGGCjgNg8k8djzg1PoO91ZL+vzOdsYZNMnnuZ4oPEmhaafJR4z8u5l4K+uM8+/0qXRIIrh7bSNL1ubTN6NJf22otttw4O5F55OBxyDzjFQarBY20tla2gu/D+pWwae8ju3PltJncgVT+uRjpjg1HqIvddCS6vpX+kaoROl/bx5dI16lVHTjk457YFGj1BK39fqWpfIurG7vdQgutH1m7kWO0nsg0VuqggM20HJwuTweuaTV5bqNTFKB4j0DSlMUMsCBRHuHBz3x/P3qxEbrThcajo+ow6rp1my29pa6nhnZJFAbYgwDzycY7E81HFpNsdUs9OlubjwxcWsRlujf5CSyj5lJXoMnnkY6YpoLdEivawj7PaadpeqO8s6GXULG7/drGVIIUseTgYAznOcirN5fQyQy30lhd+H9VviI7OW0/dwfL8rk856encn1p8RXVtMnXWtEkvNS1NhLb6vEpzFGueVUcjIGTjrnFTwz3lrYS3a6hZa5pWnOsVraXfVjIMEqo+9gHJ6Y68073HbyCXTYLDUfs2sp/bWiaZAG+3aMo+844JbocHjt3Hak8PDUbyzk0bSLyLWf7TZ2vbS4U+ZEijKjzDyMjA5578VBbqi3Vpp2lzy6NfK27UI9Tk8uAsDuQYPJ/EdSMdar6tfy3VzcX1/aTadq1/hba7sVaOBFU4YgA5PGScHknBo31HsTWuq6fFeXmoafPNoGqIyxWemuDJGzg7XIzwMn0OM896dfWy/aYrXVbMRwadI0s+p6XGH83f8AMCzdOG6ZxjkUupu2nQi7hey8T6BpcYt1kKhP3jj8N+Afbr3IqDT7a3ihs7LStYkjeXL6hZX7GOJSOVUkjJwOATnk5pMS7D0g1rX96RSW2uz6kxhYMd1zHGnQ7j93IAGOSR3FV7b+zB/aF5bXdzomoWqgWdhOfNSaRWw3I4GTxwcDr3pmpahLqGrpqf2aTw9c3ZUW72qmO3O35XK8/ng9c561e1id9PmFpepb674f0weY02mRhRl1xy2cNg8Dpzn0pgtrkOrx2RtLO11bR5LdbBvPu9V0/D+csgJXeRgdemcY5FGo6PqVzolndrdxeJ7jVN9s9sFZrqJFOV+YnK5A7845zirPg6C8vtOl0HRL+E3OpSuLzT7wFSsY5XLnJHpyM9+KpyajZS3OqXdz5vhvVV2w2KWO5YTIp2yBTk4z04OM59aBX79STw9dW1lrEuraTqH9hXNlABa2F2fMM8wJDBQeBk+hwOODnFW9Y0i3g16ytPFds+jzyMb6+1WxO4SpLyuRjAy3PIBHQCq93fpYPZ6fr1hDq+k6aRcm70vksHGOW6HB47d+9TrJf3ukONK1NdaOrSvDLpkmZJ4Y15VSx5HAwM8kc5FS9Ckk9CK91DUltpw4g8URapmyt5Nu+7iRMlSB1XI55zkdxiqlvcW4E134e1F9MGlQr9n0zUJPMkeXo21c4GTyccAc4NWF1LS/7Vn1HSnk8L6tbW6paWoG/wA6cHDZ7DPTg4+uaffwbb62sPE+mPBHAGvLnU9PjDSMJBlSzDgfN0zg44qiW+pnQQ6aus6fbeIre60N4Wa5ur6Hnfu5TIHGN3rz2FSCDUJ2uILm2t9XXV3LR32C1wsaEncvUrlRz1444qrYjUU08xW13FrkGqFoZITl7iONT8u4nlcjp145q1Hf2dvPNqmgXcuh3qMkFrYTAv5jH5ZGU5wMnsDgdT1pNgk9iXR7fa2r3/hzVQFYC0tNOu5A006PhWK9h83XGMDmqk1ppmnazBbanbzeG5tKt2ilmtfn8+4HKsSeBk9jwPXmpdZS10fW4rTxDZ+X9ijOLnS+WleQZVmYcHB4AOMc9anTTtYl0q2soLu18QWu3+1LqJmHmx7DghmPPTAHPI6DinbuGi2/r/IhXTNQuEsIpTF4kiukOo3TW3M6Bcbgx6jK9MdR0HFLoQaS/l/sLUBpkuoytaixvAU/dN/tEfh2PfIzVWwuLJoXktp5tA1m7vAGYNtiS3bgrjuAO/Un2NWvENxcXlib7V7YXdnag6ZZ39kgVFI5UnHJwPXPJIzSV3uU+/8AX3mhN9hjmT+19Il0y10pGsBqOkruEswOFYsePvcc8Dkc02OTU30eOzuUt/EEmtASSXABlu4FTnnBJGVHbOR6Yo0231G0mttK0jWItb0WOFdUuba4by4g6kFlz1OPUZGTnGaj/tWG51C91fTzJ4a1u/nUWttDFshEbYDfMfX2IOTz1qV7ovM0Bax6rbXGo2sl3qfhjSWTyLW5ZVliZhhtqng4PJxjIOeSK9Q/Zst5m8f28EtwJ2uoWbPm7z14BP0PFeUNZxCSO1ktI7IWIaO61C3Zniu3PK7iOBk8DPQ8CvVv2ZGeL4yaHLd2kdut1nbHEpVCCpClfqeoq3sbUUuc+mtb8FNNeSlJBjGWRAMHFaPhrwPEt1Bsd9xXGRnrjoa9bk8Nrp0z7bYPGV4Y9V/Cr0OjtZeXNAIkkdDujx2Pcelc/Im7nTzaWMrw7YJGkED27SbTg5Hr1x/Wtswy2KZBURFyA69c+9S28MUsdujzkykkEpnI9iadCPIQxtESC5GT90+mKpJINzlvElhHewyFOZywJI6EHvXlOu2vk3bRsCFi6/Wva9csikU8sWNoYAKnUE15r4qtRM7oR87HmTH865aqsbQZ2Hw8v/OsLTfzG/3vbHFei2EpTmc5iOQPp61458Obkos1sz7F5UOOxPevXLN1VorRySkYDCT14qKbIkrM0oVaBU3AOhP5in4kVflAKbup/lUYcB3R8lFYdM9fWnNtTzEyxTIw3OK6bogJ42ieQBEMTYJxUbobdyoj+VxnI7U+Tbbv8wd1dcA/401dsSgu5KMDgmqAgeAIuXJyQNuartE0hLONuOuO9XCjSYDuCCDg+lRMWmYRbNhA4I6HFLzAqFWkYIr/AC9BxjFTeZ5a7IzkkfNnvRMQgwh7fN606MfZ1BJ+f+GjTqPcaFECCQICWXBQdRRHEqGKbYdpPQeop8cQc+a38JyRmkAMhLpuCq2SnpU2KK0kELL5gjbcsmDjPQ0x4Y5Yp0EZLBtwyOfxq7KMtIYJcKfmx7+tSzQtO5aOUBnQbgO9KwGHLbiMPH5RBwDwO9QTQFMKEznBz/Otz7N5zQmSQBtpUZ/TNUmgCsN7naCVxUuIGVPEQwAjz9PSoJ4nIKJGCOoz2ArSaFU5L7wDtz9ar+Uo+feSoJXFQ1YoybiCaWZwhjCyL0zmqMturMjGcAt8h7c1tm3VUMgjdyjYGenNVJbUHeI7fBGCmfasmikzBmtYQmPNbfEx6dwTUU0Uce9AGPOQRW4bVnckRRpuXHP96qwhkbZvK5GVPHP41LVzVSK9hfrG/wBnkQ7W4ViK1UtVAOCCp5FZjWzZAJAK8E96s2MzQna+CM4yKSJkr6iTWw6gZBqjPaEZJHvXQvD5vI+7Vc2w35xntzTMjmpLLceBtJ61VltNpAYHgEV0z2YOWGAQelV5LLOR/Ok0WpWOYe1I5HSognBGOa6KbTioBPOfSqslh3Cc+tQ4mkZGIYuhP0p6FosFO3vV+SyKnPWoXgbvwD6VDiXdM29B8TyQyiOXHsa7y2vUvrbaYwQa8kMeMY79TW7oGvm1kjhnf5QflfPetIVHHRmc4X1R1WoaM9m28A7Tzx2rB1SIXEBSRcqRjnvXeWlwmpQIpkDkr09KwPEOlm0yOqHpWs46XRNOdnZnnHg/wDFd+P7e4QAW0Ss5+vpXvz71h8sJvA5GPSuP8FacsANw4xvPB74rtFZkkwrghhgA1tQhyQ9SMRUdWWvQrGFAscj/AOuI2jn1p1vCVKIwG1R8x96l2lEJcB3ByMU5UBzEDycMTWjOVFiNw371+McVICyI+Tls/LUakSS42jysfrS+YCWkbgLxVDHFjGgZh878GoZCUQxof3gOeae7FA7E5LDKg1WZgCATiaQEZ9KAH7suYwMKRyfekDebDtjOFU8mmAsvlEHKKcMe5oV1cyq6GNefbNJDsSyzMQCkYx0LZqtcXKRyAoCC2Mmo/O3W7iOQIq8iqc9w7W4y4wvGe9DdgsMuZwkrbScc896pRRvdkj+AHn3p/wA16/UhemcVuaXp21gM5J4JpKPNqGw2ysv3aEJyOCa3be3SJQR1p1tbCAFeCTVhEZQ+8ZrZCGGHy3EgPWonEmUO8bSamZhJkEYwOKqvMjfIUPAoY0RzuVJZXG1mwarzMOSD7HFO3bcoU4PrURYq2OMetSPoJhZeRncBinIBKCpTkDqTzTMbeQSwJ6CpGQn51ByTyPWjUkWNWB2MAFA5x/OlTepAcDZ1zSkCZHJQgqOKYzLImGyNo4pN9WVYhdscHiI5NY17Mdjq/CKw2j196vXcomtyX+SOMj8ayNQk893AzlsBR3rKT0KRFbLI80iqMyN09q3LOGNLcBwfMznPes6yxbJHKATNyCBWxbRPFMkrEFWXJ9vpWsVZCJTG1wgYSclug/SnTF2Z2Ow4wppImImQPGQh5HXv3pFEW/aWIDNj0OBTAdKjMfMKYAXBx601goCOgIwOcdqc+5XkQyZU8U4SPC7xnGCMUmBENo8p0fkkk59aUo5beHBLtUigRu6OmeOtNjRVKROCCck+xp+gEc4ZTITFw+FyD+YqneBLd5Fj6uAAvpV4D5Agk5LVUuwfs5DjzX3dB1PrQB5t48T7NZTjrM5K/pjivmLV9O8T6DeSz2k8vlElhgkgc9ea+pvGsa/ZXnkALsp4HY/jXHWOkJrWmeQ+2MBS2ccsfQGs1CM27msZNLQ+a9X+Lmof2U9tMs0moBSA6cCvBtd1C81m7liuUKNd/KrCLfmQdACemc19ceOfAVqhLxW6vOsbFtmPlX1r5O8WwO+o6jY2pCS20ou45Hl2hVUfNjPr7c1UIpSM60m4nPXWpy3DwXl/EPtFi6W0+mwwlPMjXryPXn3781atLeGTzLS+1D+yNB1DdqNtDCRKwYD5FPpnsT6cgGoYJp9qara+bZ2U4FjqN3L+9wznLEKeen06YBqTTtIi+2XmkaVBHf3nnLNp+qyEoPLj5OAeOvJ6nnBrqsee27j9Kur6xaLV7DT0BghNnqFzfAyLI8nG9lJyMjBA4x2Pas+SLTbm2u4L+5n1jV9PlSGzaFiYZIhy4zjjI445z16VLezWt1svNR1GbUXvw/23TbUbDHKpwm4A4OG6Z4PXirudZs7Czhuba20T+zYfJmkRR58qSnklerYXkdCB65pbMNeot9perQ6WCJbPQ9GvgdSs1DBnO0YUBhyuRxyT9BTdHMF21xHp2kyyXGqQCA3+o5G2cc7lY5xnoR06DIpZksLK7Nno1vd+JLizkFzbXMikQCJQGdAowOTk5AznqDzUmqPLqcV6uq6vbaRbXKf2vZabZDKlz8oTI5XIHXIGcnFDBu9h/wBptS8Fx4l1i51ya8iktbrS7Rv3iOnEW7nBw3TcSD2PFXrq7v7hLe1j0i08JWYjXSb26uU+csRksQeQSOg6ejc1TO+50+I+HtKFhY3kKyx32oYBEkS5Yox9TwcAisvS76z8Q6pI+q3N3reoX1udsNsxG25JwM+uPf5aRWnQimtrZAJbIXHiDUklMN3NOCYCp+WI8njnHDHrwKu6lPOn2SDxBqPlx2OLJ7GwwHMPXJbo2DwBjOM8mrV5Lfz2cU2tXdt4e02/P2C5tLHAIaMfxL2z1GM+oIzUWlmWCa2fSNIEpnU6bd32oBjFvZsKxzyMjHBwM4ANNE2EsJtR0yGV9M0uLTorDfcG7mj2ymB+MlTy2Bz1Bx61nifStIlnS2il1nUYbhZYpRkwMh+Z1ZR37ggZB4PSrmsQWdpNBHrGrz6zqdtOdPubWCTK+WvCsG6deCDk+9Pu7rU7T+z7LVYF8NwWgFnIYxieSKXu2eWwvToQO/NSn0HctyXl7qOkX9pqmpw6RpxxrFjp9tx5rk4CqQcjK9TnHcirmi2F7rE0kXhrT49H0+6H2y3v9TIWRWhXLbW6DJ4OM8YGK58wW9o92NCs5tXl0yZpEvrld8EluMKBt4HU55OQRjmn3yxaanka5rEuozWU0cltZ2jbonjb5n2uOVyODjBzyc0NX0En3HtNpt813bzC/wDEmqajFuQoW2QXRb5hjnOMdvlPtW6lpdand2i6reW3hLSruPHl2m3HmxL8oK4+Td1ycjP1rON1rEttPYadbR+HNLhkOtWrSMEnEeMbgw645BB5wenNQXS22tahLb6Jb3PiG+mSOe2vpW2tDIvLgDo2D1IGCDimvIFbqRWVqLnzZ7PSjc/agLd9S1FmCLck/LIGOSMgDg8HpmrVpJpker21x4nvZddkuI3tp7O04aF04iLDOOvTJOeoPSrFzfPrFndwa1qois7+Jr5dM0xR8s6DaqMo+6SeQckHrgVPF5upGzTw/p0PhvRtSVIGutQ25W4jXczq38G7GMAEfiaT3EVrUahJpfm6hNbeHNOtHGlXUcKhbho2bOWUjL4HIGAcHgnNQ6Ncpp0883hzTP7TnsHlefULxQ6TW54UshI/3hk7h0wayr6OK9laUPd6zfTh4r15cqiyltqHcfp3OD2rVurtrmfS28RapFpdtakaXdWOnfLM0aj5dw6HDfU4JIPNLpoXJ9OpXvoLHT5YG1K8Ou3dtMixWkQ3wSQn5nAYDjk4OBkEc9KtOt3cWF5Mby28KWEQOp6fbLnzZ93yhVYHJwvBOeO45qva2V5eQXl3oVp9js9KV4bu+k5d4pG++VOCeMHHBHvVVrHTreeOG0km8SapY3IZB80ts8IXLBRzj1OBkEU000TLct2+m215fRN4a0/zEkCzwXmpHy9rIu6QDIIPzegOehHWqOowRXdzaRC8m1e61DM7WcOVjt7ktyhHQZPcYBPNXdfkuI7WKDUbxLOJf+JjYadYjcGEhwRuHIyMjPGOuK0LdrnWElgsIofDHh+6K3EV3eMMiWJfm2t/Du6dx7c076jafQde2x1G4ifWLmDwnp0zNBNa2eF8uSJcLuXom7qOoP41hGLZayzaRpX2iN7ZbK6v7sbgJWb5XUkkrkdQcDoAanU2NzcR/wBlWV3rFxdW6RyXd8rYgui3BDH16EdD0q1qV8t25h13xGlpaTyEXOmWES4heNdq7l5AyemSQeSKS3DT7jOu9ZgurmI69q8k+CbS4s9PwBtjGEz0U4bjBye4NX7aHUY7WNrTTLLQIGA0y7vLzJdvMOckHBGVPt9atWzTapp9omiaPZaRZyoumXepXY+9KTu80E8rkY4xjoM1i3n2aDUCL65ufENwPMguog2Yw4+WNtx4PPGGP0o+IG5bsnmsNLijSW4e68UatZ6gbSXypN9u0AHyMGPQcgYJJB7nFaU8Goaa6Q67qcehwacywrbWbYuHgkJIAbq+BweAcc55qvp7XW2C1vUtfC9qqJpl8yAea2fmLFTycDBAx06HmpbGS2Wa4l0rSZfEd1BI9rd31/loWDYEb4Jz0PQnjt0p3YkmtiHTRbW3nvoulpd3FpI92moakrN5tuDt5U4DYJ65yOmDWjd3kMuLLWdUfW57R43todMJ8oofmdQw/I4Gc5zVDW7JrVorTxNrkcp0qRLL7BYHLGAjOVbgNg8EYz1OTxUNjY6pbWk8mlWS6VbWANybuZcTSwO2NzKeW2jnsQOOanoVG6dkXrO3vlububTIrDQLRI21e0e4IMhjxjGe+MdTz0yKwLSCy1F4pFjv9cllVZ7ZNpEUczNukU9cdOq8E9amkitLq7NppxufEl9BOHikiPySQj5nXaPx5AyO/FX5Lu5i0y4tLvUYtEspw2p2FvaHc7PnAjJHK5HG4nHcim1YTt0JL7V5tRnu2ub238N6XeZultLHHyzRrtUHHKbvUkjrxzTtLIu0thp2lx6fb30K6XqGp3/zYuGOd/PK5HbgdADmorLR49WubKLQNKXT9P1ExWwv9VYAxXCDczIeQMkYOAQeBxVbVb+MTXf9q3M+ruWeO6trXMccM4O1H9DhuxOCTkU99Av1sXA+labciS7Nx4w1zT7poJ4pAZLea3VcBgeeg7Ekg+oFUL61u9PikS91BdE8mEXen2cZy8iOThAw5+7xnjHpzU5ubxbeykuDb+H0tYl029EfE8qucswU8tgc4GCB0PNO0y7tbO6lOk6d/bmpWFy11DqF+d0b2sYww2n65yMsDjIxU+pLaZV8ORzPHcJpukW9lZXZAt9UvQMxPHyxVsYGTwcAg9DU1zeaRemKa8nutf1W9EiXdsAUWKc/KhyeDg+pwfYUGCG++2xX2pm4kvbdtRsbHTiWjWZzyuByuex4HXitGa3l1aO3uZfsnhDQ7/FjM6AfLNGuSefubvbI9wTTuVsrdCfZf2kJ/t29ttDj02BNLmtbLC3FxE/Jb/bx7YIBJBNc7FbR29nENI0cxzWBkvBqF3wZ4F4GVPXHBHJI6Yp2m3YjeW7ttMk1yfdJb3t3qGWiKt8qOcnIyOxPHFO1JEnthBqupvd3WlGO1trG2Yus8I5YBgBnA445B5yaPMWljLSOO9kgtWlm1q7nUTWsNqxKRyOcsMfT0wPXFbkcUNxNv1G5j8PaZcuUltbHqkiLgblP3c9R1B5PerMNjLHC62r23hfS5w2qafc3JAlO1cBQwPGehJzxwRzTLa60m4gDWWlzXh1K3W1kv9RYqsN0xzuVscZ7jgHgU732QRjbUq6Ta3DafqN/puh29zZx2osr25u8khmPEqg89MEr096h+1xTJBDevdeIb+xmWB7a2BaGWBVySGAzwOD1IOaQ2VlZ6VHJPrFxd3T3Jt7vS4DgFFHysWHBweApye4ps0GsaIrxXN3D4feC2UhdpNxPDKeCCOTgcdiB9ae4PQ0Zr/U4bG3shcWvh6zhWTVLFw371lfIVN45OBxk4wOo5qXSIY7+8Fh4b0tLg6iYzDqd+wBimUZfa2CB83XAIPSoNKtbNb6W20eyOuT+cktje3RwgRV+dCp4PI6gE847VBOY7jUNl3rMhedHu7a00sf6i4LbWjI/hz65wecio62KJr0WX2hItT1S41Se6Ehn0+xITybkHCggnA+b1OD1rYgttTsoXF5c23g/Tpnj02/tVAM2Qu7dtIOMjnAHTkHnmpEt1bWF6ItKtvD2nXjx2M13qON8NwoyzDOSu4dhkHjnnNFtqmjTwwTNb3HinWp0aC6kuQdqyN8kUgJ7dOGIH5U0roS1e4W+p6F5qCHSrvxHqgMlvd3N2W8qQsdsLrnOPo5GOmamu7fVLBPNv9QsPDS2zLbNBagCbcq8Y9OPXP15qfV7bUvPiTX9XsvD8MJTSrq2tgBJ5ajKttIIOD2wevXkVn6LdWlpPObLSJvElzsazlub75o97nbC/JyMj+FiB0waPhKSRWt4rC/uLQ6bbX2s6rLJGX+0xlIt+7JVh/DkdG6ZNVfiHBe/YLLSruy0zRl1C8MpNtt3wA4B34/Ic88102sR31y9ufEXiG10BIZvsdxaaeNrxeWmFJ+pPTnI78iuMvYo77WItI0W/TV575Ghdb+MKVyMggn7ucY6enI5os2yXomN0u3061cyXMc1tpemI0C32nhpIry6U5Utnjk9AQQDxWrrcdxHdw3N+n9ma9rLx3MF9YtiOO3I2sWUcrlcng5zkdKq20kcM1zBZSjT9N0xRK2l6o2UuLiP5W2gcckckEgcHvT3numtvtKE6ZrmpymNNPkjHlC3cdQx4GTwehzg9KG9dCUtB+oWFpDMlpcGGXRNOkMEus6UufNLDcu4k846AEccjNVp9Ulm3veA6jPcQ/Z7S7gJWS3WPO19o5+7k4Ocg81NcWNo08VlaSf2PHZwk332qRjBc3SNkcjgZOfUA4xUAvZbO9i1kW0mlape7ZrGGGH9yyn5WIBJxnvg8Hrwaa7BtoWY9Pl1aE2yEaro+nlbq71GxH70Kw5BJxux/LIwSKv6hfy31hFrd2ftdjZobDTZUws0LDlWZRycDOMjkHkmqctpBC4003I0y5y39o3qSEwXG45GccdTxkcHikuplKPqckR0pY1CafJaQlobiZTg8Hpn2OAetNvQas1qSarbzNa2kL3kWsXF8VvLrVbYM1xaLwGU/Qdx1HGBinokTXMdzdCXV/B+kyGBLm1VVnO5QVJ7cN6jpnqarTWTxqlktxJp+t30ge4vRKv2d4pBxnHAyc46EHgcVaaaCZoFUjRodNj8oyRbmivriM5Ge3Lc9wD65pXcQtd6DpbtorSVrmI393qaCO0vRMxntduSCwHP3fzHBqE6dZajFZWMxWXSreQPdaxYxliFZeFbPXB6Z9MVbi1K8sZDqNwX0zXtUZXtvKCi3MT/ACtuB+7nGeCCD6ZqhJYeXcvpkMr2ZhD/ANoSyS/6PO6nKrxgfiehxiheYcxPqdy1wYtQuY5JLe0U2en39moiYFCCpZcZ6cjOepBNNuIWa4jivb0peTyJcXGrwylgI2GMNj6cdD2ol1G5sr+LUv7PGnTyqrWmnyRM1tOejFcnjPoDweeM1J9lnieeyjil0/VbrcL6G5ZRGUPzLtPbPuOuMVNrIXoU2jt7VheXCSW9vbKYbS6t4v3dy6sSuQTnpjGc4PFTTwT6WWmlDaZr2quHV4mVIJbdxggjoM4z6gn0NObUYNhJAt7O3KyLpF+xJlYnaxXt15IB44NVEmuLWzlt4h9uu7gSQz211GWe3BbcNrHnpweOeDTj5D0asaNkkEr/AGaGUaVDBFm6haVmhvZkPTjpn2yARxRZXyWlzPqYitY7qZ9tvo9zGxiKSAKxUHjg8nGOeafFNYmDyoUkudCtmWVrWYqlxvK7W2nvjHOD0561VNwt1cEz5vVeBobSPJ8+0C/MrHAycD16jrV7C0toWClxNbSWNh+9YwtPf28sQEiFDyFJOTgYzjNMa5M+lGc3Es+iQuFgt5JVFxE5XqF5zjqe2OetU4LoC2+xOROqzea+rWysXj3D7rE9vQ9+lT3k9wn2O/lt1t3iRYrW6hhBSYowxnJzz264qGinrqTutxNADNKL+4uo45TqVvKzTWwBwQcc9PzHFRSnYpVwn2K2Zohqdsrbbhjygcn8hkccjrUkNxeWurSi0kFhqV7kXEoZVtpY35x3AyR9QT6U22xdLhnFtpyFJJtMlk5nZTgso+vXBOOtXsK93oIglzb3Yjjg1a4ZDbWxg/0aZT8rYJOBz6Hg8mrEujzQ30un28RN+kTHULecKF+U7jsbr068eh6VUKzXMzxSIbwoZIILMFvMtQPmBCjk4HPTkcmpJElnscQSPeW0Tq82qCNmeIsu3azdDg8A8ZHFJ9xRd9yGBLe0Mt3EJrjSonwltLOvmRuy8lQPTqfbHergeYfZrye4+0yXSJ9nuUmJltsNt+bHt055HBqCOK7tFtNRu7cwOUH2KaGBfLmKtgbh29uTjvS2zXg1O5tIs2epXO5ZVl2rDKj88HouTx659qL6grW1LM3h23OsPYzajBAELkX8chMM+RuCk9OvGccHiq1o65ubgPDbyKFkjsXVjFct0YqCcD1ODweaS3QyGSJbeY2FsFlurKWYbyQSGKn37gH3qqJYZ7ZLlpJZLJN0Nspk/eWxHK5PU49+o60ajdui/FgkJmiMMQNxdSq4uLZojvgIOfl4z068HIq9cw6bnbE9xc6KrD98sarNG7Lg5PQ4I/L3qKCAfb40kv4vPlKs2rRzNsVWXG0kfl2yeKfMmUSYm3spLeE+U8asEvWVsc5/+vtot0ErtEsPmQW0N9cPK920SmwuIpFGApx8/wDSrEsNtIEtEElpq7u5u5ZJgIJUYZGCOBn3AIJ4rNiRjNOkEAku52ZG0uSI4Csudyjtn0/HpTtsEkQs7OO9n04LHNePJEDLA4OGwc5PHoeR0p+rAspFp5f7RE7yaXbupl0+eb94XPDFfp3x25pY40tNNleYjUI7hWjgjeZnns2U5BPGeh79RzSvbxEJduksdhtkitL2ONVYsvzKrDr05BIPpUQjuFuRC8VxBrN0weO4DLslRl/HGfwIPFAX11RLIiTW1vaXFzaRwxPv/tOINghhkBm6Ng8DNWnYy3g1GSSzsr1Yle1iMLeXdFTjKg8fXrg1Re1GpW9zbQCS0isVBvraSYYnZThmXv8AUDpwamnLLYQXNxLHc6cjPb29s03z2+RkEgD/APWOaVuwczEktpCJ5bcE6hc+Yt5p4gHC9dy9+epGPemTPZPbQJbi6fQ4ZQ0pwvmpIwwxx3/DqKjW3gtltgb2MXsxV11DzmbCkbdrfXtz7VFPAwYqhtomtlKpIC225IOQf/19KGPUmMhiu/tF2JGndE+w3cO1V+Vvl3d+nTr6Gr0MqIsllbSSDVbksLljIvkyo3IAJ45/Q1n295GklxdYt5bos0L6X5bYjDLkyL25PVfxplolqLCK0il+02twY5ri4SJvNtCpwdp69OvqOlNIV7KyNC2mhM8TmC4TRrba02n3M4DNJghmX+oBwOo5pst4tlDNcMTepKrQ2wExaW0IOVJI5OAe/UUskRleK7ub2Q6Zahks76O1BDMuCqt6Z7Ej2p728t9cofKkg8Q3zI0MYiVYJ0Zdpx2GT6YINR1sJ3XQW6hDlIEuY/tBYvJqAlYxPuXhG4x16E9DxUMdxENQW7MEUYQqp02Zm2XKkbWdR069QOh5q8mluLc2Frb3hjtV83VbSXAKspwzKep464J9RmqEsUbK+pE3UmmrI1tZzbl8yFh8wBGOfY4we5qk+w2tBsMsq/aIoYDJKPMV7fazy2wB3Ag9enbHI5qy0EcscYfaLSKTjU4lO75lyFbHHXoT9KlNtdWN/BDJcSRa1eBHhvxOoSeNhjax6DPY8EU1bWaS4ube1SWKOzQPqNibniZlbDMvfp1APHUUnsNSaG3NzIlzBdm3hjARPLtpIWWG5AOCR9fQZwadHLeETwWsRu5ZkZri2MLGe22nI2556Yz1yORTY7iGe2uL0+bcaarPDaxmYb7diMggd8fTkdanMNxbvZRyy7NYvQGTUY7rKuhGApx0z2J57UrCTbdyoZ45LNFuY5P7GhmINzbRjzQ7DjOffHtj3qS9ea3Frf3IaK8dEaxmtwAhCnA3D6dPfipFcXM8v2WOGzexh8y5s5JiFuWVsMf/ANWcdaZDIUTUNVitrGe2nke3bTJMnyAwBJUfXrwPX2pvYrzZaht5WklsreN7fVZ4n+3CWUCGYZ3Ar6Z+nB6cUlrcWqW8syQSy6REw3WUky+aJCuGYfT0HGOabp4a5060sJpbZ7CeSOV9RWMtLZkgjDE56Dgc8jinbHi1KATS2lvFYoUtL+OBlW82EFQf/r5x0o0QtehSkla2hgu725keSaANZtDdZaFVbGH7njoec96YMfafskNw8F4zN5l+Jv3MyMNyruHHXjJ5B4rUuI5f9Ju3toE1a6bZJpX2clGRxyy+mT1HHrVGJFttKXToS8ulsUmvP3JL2rA4b3OB6daSsOzEtbq1mvJbjCR28ODLpZlbErFdrMq/qQPrSXSxWtvb75Y7gTqpSZ5GaSzIOAuTyOO+eanluNuoWjyXEnkWSslhdpDjzCpBUNxz7Z+lOF3eo11IElTV74Ot5aPb8Mh5yoxxnqeM9xVXFGO+n5laytTGZQ0tqkVsDuVmbF6A34Zxn8KqTpBtM5SMJM5WKJWbzLZgQRx1/wARWjaxm5SKFLuYaPA+6Kby1DxzEcKevf14IqtqN1d2d5Jezo51Mjy2txECsqFeWAH/AOsfSl1HZNWZFcA2pubf7TC0sSMZ5lnIS4Qc4/D8xWa9wi2gu/mFs4/0NI5vmhcH+Ids549frVwWtrPMYDeN9gZfOWaSHlJNv3M9Ovfoax73UU+zyXExjAmbyDbCIgj0cDp15x+tAvh1SK7Okv2mK5d9mS8hQ87/AFH+HSqug3RZ5z58lvdwjdAY4twlbH3SOvTofzpdXnUWEaB7bzISI2kQnfMM5znvj9Kt+G1Flem5nvZNPltUMqtJA2BL/CpJHGfU8VSM29TpIbFtZhg0oarpn2e3Tzi08QRxITypHfGetFTLeTW2kwJcWGla7Neu140yNmSM9CrAcDrkHv8AhRUF8z7Fa2l8/TbeCURxS6WoVB5bLLd7jznIz06envWjNJbXVy+tPHbWeky3Edrc6XbyYZtg+9tI4ycevrmqivdya3HBEhufEWnSDa8citGI0XIyOh/U59RUIv7loZ9Xs7Z7meSJ11KR4g0cTO2MjH69PbpT2dweos/+jzR6bqUkkWlXaSXdpbwSBiCxwuSentn8easXX2qWyNvqPmR6zYxRx2tpHFuMqHBPTnkcdOO/FZhhe23WHyTwXUsSJfyggw8cgHp16/lVmBpL69QQSk63ZyPLLfmb5XRRgAZ/+vg8VTWuoJ6f1/WhNcXkUENve3PlS6ddzlLvSrQ4C7F4LL2yRnnPqKo3NpHbQ21hqJl+w3SPd2dvaMrsrNwgOfbHU49RVqG4l02W7vNLSW5triAQ31xdRqVidzyO358fXrUOn6et3eSaLH5MkrTKbfVLhioUKMkAkY6+nXpSj5CSLup211qMMX2xEj1PTRHb/YI49rzp948jnp7cZzk1BL9i2HV7wxW+jXl0PM0u1b5gyLhcg4xn3z69adDcXUV2l/pcd1Lr1m0smoXE0pZDGAVG3Oc4x9e1OtGhsd80Ma6jFqVsEupp4SVt55W6A/U+wPFDdikrt/1/VyhfCdbWDT74Pp8IVr+wESgmZmJCqx6kgHAyRjuKtXuo3k2kmd4k0q806FbKe1UMs11nBzxyeOnoDnJBpP7HuH1UaHFPFeanBcILbUzKfKIUBsDPHXr78VcF9JHfPqOniTVtfs3kfUvtIV48KMDGOuD+o4ost2Jf1/XkQx2clppASWX7F4X1K4ESpEVeTeFz3/8Ar/gaz5ba7sllglcaJcafbPPDNIpSW5VsgEnryB9QOvWteDyrG4jljlTWIL62IEkg2x2t1K3r04J9gTVPL3c15bXUlxqvii1uY7e2mjk3x7VALe39cjGcCnow3dloRaXKixHULTztMthGltf8gyNuI3MFPPTk47d6t3No8+dLidNP0yW4a6tNTu4tskgRR0btnoevBHFKNkrnVkI1fUmL/btPMeYoscB2AwOD2zknntUOoie2caDcSR6xdSW6pp0kU2Y4ZHb1OOnGegJ+lLcbukVUuZhYC8tIBb3NvEwvZmlO6ZGODtU8+/t2qOzuY7Brj+z4DHo92iW01zdxAvDkZYDPTPt14q3fR393qVuk8ZvNas5lt5dPhUbPKRcnGOD+pzz0qd7vToooJr9Iru11GV5zY2uV8hgMLu5I6jjPB9KZNupVsoJb8+RayLb3EEslwmp3UrIXiQdP/r9e2KrWmpfaEOq6dbyysIm/tKaTkZbgEA89OufwzV3U9MZ7Z9N1CSY6rBDG2lxW3zgqxyAzdegx296p6kWnX7T5ZM73CW9xo1tHtyidWIHHX6+tV0DVakiabZ2MxsLa4iubW8VYobu7BBgkY5YK3+GAeBViBpVvpWiaS817T52kbUBN8pijHHU8449Tnjkc1R/smC3SwttWJ/sy8WW+t4bWUGRH6IDnIGeMZODjOKW/tL9kitr+L7Hq+nQL5dlHH81yrngHHJ46Zxjvmp0vcrZFvTPEs8N5PrtpafbGnik+3y3Q3qHfABx9OuSO2Kp2kEMVzPpERgv2uQiR6jJuCwSFslQ3T9MHpUl47M0V3PHHp9hPMtvd6XallbKLnBXqM4z39c0kMETYtLgzWGkzh7+1iBDySuOEXJz19+w5GaEidS89y13C4skmu/FNhctNPqBl3RmJF+ULzyB3zk59qqR3Gn2xinizqbXtqyXk11FuSGeRsDGPTJ9AeKNbe5awt5pYIdIvbCGO3ls4wyT3G45Y4HJ46DsDnOKsSm1eEXCA2fhq/mEMkULAyB1XJOD788fWm1cd09f6/plb7Nv1WTSIpf7S1a3lijtdQE2IlUYLDJ4OD6Drxmn2a6lcaob+G3GoanBLLLcJMPMQhBgtjvjt15x6VRubiWGKLS54U09VWS6tbrysPOCCFDH3HHPQfWrA1e5i06O/timmS2MC2l1FG7LNOWYFsL+px0B75o3JVrizW8MUMlyEXV0urf52RWCWs0jYyfxPsDUFzC0sr6U1xJqmuWZit7FreUNFjqwJ/TjuOeOa0F1uSO0ewXzbTwvqdwIjK+0tkLnI/wA/kapxXU0nh99KRINNW3nkvLa/eIxSTBRjO4deOM54zgipt3L02RZTU5Jr6TUJ40vbwO0V1YGI+XGqDAJI46+uSeoqk0lrYu1lqc8t7bi1MtrHaSZSB36AZx7dcZNaFpM+o6QmqabB/Z9jBbi11MxyfvJdzAs+Oo47AZHanXkWn3U50TSY/s2gX9xGsep36/Mu0ZYBvc8ZGewouS1bzKtxe3Gt6fBJcDbquniGBLFYiC0a8kk9/bv35ok1XS5Ln7dqMST6beTs82l2BI8vauF+XoMnnn3NPt7Rb2+lg0x44tQsfOnkv2l2rLGvAAzn8zkg8YpttmGwudU0y0kk0yeBbW9muFVvKd2+bjr9TwPQ5pjab1Ft4AtgLLW5ZbOMWjX2mxRMJCxZsIpPX7vHJ+oqlfmU2Ut/IkOnm2SG1nsArJLMTgsQvU8c4A4HOau3FkkEn9nW/wDpg89BbajKSgVVALKpPB564+maa90HmXVdOim1PVozJNf/AGmPeuF4Bz3x09eBjgUrBdWI7gSQaaMxS2Xhq/lZonjCs/mKvGM+uP8AJpgS4g0zPmQaZf6bCZTjKTXJbg9gen5D1FJpixR5gnc6uLi3xandhbeeVvTgdfoD+FSX93fnxCiXEbXus6XLFCkMaiRJI0XLdBk46dzn2FPzHe4kUyR2MlzZeZZ+H7547KfLAyqTyzKv6kD8DmrFm2ZhpS3UWn2RnNza6lcja7IowAWHTPTv1xiqo1O1t501aeCHUILwySTWQVlW3Y5AZgM//XzmqiW9nFBLp90Zr+8lt1GmCGXMSFj3J544+p60rE6dDRs9T3JHd2vmWmq2itLdTSTMpmRjgEA8nj1wR06VSsJTLDfxvBs0fUZUg+3TLloDyWwe2T6delWLq1kaGS7viLjWLKaO2XTDFuzEvJJI64Gcd/eor9mtks5nkhn03Ug0/wBhtpMCFs4UlTwM9Rnr1p27DkmSJDbzJPp0KxvqiXD3MGqNIUDRoMBc9OfU8jpTELQWUV9p8cuZLU/2m0+HALsM4zyOOv6VJq1nqls1tpmqlre8ht1lsEjjB8wNyAxHPTI5qca15mqxXV5ZpvSZY7jS4oioKIpPKjpnr3PcUN2ErLyIX0pI7n7BBJG9hdvHFFfzKcIcZbDfXrj6daa8v76VIZTJrdpK8xvzKcOiDAC56+/XB4p0mqQSXPlXcrf2PdmW9htbVsmFzwgYH36Z4PXFQyyTX0lvb3EeL+zjWKGIRgNKhIJBI55HHt3o6Al0Lcd9GIY7+wt5ngubYR6lLcRbkhdmx8uDkZGc+vGO9VVgg/teXTI5YDFcOph1K5jIVAnPyseBk8HrU9xMkTm4CQ22nXUwS60uBm/5ZrjJXoMkZxz696a0EcenQWWpyyRafNHJeWiw7Wfc3CqSfbAGT06jNCQ3/X9fkLHqk94ks9lHLPrlq8st1dtJxJEOBgHrj65HSi9vbTSZQ2l+ZLp1/DFb3V1dQiTyZGPzYxj9MA9qsI8t2lm9/sg1OxEcR0+OMq08Q+Ykkf4ZHXmqlzdWl7ePNEkaaNfTtK1pDKR5LKoCnHbnnnqee9HQPMuQxJJNc6ck8MZEpns9ZuQVZkRR91ugyeD144NJp0rfYH1TToWkmSAjVZbiTcW3tglVPPTk9MdqJ9LvStppN/L+8jt1ksIosOJCzfKpbqMjuce4qperMb+e9ufLgmimW3udHiU/6tB1wPX8T3oH8hX0yJ8W0SCLR7+dY7fUrtRui2LuO0jgZIOevYcVQmuZJLRAtv8AZ76zeR3uQWiknQnHAPX88gcVemtxp+n21tc3Bu9MvYnktLeObmF3OATnp7c896tXD6jDf28Fzbvd67pLRLbwqA6GJV3EkdTj6E5HpVdBWS0MjVILW1Y3Ngk1vpVyI7SYXDbyrjljjt9B6VxfiDT2V3tZSLe2+ee2mkiw85zhQPr+lehTarF9vfW7kQ3sF4kkk9mISEhdjtBIGR79Rk88Vx/iHTYYreSyupDd3pEbWUkc3yIp5I5647+/Wi5DSRBod5bvDFBL4f8ANm8hokaPO8yHq5HU4HIHSunju7GwwNB1W6tX2Rpb2t3+8EkvRiOeMk9jgVyvgy+1D/S76DUIo9RiOyKKTl2cnGFB6Z7mu4u5bzTrcQeJNBi1Gx07dI93YEEGR14ZmGM46AHA7c1LRSVtX/X3GTqEn2PUQms6NFdWunFo5Lix4WSSTozN0ODwAeBVzSmaxtrSDTNdM8Mmby7sLpsIrqcqCTycDpnPPOKziDBbW0Wm6uJ1Yfap7W5YhY3B+VDnJbA7nOTzirupQNc3Wny65pn9ntdhZ2urUDBiJwMKMjrye/tVWBabEGu6vbvLc3N/pEthqN9Otybi1GI1hxjAXpyeSeuTUtnpurSaINRsbi31Rrh2sVs5ObgR9flHRcnk8ZxzmrafabSyvxpV5Dq8N5I9iILoAzxxdjn+HJ7HkjHNY1rNZaeDdz291pF5LH5dpLCzLF5inDOWHsMYBIzU27EvezLYn0czG5tRdeH9St41jtYlPyyzqcM2e2enBwPfNaF/pupCELqOlx6jpthJ9qubm2wrOGXncx54zgcAjoAaS0ub24tJJWitPEOjaSPtHChcu6kNjP3sA+3sOKWxGl3d1b2r6xqWgTpGXvFvidhbAaNcHt7ken1qdehotdCHTNJk1ScWemar5E0pe5vbG/kIjhQDcgJPJwMdc5PIqMXVm1tcvrWkyafqmosr2t3agqkUY+Viqgk9snByTwcVd1Fr640+ObU9PivX1V18rULaP96kUZ42qORlck9Tjjiqun6i+nT3d3oN/HqAdvslnZ6hgyGNwAcL0+9z2OMHPWmkK2ppWF7czWF29rc2viPTICdPsoLsDzTvA5VR1x1PT3ORWLtstLniNpeXejXOmw5lhueUluVOVAB6Z9+Bx601FsbPVYBfR3fh+9sImR5rRd5mmHIO7ouTxzxjjvUs2k6pDqNnFqsA1e2udup3DWfzS7B3buMjpjnGeOKNFqLV6on1WW8v7cQ6rpdvdyaoyai95AvmXCJ3O0fdzg/UdhRbwXk2g3GtaZdxXtpLcmwS2uTm4aMgcjP8uuOc1Ppl6gub2/8ADN8tu17ObSGxlAEhhcAEFj/tcdjjnNVb/wCyWjy2d/pkunPp8JtRcWJJjknByWZunt6DnrVLzB3X9f0ihp/9iyXfnmK78P3lrCyRyx5xLOpwSfTI/Ad+tbE1he2ixRzW1r4n0uCP7fdSWmM/NwQzHrjoO/txTdPS/stLieOey8SWVo39oSW2BwTw3J5bAOOD74NZr3Npp8Eoinu9A1WeUu9s5IgMZO5RtI5wOeRnP1qb62QP3dGW9O0Zb+/gsdG1cafdXTSfaLO+JVIo8bkBJ5OOnPJJyPWi9u7dtNvDrWlSJqdyogsruxUxxwmPIYqq5JwMk4zknHFWfEMmq6pbWmu61p0dxb3qfZre5tRgxbASvyjn7uT3z0p+j3Q0y6k1fwzqcVxb2sQ8m01Zd7szYDKqggdeSRjsaYrGfbTaxc6F5tldQ6vpensPLguSudzDB2rjkjOTyPxpJYNMgvLC2ljm8PX8CF7qW4HDS5yp2nnn3GPSpo7PS1nj/tiO90SaFjPdXVuRmZm5XCnjrzz0HAFSkavf2VubgR+Iors+Y5t/nutiHPzHquVHucfSh33GlfXcbqOp6pLE8+r20euw6gA0k0XM6qnbA5XI+px6VS05zeu83h3U5ILi7k+xRafcSnJicc5Y8Dnjscc5p1udKlttTv8ATL+40y8aYLa6bJ0Knhvm/McY9e9GtO0cOb/T4xDYRm2F7pgJBdsbWZuhweACMdRmlca8y2kGn6Nrs9rq8Fxo93aW32aGfS5CUM4/iLd8dO461LDJqdrDHDlfFmmWWL+4iiAXaxGGDMeTgHAx+WRWMLuWySwiS9j8QW8f+nXNsVK+XIOGXJ56cZHHfFWbMaXf3UcFtcXPhvUdRvC8puMrarFjgDP3se/JPpmi499B2l3lreX3lWV23h+e8lKyw3O5YBH1XJPXHvzn61oXEQlhvZ9d0Q3B1FfsljqFsNoiMfO5QMn6jkHpmm3P25bW7fU9Pj1y1kDada36jGNuSrKo56ckHPoTmq2nas+lKLzw5qe+OxjAh0/UPmZnY7W2qeOvJx0HJ70wV1oy5NqF1ZBbnTdRh1ODT9q29pdqCDuGCFXgHB5J47E1nTfZYpba3voLrQ5o5GluLqM5DO2WTK9B83IyPpUmqJYWt4ia9o9zpksas9zd2eGLu/K5J4XJ9cU/TF1hNMEUF3DrMGpMWu7UfNMqIR95jyuRwOvHIxQwWozVNP1G+NpBe+T4ga+QXbSR5e5CocYOOVyOmCTjsMVFaXLpZ39/oepvaP5n2W30+5fMrRyYDBe3B6kYOOSamS4srnUJ7vw9cT6Be3LrawWJOA4PDkMeBk8cHjr3pkkVrpGreV4i0wiLTo2tDc6YdzF25Us2AODxz70ktR3W39feV7ez0m1vLe21G2udHuNOBS4ubYlzLIfu5yCBk9M/h1rYng1a/wBKitrk2niOTUT5k0se5ruJEOeT1XK8dyR6YqnZDVZbK30yxvbbVYL4fa7yI53oEI3KzHkZXCjGc9cVVW8tHu7hrQ3WgX11KFtPKDJEseQrnceuPY0NCvbSxqWesJo9/eX/AIWvzas7C2ttPvpA8rKw2sFGcD5upHYZNZ8ltZ2msRQa3Bc6HPY5FxdwfP5sh5U8jAy3r06DrVyee2s5JU1bT7fUdM0h2tk1DTDgmR1yrs3fGcAHjqMk0zTze6hZjRrK7/tsXifbL61I2suz7y7jz90YBH1A4p7aglpoLrkN5DFZz6nHbavFqy7zeRky3USr3K9VyvPGTgdqmj1C3tZZdR8OavFe28WLe20/VD5kjB+HCr0+9ycYxwc1SEGk32n6nfWd5Loep+av2HTxkrKOAw3H8uCMfiatvc2UkFpb6zo5so9JVozqOmJuLu33dzDg4bgZ9xzRvqJaXG2Wi6Y+tWml6rPe+FtQtkaS5mu8eVK45TCngZPPI9MVSv7h7vR5zq+lPe3V/MDb6zEMsqrzuCjJHAyfyNb8dprN1pOnJc3cPiWPWHD3IiUyXkKx84yckZXvzlR2xWXa3MGk6tqOo+G77yEgdYrfTtRO+SUSYDBV6cHrjGAMmlo3oPl7/wBfIuWT3WqaJcXdhcW+v6DoMYaK1vgqudww2AOGxnPHt1xVG2tNI1C107TLC8bw/qbyF79dRYrbgfeTg9ce464x1qKWytbbWbbS9Tt5PDUylpLm7kbIkDZK5QZHJ5GcHt3qC9SeS0e81uxGpi+Y21rqABDgRklWCjJ+6Mkc8dfSmK6LGt61Lqa3l/rtk8V9OgtNP1CxBggBTI3nBzwO3IJJBNWhZ6hDbokkVr4r8PaRGLuTydoXLDDDP8WM9R36AkUkFw9rcSXOganFq+mafGtwlnqIyu8jDKq98Hkkd8daqT6Zay3VtaG9n0LV7mUteRXbbbcIwJU7eAcHnkZzj1ot0DT+v61Kum2NpqENtY6LePaX947Jc2F2SIxHnKjcfy5yc8ir17eWdwbu+1SyufD+oogs7GbTiYoDInynJB5/DIznNQ6tcC7tJrvxBYTSMyCwsdStQI0Qp0IUc9Oe+emafo97cQJHPBPF4k0HTFW6e1vNoG8ghwqn72OuR3wQDUvYbff+v8i/KLiyS3stXsrfxB4f0gfbJbnTNp8zevVn74zgdO+AcU3w7Bc3DGx8PaxFK+sySJdaXdsWdIcZUM5yRnhRnnvWbpdtZXj29tYajLoWq3lyxvLa+YpbhDygII9OmR19Aak8RX80zyahq+i/ZLm6/wBEs7/T/wB1EuzguFHJwMkjJ54JpWHf+v8AgmbdzWcNxqkrWdzoF+QsVoIcrEHQ4cgjt24JH51aW4ubnSTFqNoup6LpMbBLmxUIyyMvylm/ix0Gcfjiti41u7gs0uLR7XxBoOmgRoLpQGZnGGG3+PHUnj8cVlaPbWpu49Ojv5NEuI0M11FqDFYmcYMakH9CR1xjrVeocttBLeMz2GjSaVrCXt4FN3eW14NqxleVUseTjoM5yecUt29rqD+dqcE3hrWtWmSaO6UBLYW/RsAce/rk46VlapIuoNJPf6Z9jn1CZTFewAiPYpw21R+Zx34rSX7fdQSNFND4jtocabaQysTJ8w4Kr3x1Occck8U7dUQ9blKW7vIftEl5aR65Z7Tp1rcpxwMlSF6ng55/E1Pol1Z2rW5sNRCRWMCzNp+q5KTTZ6Ko5989AcHFIPsFveCGymudHubOD/j3mAO65U88fw59sj86uz2l19kSy1XTI7mxjIv7q+0wLvAYd26dePXGRigWy0K/23Sb2a3hv7KTRruW7+03F9agkeU3QBenXnPB7AVtLq0lvePOkUPiWwiRtNtPteN/lnJVto645ODz6nisXSobi5m/s7RpYtQuNRZontZ1y6x9R8x6Z6c81N5+kx6jdXMdvN4avLOHyoo4gXWW4jbDHd0XJGOMgfjQUn0NTTLa8jspNIsrzzLDabjULGX900TrzgMeen4HORXafBfX0j+J/h65WSaOGO+jESyyZKIf4TjjqeveuJlDPbW1lq8EcV3qM6agdZ3F3EZ45UcdefXHGK6DwxejT/GunXFvLb3kFlPFHDcxx7fOAYc/l27dKiV3F23Nab99dj9VzIY55RcuZDIg24zggj1qSK1e0McscG9SpwHPIPrUGmXrXtnbvclIzJAj7Pqvb+tXYW8ry3lkaZCMLjt6D/69T0OgSKNtkTq6pMWPTp+NInltEYp90jCTJUZ49x/hUscAVI54YvvMcpnAPvipABNC5OI5d4IJ6ikhooX8D2wneOPfHxhie3oa4XxZYef58pASYgHan3T9K9GmynnpOTIGxnI+U+9cp4r01RFJLCD5YUcHqKwqarQ0hozznwncGx1xLeThX4P4V7NpNy8ltsuPvP8A6s+3vXibYttSjlcZbcORXsGgzLcCKJ+qLlWPuM1zweptPVHTqfLTyD3A5/rVkb4y8buChXjiqlufMi/0jhtuEJ6jHQVahIHEqckV0rU52SYdZIxI4MZU4PQVGiszKHIeMnAPpTlXKRo8eRnFN4VBF5fAPrV3FcbJHvPlFQ8YPBqu4EP7nB3BshxzVqUi2WSMoef46iYJGh8xyCcbT7mmMrBRHy/+tBxjHUUwJ5mXfITPf1qx5XmSP5rjj5l4xmopA88xQDAAz7YqQHbvtMqIoAI6Ed6fK38MRIJ+99ajkZVXy4ueeT3Bp/NogLH98eh7U1YbHgfZwHTDswIZTTkXy1ScRZzwQOtRxLkmV+D12+tKjGWUtHlFByR6UgQfZ1kHmiI7lbkDvmoHQTpKvkFCp+U/41ZkkHmv5UhGRkp/UUSyLJN+7kG9kwRRoUijLC8WYjF8rD8c4qrNbyxcYGGHHpWn5iS+UGlORlc9wfeqx2o4Erl9jEACs2kUjNltpMIUcYZdpHvVWa3wI3EvzD5COnJ71qSQJG5dcuqHjOepqvJbKXd0iJwAwz3NS0Bk3EMZTbvO5Dj65qrJBDtkQq2R8wxk81vGJriUssYTKk8nqagMEk8iM+xPl2/U9uayaHcxJYFQbGifDLnIHeqzQbACYyNwDD3rbMMoIWVxtQ4PrVdoGztMgKBjkjnrSsNMbaS5TB7VY25wR3qqsb28nUHsTVxSGUe9CEyP7LuIA65xSyWeSA4II4OPSrCJuOKuRRqXJcF+ME1VrkNmM2nkEhRkdaik03dyePpXRxWbKhcdM4NP+wowyU5+lPlFc46bTSegxjis6407axyOld5JpzZI+6prOuNLQKSvUVEolxkcHPaHJIGFNU2XHb2rr77SyoP1rEurIbsAbe/SsZRN4zXUTRNdm0u5Tc5MWcEdce9egyajb6pZAgDLDAxXlskWzOORXYfD2KSeZywLQDgD0NOk23yiqJW5jvtNgMFigUAqPlq00kccSEIQ/TjrTliUS7VfYSDkehFRiSRYpIwN79c16T0RwXvuS4Ebud2XdeATT1kKCMFMu3DEdvrVVZI1eIvzN909eKfukjSRISHbOST2FR6jsT5UAxI2AhyacZC7nPMRH61VaYb9pGEI+Y+tNWcGKJ1fYFbAX1paWHsSSThvLkOQfuhDUMjvGgVsE55IPSoZZWMx80fxYBHQe9I45GyTeA3Q+tO4h4YGMEuQqt09ammd1uI2JDqf4Pwqq0p8l90eST27VFLIrMCAQcckmhMrcWWTc77kA68A1UWNrl9gHyd6cUa4fCnjNbdjp6goMdaIx5hXsNsbD93gJyOtbsECxxIcfMOtOtrUW5KjnNXEjMW8GtrWRF7kSqoAbPPeklO5c7+M0u4k7WAwKrvMPuY4o6lIZcufvrJx0NVJj5nKk5xzTnbZwcYPeq8jlDkfdNL0YDiwlx1yoxk0wN/CcCjZv+cflS7DKvYEdM1NtQFhyj4c8YyKm8oJsYudh9KRQWDK+AQMVJuMfyuAcCmAyRflLh8LnpVC6l3jzycID/k1akJ3BJeEIzWXcNlZVcYjUZA9azbsWtGQX1wGd3cZjdMqB6+tZ0QAuVkJ4zjHvUlzOzfMTyVwB6CpLKEiOQyJliMqKmOruUy/Z24tvNEvJYcd+farUSefE+/MZXGB0xTYIN8CTyPh84PoB2qyiySIHGNjN07nFa2JJYwzZCyAlE701UeRUygfaCeO9PlVE3v5Z54JGfxpoKpLujfYu3p26e9N9hMjbbLCB5eGB/SmMVkjYjIcH8xUxBjdBHJvBGT+NG1rZ426hueKA2GEjy3cSHcCB+FPZ5HG8bHKqFPrTAhRwXTKsc/hSMETeMkAtjj0o2DcWZ1RkcxZIXnFU5VSLZMCRnLEHuat7RG8uJN4PygGoJ4zJ5gnAwi8HsKBnCeLIPNEryvgBCQvbmuO0K6lm06eJI8BFILd9ue1d14igN9A7FNsMRHPc8da8z0zVJLOfUFiI3k4TPTBpRVi1qjmPHt1Bp9q9xEAD5R3Lnv0ya+FPEUwk1ufUZEjcQXJMkDEgyR5yeecZHpX2r8UmXT9Pv2uJAd8JwR6kcYr4z1uSWeKDUYom+yp/ol9LgHaCeNo6nC8nP50U9ZMms7RM+3l0mbVbk3pP9m6nE1xb2NjLjZIcBAwJwcHkZ4PJ4qDUr7UZ9Gjs7+dLKTQXEK2uGjncMRkAjlsD0xwc81b02zE7T6EhtrDT55Ptlpq2oqFYKgyArdFyeCeeoBHOaZZXYl8jXLOzl1DUbZnbVZb5S8JDEhSQeenPJ6gYrp8zz76aIlgsTqV2+n6PZrpWi6oQIr7UxtIZBltrYwMng4z2HFQadeWU13bXl/HceIL9ZGhvLaXOwYO2Ntx4/Bj9PSjWLUxWU+m3eqyag9viextbNi8TO3LBWAyMjg44zya27Sa5uLCWLTI7Tw3oGsRi0ea7YMN6LubDfwbunAI9xmlsPcytUvNS0fUBb6ldmyFiBbfZbUkzNA55AYctjpng4yaSF4bDTrtNK8PO80F0L201C+GT9nTAIKnAODzkZPTil0+eyuEsJdO06a91mJmi1C6v8tbtuOyPJPT8SOelXtejbSZItO8RaobubTJUtvsFlJu82A8kqwA6HgjGR1yaSt0KST3Ga99kjsPsupaydYnTy7uzs7AMYS0nMihhyMjIJAHPOKW80ieVbg6XHb+GLAR/wBqWb3ZAmKLwQrA8c8HknGOOag0221LTtSmutM0yHTYLLNyr3aje0Dtjler7RyOQajvn09XwZLnxRqtncB4TFzatbn5nGO31AyCPQUW7E6MwbuC2bUZDZxXWuTXKLcQ3LNgxScM2RjDYPoMGuguNQh1SeSXxBqrpb3luZzZaY2AsyfKqsnIGTyCcjqeKXUmmS28i/v7bR7R3Gp2llajdI6s23aCOfu5BORxyRUH9mC81OdPDGkGOJcahbXuokKwSMZf2OG9MnGARR0J2ehZ07S9Q1C1069hisfD2n3gGm3N9dMMGQDcW55GQOBjHbPNRW09vcawbu+s7nxfe7TaSvNnykcnbCwJ4/Bzz68Vn6vDYs88d3fvq893CLyKGyYtGJ2OWDD+WOPbitbTmvryIiS7t/C+i6pbfNHGBtaSNeB3Cbj3559CaTTegDtU06902wQ+I9Zjt4rORdNk0ywb995YGRkdDgkHoTjkGo7HfBZ2Z0/SodOe1c217e3oLGRJehZTg8DBGcegp+hg3Rik0jRJb+TUYVspb7VSSBdbuGVjkjI6j7vTBFTah/ZuqTxXfivVPt975ctjPp+nja8TxcR55wcHpnOeoNGiZVuxl3ttp9heSLd383im4sbhLZREd1u9vjJIfoPQ45BzV+S41a30r7Jc3cPh2LTy13bxR5W6dJDjG4HL4XjOQcdjTba31XTNJjne3tNB06ULpF5cSKdzbssxIIz93ngD681R0q4tYb+K7FtJ4kurOR0na7BMPkn5YyCScfRjnPSmJ6amppRW4/tCy8IaULxoGGow6rdAB0jjGX2rwD83JxkkcEdaj1LTbO41iOwjv7vxPfX9uL23isR8qTscyIVHtyCMA88cVFftJpjx/wBq6oscmnmOGKx00/O9sxLYVhgnAO0nAIGTV2O7vdPt4n0iyGh/YHbUre7uCFuPKPGAf4sZ6nnHBBzSY0ugSS381tJDObPwxoupMytG8ikLJEvIwPuFsepH0zVe1stJv5tLi0CwmuNUuYvs13dagWMYnY4WQMeRn0OBnGKGstN/tS9tLX7T4p1e4jS6tLiE/JFITvkBwOcf7IwemODTdU1CRrWW91DV4tPttVD3K6fp642TIMKrLztzjIJJB5OBS6DtqZty1vpWqMNa1aS8YzGzvtOsDhgI/uk87ThuMHJ7g10MWpa3b6XbGysrfw2umxG2ubrBE00cp5LKRlsDkdCB35rI0W9+0qi2Gjw2EGoQpptxeahghZT8xcN1UnptxjpzUktrpllp8Fzd3tx4h1ZbuS2u7bcxUoOI23dOvGCSfwFN6bii30JtPkGlX1xb+HrMa/rNhcNeLqH34zCigsNpOOCc5GSDxg4qvrVpaQXEg1C9Ot317Et7aW+nyEwrI7bnVgOmexAAznjirGp6fqemzI2p3kXh+4sIY4UtLYlbieCXnII5bA6jAIGetP0wSQ2ZtvD+kBHtp31CDVbtVDNAo2kY4Bwx65yBxik31QPUZdNqV5oLvLJbeGvD2pu11DAsgA86NcAEjlc49SCeoBqLS7iC9uLez8OaJEZdQt47aW7v85WcNncrnIGTwR06Us2n6NaTPFBcXPiXV7iKO4tBak+VFMzFpAy8/oMH0xUdzNd6qv2rW7j+wtIvJZZ4ra0I2+ei4VNo+7nGepGecCmtWKzI73yNpi1fVbi9upJpVudMsOFilQ4U9cfe9SQeorWhk1CESWFrBYeGLW9WPT7p7vhlkHzEgH7uRgkAY9Dzms7w3qVyZZE0jT47eyv447KS/vwCY5uu8MchckYxjB45FAtdNurzz9YvbnxBrN2k8LwQkjyphwrehwR0Jwe1PYa11Q6yTSZZj5sVx4j1e5Z7Wd5QdizM22Jgxz09GIHvgVZ1WK80jTc69rkdnaLKNPvNK03b5gWNfl3KeDg4POfXNZ9ja38OjqtzLFpdjdSFJoocF4pol/iHBXI5HUGpoJLPzojpmmSanPdQi0ubzUCSBcMfldWOSMgYIOB06U3rsCta5c8O3PkWwl0jR4ra4CtY39/qWcMsuNp2tz0wcHHYA1BqN1p6QxtqOoXfiTUbG4+yPb2xHktbqvysG6deD1OenFO1FtPW7tL3xRqEmrSs7WN3p9j8piMY2x55x944+YnPXNQ3lhqFiipPaW3hyFUW1n83/WsjtncR1OBzjA9jzU3XQpX2Y8Pq8FqI2MHhoaZCHUocXc0UrcbccvhevQgeuaqx29tHcz23h6zOq3NvKuoW2o3S4PlpguAvAOG5yAewxTLWTRIJrO8CXfifVLe8YTxXPzRS24BCkE9PockH2FXtZ+2Q2skWrahHYNYKklnY2RLSywyHOFcYLYU7TwCMZpkNdCis9jNdSLqt3daq9/bvdQ2umyMoguWbkFc8Z68YByfQVvvdXVzoO29TTvDekai40+7jAzJE6LndtIypIGccg9iM1l2mn38VjLBotkun6fLOb+x1O/2iULGATtbp14PXjjFQxtpd1qpdoLnxLe6nbHcZgVEF27YHJ4OPqFPqMUnZWBaaIZbWls0KX+n2kmv6hB5q3818C0JQ/LGxz046AnOcelL4itrrTJorDUNT826sbdIoYrAE+bCw3EbgMnHIzgEe9T6hdXaWpn1/U4dLRJBpV7pVgNr+Wi8fL0PPOOTjnNJpOq6hZojaZpUdvNpYkuZL25yJJoG4BZW5bHBHOQOADTJ0voS6Zctp2mi00Syg0giX+1LPU77aHKIvKhhx14zycYBHNMhutL1O+nMsF/4judUtw4cDatteO2eOw5+in2xUS22n39zJaK9z4h1dVWSwMT/uVYndICP6qOvXpV28NyNNSe7vbbSNN1OdpTZ6Yo3QzRrhRjPy5+pB5PFOxW+gmqT/AGi5sn8T6hDp1mZBYX2maWNrRCJflLKeOvIHOeoPSmW8F5baXLPouk/Y5tFElzPdyqyySwtwCVbk4GDg8gcYIqDT0jSaU2+jGT7QiWF3c6jnd57HIcFuVyMcYx05p+q6pKmqSRancXGt3VnMtrLa2snyTW6DIyw64PB6kdeamw1ZbjYILW61UWVkJvE+pyGOawuFkIijfO+VAvQ4PJKj2NSaxdDVCZ9YvFgs7xpJjpWmAAwzr8o3KSQMkZGSQeTU97catYWsdpNPbeGobWJtU08I2J5Uk4ClhzwvGSQQOo5pLeOHWNQg07w/aR2drqgQR6nq3BjmUbm2sAQMkYOAQeB3pvS1io6XG6WsyzRTRafB4bhjRNN1CSUfvHLkFpCp5+7yAMfXml86FNVnfTrCbxXrOnTvL9rl+aGa2QehPOOvdgeMHFUJZI5rk6jf3Fx4g1ENJb3cXRInBxExYcHnjDHk/SpdQfU9GU2+sXkNhLZRIsdrBkTzxydQrLgnHIPQii6b0BKyHy226JLi41v57qJr+0sNNz+6kZsGM4GRkdGGAeeKmsYLuPTzLa2dpoWlXVwFjvrwgvDNGNxwf4M9+CD0pbDeES18PWFvp1v5g1Cz1HU2CybY1ywDDI68ZGeMAjrUX2jRbxHin+1+IbvVIC5Gdi2t5I2AMHjr9FPtUtMlq2qK8NxZ358yX7Z4nvbxpI5kYlEjuGbCPyf0OAfbFb18bxQU1nVLHw4iMljPY2SruAUDBCnIP059c1VMVrqupW0viG/tvDVvA4067sbDCSZReG29M7v4ecjnPIo020uI59Vu7PQf7TFlC0V1d6kSSyMcLJtY5+7g7TjHai6GupRsZreS8luYtGvfEFyYJILq61All8w8JINxyOOxwOnNaDNfiG0XWdYh0vTNSiMM1tZqpeNoV+UMOQuT0znI5rHv9aiuXzqeskojC2ey0offVR8pHYgHqDk+9WL7wvcaq9lLpWmS6ZDYbXlmupMZkBBDHdkrkY4xiqJ63RFpkSF31DT9Fm1stG1nd3N8coJmOEYEkkcdjgdMGq3iW9vdV1V7afTLR9VaFbf/AEAES2ax8EjHIyOwJyM1eS9tBqs66rrJihvoHu3t9PXCLMv3VYDjryCeCcnArm47J7e5t/8ASJRf3zCeXU7dywjhPyncByMjp3PSla7uxvyRqObO7ysDrqfhvTnFy8b7Y7lmIwwz/Fj27djWgGOpacXt5F1i8uS9qmnS7jcWcY5VsnB4HY8kc54qG5XS4UiE9ulxounhrVNSsBl5pDypbPBwemRgcjNLpc13ewu6WgvdVukEkd3aN++s0j4yVGDyOcZJIyO1U0noTG+w2Ca2u7OSxila40WwKXNzZXZEckkg4YKeS2BwcHGCCBUl0r2kxvxtkkL+Ra6DfBmaGNx99T0OCeRwTgHNRPdWjWbre7b3Q7OcyB4QqXErsOv+1g/gBTrkXOqWcMr/APE0vrmNoIbUM3n2gTkZAwR8pJHqKLFu1rC2llFNbNpNlc7lEDXOqQ35EQ8xediseegwTyOmBT7G9tt6XRjMVlBKs1loN9uZZFb5WZR04Y5ODxwao29tBNC8MsqXmjWxju7k7QtwG6MqkkFsDGSD07E1ejke9SCSP/icgO1jZ6fcbvOgRhlWxx09D1GCTxTehA6zYi3u9Ns8QXt15i3treKvyoPmUK55GRhTkZPBpserWK/ZliA/sqzZZ20zUuWmkPyvtI445zg4HB61dj01rknSbR5NUVYxdan5ilbi2ZPlYKxOTgcHHUVUmi0q8iuNReOS80C0la3toJJFW6BYYVgB97DZ69sHrU3Q23s0N+0XC6vJY2VvG93fo8H9nXSlhEjYKgE9M9DnB6GoI5yNMvNNjzLaW2J7m1nIEpkXhwp74xzgkY5FXktpYdNiAkj1m/v4RudSzXdgE68Dn7ufXcPpSTPYXMcRjE154ZspCGvreJVuwzrlVdujYPQnHBxyaNL6Dd2rlexku7jS4Lt7hdRaOVrK30q7lZpoVZRtKj9TnBIwc0w2M9zC9rAZb2VUE98ZYyJrfZwwUk5OBgcdR9KtrcGOw/tW8tppLm7iVLC6tpQjW7Rnqyjk/LyByD0NT3unolzFZzXMM7yMtzNrdszOAjj7rY469Dx3GKbJtcoR26fZX1W9k/tPSkc2lqBKolifGVJXvjrz1HXmoJGlXT/KlCXN1MUnm1GIs8sAHDLj+vccYq3b+Ss08105gmtowNPmit8w3DqeMg9M8Y9D1p0dpeW14LNJJdO1zUWIl8whIZYpFzweQMn6EH2oXcTWg22s7K4ljku5Wg0u2jeKDUbWMlpZCMqGB45PQkYHTrSws2nCGSf7Tb+Irpo3tbi22iJoTwdxPTP1yD1pY7aKd5Y4zHZW9rHvm0+eUn7TIjbW2gdMnrg4Bwe9JFBLbvPLBaQ3LXjNANMlDPNbgjdkL16c9ORzQ31RSi7akdzaxz3kllFEbeeDzGvo5brbFcsGBypHX6djUa6/BFrG9NMint3JJ0uVi0a7hhiq9Pc4xzzU8NmHSC0mH2/R43W5uru2hzJbZXaRk9e3Q8joM064W4ijg1GaK5EMG6LTL+2QAFo2yoYHnkc5II7Gq6ai1WqJLVXjs5LCCJbuzuVEtwxgZpbMqegPXp+Y6VFcNI0Nu+JH0i2d4be7hiXzPMxuXcDnr15GOxrYNvqNjf8A2F7s22uaihkluxOv2eeNxkDA4HPqAQe2KzCke4SRiO3NgEa4sppuLllO1mUD17gHjgio6ldLXH3U2rza1aS3Msttr10sT21zEFWOVCNpBOeM9OuR3qSaK/iludKtUltrmGNm1CCS4AhuAvORj8eOxplult/ZMt+J4b0XDyRDTyzGWzwcqwxz07EcjmpPKjvVt9La8iuNMEi3MmrQQktBuXG0seuOme44xmjyFbqjPaR/7Lk1BhG1okhiXTpZSTDvXJZV6cHkjjPWiDTtkMECXcN5a3kcUs1wsbPLZkN83J9vzFalxHHeWc89/cul7axqNOnht9sU+wnAYdenTOcE4qjFcRxW2+0+02etTNJFdwsVWKVCMqVI4Ge+eQfanvqLlta5YkS3NyYJbuKK3tFdLfUIoSVuWB3KrH+WRx0NUru6vY9Vjkis4rS/n2SpEIMQsDwTg8DP8+a0p5rS6sAlrHef2FbGOW8sZplD7yMMV/rg+hqlcajbtEJbvzb+zdGjtJEnzJaEHK7u5wOmQc96EPmT6kllFOHnsrSOYzSRk6hbPEMAKckr36dQM88imSrHtluFGp3HhmCUrH5jL5kLMv8Ad7c/nTLW5EkUdtJcRR3ksnmLqqynG1l+6xH6H8KfHc29xdi7cWtpLbxA/ZsNsvNrYBA6DPf0/GnsKyYsUmyMT6lbzm9uRG1hqEcwyuDt+Y5yM9Bz7VY/soXl6mlwCKz1COOQz3f2vFvc8Z5IH4dODx3qG2upzc3MtvbRyXN35sMujvAzCJGGQVGB+PHPWrNtA8uhy2MKyXmmQul1PMkC+bbP93gk846H1HbNK9xOPYW3mtQ8mpxW9tFbwBVk0i5lbEhI2s6A+/UA+9RWVqjWcptvLv3ukbdCNzXFrtJOQRz04I5yKm+2XN9a2ct+8pjtEaCwvYolG51YFQ/c8Dg8jsadDNPb6lJMPNsPEtxMGUx7VilR1AwMZxn14IOfWl6GiWzt+ZUksLZljg+0WvlRtgamqswbcuQrHoeeAfwq7YXHmqb+7EMWpQqhs1EH7i7UNtbGfy4OQe1ZCTzSzz2xiuJbOAh7y0DKOVPzYP8Ahn1qxHHv08zv5txpccskdkPPG+0f7ygjvjqMjBHWnuQ32JxHPE93BaWkiapdGRb7T5LX5lj+9uTv06jHPUVdNrbzxR20BuZPDMUiTSTCJRLDIy85P+QRWe99qKS26T3I/te8MZh1Mz/NsIxtZu2egPXtVdg0sn2cPFZTRRsJ7fz2C3JVuT78/XBosK/QtXtxItzHdTSym8hjBsLhVAVgjYUHucD6+/FOSC8muHtESWz1y9LNN+8VIpo2Ge3AyfoQTVHfBIkt0IIZ7cSFPsPmMXg3Lndj+nHrUiHyYEtwbe5gmVZft2WaS2IOCo/DvnkcUepTfYswzxxwmW3tJItOtXQ3OlzTgmRxwzIM4GTyQDgdaHk8mHz5XjuY51eO2H2hmmsmDZUnHPT1+8OtR3DyrHHLLsgjtdy2t7FAW88g7lDfj0J6dDUaz6idWFysBj1a6x/ov2XCSqy4yOwyevTB5pW1E9OhpgNMBpb3dojtJ5h1kTMIzlchGbpyeAT34qGdo5/9L+z20CRKCbBwSlzjKsUH6nB4PNR20Mj2UunQJcPDFiW/geNVaMq2GKk8nA9OvUCo5ZWkSCZ5Ln7Bbu0VncZXdG3UZH8uMHuc0bsrfT/MhMRs7N4Ukt5450ZZLZ42ae1IPTnnp+YrSe2hl8qyW5tI4YMt/akasFJK5VHb9AfwqpMLr+2USeWSPVbgg/aXkUJKjLwPb9CDx0pquz2dxaHzha22Jry185QZCpwWUnrx1ANO3ci9mS2fmxXKalKlrBOqoYrUwsIbgcglR+p54NS27SR2l5DBHFcXFzv+02vkN51qFbOV7jI9uRzVN5BdW8V5PNdGwBeGzIkGYHHKjpj8SOa0ktNQt9Witje/8TK9UMuoC6BSVGXG1sdM44PBzxSa6WK5raXKv2FJI0iklEuiwS5+320PMbsuVDMc554GeD061evDLEUvp3Md6Y4zYzW8YEcoVsfMPp09DWUkTSJeWVnIbaOFVku7OWfaJyjYZv8A6w6dafEgW3luUMN5CHeP+zy7M0KkZyB/n1o6Dvdlyxtb6O4u7OzEkGp3LP8AbYSVWKWP7xKjt78Ag9KkkmTULPMcd1LoVm6vJavIvmxMww20e3U4PIqhapFa+RaieO5guUSZr9SxltSOCM9envyOMVanSCV5E+1x2iWikW9zFGSt6wOVDHryDxnp0NDsh2lsiV2u4Fj1O6e5M0ij+zp1mB2bWwoYdeR06+9UJvNWSW2ZpY9RlLC5kM4WOdDyAMf/AKwamk1RpbSe8ItftczmNtKEJCYZfvKOR16jj1ppto47eO2jnF5YShJp7kQfvbN+hXJ646ZHUUXtuKzWqKsr2zRlokmNhGwU2xny6uRgkA/mcduauzRuwtHkvN97chRb3i3RzFn5Qr9+nTnnpVJlaR9zSbXtVK2c4g+WfacqG/PjOcVfFrPbQyFI5BfTxsLuxNrllTrvUD9RjPejzuJN6popM9vFvtmJEEH/AB8xCbiVgTll9M9x261HIJGltiZXlmlw1nIJgSo6BWPGOuBmpFsoEnTyLgfYYj50MssQ3M+PuMQcdeh/OmS6ds8y6nkRJ55WSeyEJUwc8MAcYyOSO/ahser0sU724S2d4Gimjt1ObweaD84JBYDp16jpWFqMkkuGKSSSEAQc5DIR1/D86s6l+5u3t9ltOIgd8yBtsyE56+36VQvQbVIz+7LsoeEqx+RD2x2z+tNGbfkZrPPNNGC5gMLbgwXnjoPQ8iu/0LWri/hNudZtwZibm4F8oVRIv3VyeRwOpyOnFcJpghur+Uz34s0RDJkgn5x90Z6DJ9a7bw6mo6lpv9hJbafqEV+32hn+VZVI6/N/DkccZyPTrTd1oRFu5buFFvAuqXekiM6gxkQ2bqiY+nvwfzoq5jRG1N5t994bshGIo4iFkUupxJjd8vUfw+nvRWdom3yKzyiTRxIksNndadCyl2yk13uOAeOen5D1q1dypY6bBdxw/Y/D95MkNzaWsvzvtXk4I4z6c+o5NQyWlxMkam3u38S2MoRbXapTy1XP44/E555FVYnkgkk1FA97HLC5vVkiJS3kY4/Tv0BNNpBqyxbrBHC+n6r9ptNGuhJeWajDux6KuT0zx1PTtmobgz/Y4/t/l2d7pUSKLLymWS4UkHBI55HT0znmmxx2kVzPpxkF+ZTEbS/kJWOEjkgHp16469Kms9Uu7m+ub23C3etWbSNPdXLbo2iXgYzwcH8c8VTVx3I9Vmtm+z6rdiOPw/qFyfO02xlwV2rgbh7kDHX161VjhMR/s69eWKzlRruyijw7Es2FBJ56ccn60qzfZrc31pE+oWlzDsvDcwgpBJI3XA57nPQHjFT2WmKrS2cDrPMZV8jWJtyRoFAYhWPB54OM5PFOyaI2GX1ncrZyXMpFvfW5jt20xd0ckqdTgDqep9cHOafEtvALSO9MsHh2+uDNJBaS5dWRfl/M46/Wnw6jOzf2xYedc61amSXULiXLR4HClQeuB6n26Uy5gSxuLloDHrFle26iW5kjwlvLIctgjjr6YB6UvUp6kFrZJPdz29/cSWEUcUlzaYGS+7IUZ68j1/Lmori7knZJSU0oWsaWVxYwqyTXG7BJwBnpzgcgHOak0dissumJHHf6sbhFtNSRjtXZg4UnjrwcA+lXLLV7w6mddtLd9R12F5JL9ZFDxqoGM7R1xj8+lFrMlPRWf9f1uPtLy3gSW0cmz8J3su6CNdrSh0UYB9Mnpz054NUI1nv08iVI9Dn02CS4WbBjluQcgZPB6dPQGnzw2NrfSQQj+2ZNShKrcsNqWtxK+doPsTzjANTRwXd7rVxpkjSap4os3jtrRopAYvLUZPOOcDjjJz370bu4a6XLUV7bwPZ3enW8ujaHKken6iztiSRz8zEA5698Dj1zVbyI5JjpMWNP0ee6e5tdTmj/AHjBF5Ab36Z544PNSNqKi5OrvbvqtyySi/s5Iv3MDngZAyMgj15PIrPWzgt5f7Mvp5dVaO2VdNa1lzFA789cDJHHpk9aLDcrOxNptnezR3+o6bcDT7vSrdzdSSSFZLhW7jPIyMd8gdOtRqkdtYPNp8clt4e1Hy7Se5uAryRMRlyMdPwHPsafHdNqLpcqrX+qwTJbyWMahg0Mffjt19T36U65ura3v7driOO9s75XuP7PgYhLdzwu7t15GTyecUPXRistyOSKbyfsEJW3lac3VrrNwWTzIoxjAPIGfXk84IpunyyvG+q6RBNHLbQs+ozytuyGOGbB56c49uBT9fF9apHpOqJLcanbwxrpkMTB0CscjJHPQEcjryfWpr3UIb27TU79CjpOtpcaJbLsykYPJA6889zjJ6UO9h2SehJY6RDFc3FtYCO40y7EcC6peqFMDt8zbTj19ODwKpWxkv8AW5fInhk12zuGmbU5piBIkQxwTkenrjpirapZxWw+23O/SdQeS5ttPtZQWiYcJuyfyycHriqI0K58x7TV/Mj1iwjVLG1iUN5ytz8xAz6j278UIqS10L5YG2Os6NFLd3DW8kurT3Y3IjMcbsEjp6ZHbA7VFbafEwGiW0guDciNINWuCVED/eYKcEdueMHoamvn+1WH9q3MsNtHNdpbT6FaDZmNPVec889+5FTJaRWVnZ2uuXEkWlagkt/YQWxDPvIwqMc9weMnHByBReyE9XsQaddXd5rsl3aRHVtesDJJeTTEGNkT5QQD1x17nPtVLybWyL3MH/E0tr2Im4llj+S1uJWztGD789ASeKfcR3iQzy3s6aXeabbx239mwqUkuUJyenJ49MYznJq3EbC0cG522XhLVLgGW0tGVnUooAypHGf8T1o3JiU49OV7x9GglbVNUWaOO2v4pMxAABiATwcd8d+pqwYiHtNUtz/a+txzOt7ZyRb0RUyMnGehHue9QyTT6haJpDSjSra0Ml5ZTpGRJcZJVQzdTxxnsOoqeJ5WsZNQgRdDewhjtLq2Rik1yGILHHXpzgcgHIPNFx36jIrTT9JuoPOki1xNRgMscKMRFZ3Eh4z9PwBPpipNS0m9j1IaLO5vdatUjhsI7Y7k2kAsOnt1/PpVWGzjgm2RCXT/AAlqN2EjuZSrSKVGTjrjofX0ODUMk9wlzPGtxHp8sDSXEGosGSWZAMDn39+gOMUbFLbYnkdZNl5KBd3XnMt7pEMRCIqAgE4yOCD6k9RVIi1s5oNP1GR57G6he7tIbKXPlO3C8nj8+D3FaGkalf2Wn3Oo6ZaNZQiEWeoyykF3MjAswB5HHPsOhqpc2cEUdzZ2gEek3kohg1O7jwybRuJVu2SOcDngcc0a9SW+u5XufOkuP9JP/E0sVigWxhjP76Mckbh+Iz1HU5FW4ry3uvKu7+OP/hHdQuS0um2cm1oyg+XI6deec+vBqnYWkd7AXgcwarbtLdS3ckpjDxKNoAB/nyR0xWhbxWUNjbSaUjz2tzaBLuWaMMkEsh4A79/YHihtIfK2iCDWG1vTf7Hu7h7PT7NZLq0+XeWdiQqljyeOMn8qnlvJbzSItQEcWlw6dDHp11DCWjkuNxBY46nA546ZPNVIdEhsdVvNDsnXUdRWRFt7uGU7DgbiOffrjvwTTvPS71K31A+Ze6mJnS+s5V3RKFyA3HHBHuc8jiiyWgru1+psQ2trdCS0jEuj+ENQnAgup9pdZFX5snt0wMZz3xWRbJcW0UskBjt57KGVvtJ3JNdqTgMM88jHfIBxVu6062tJ/sM0v9qx3loZrRbWc7IJJDxkE444IzgE+mKhv11GXUYre8ke41vTmit0t4QDGYVXcw6nP15Oe5FMLWaCzZLPTby+0yM2+h3MEdjdGY+ZMrNy5x2yPT04NP07SlaCLTHSKz066vN9nq17Fg+WoyQp+vB78gdah1G5tr+9gv52R7S7kZ5bO1+VFwuFLDtk88/WnRtDYouia7cTXKJaF9MFrL5io7dOTjk984zihuyHyrYddSsNKafTopYtQgEpvb9pSnnQk7QQp56YPXI6Vn2kENk8ltZZOl3qR273VzF/qWP3gCPX8M1ralq02rRW9zqieXd6Y8Ns+lxwFWlhUZbPr7YyR1yagOrWC36X2pIE8O6nK9yun2Z5hKrhcjp15GevJoRLir3TM6G1uZddeFpwb+CYvbalJI2wonQ5Ofb154rSsNavYDc6zpiTSXYs3/tNpwGADNgsQeRwOgx04p2nRW88d/ba2Z4LmK336TFGc+ZuOV3Ec8j1/Go2tVNhJrtzKLZluI7W60SL92WjUckjv6/maNx3a1RXFusCXcUEaz6ddiO3TUJ4iogkPOAw46/geBTrKxTVrj+zofKTWLV2uTqXmFA0ajGATwffqe1WorCO2tYotTnkHh/U5JL23s7GQMY2AwgYnpk9Mn1OKpiC5v7mS01HNne6bbj7LbCMb7hGYEISOemeT0oXcaXT+v6RCbs7JLvSrefyxB5OoT3AVlVmbGcZ4yOvT2psOnmW8n0VZ7d4LmWJYr+6jYCPHzHa3bJHOPp71oaoYo9l/JFDaaZNcrbXmkWzENhF6lTj2OOfXNRqMQxWWoedY6RceZe2scYDSM54XJ7Z6c8e2aA+JWHaZbXz3U8umnzdX05ZZ5rsyjBjA2jrnPT69sdao6fObTN3BE8lnfIIb25miDpA7ksx46fkM9BWqLaePT7m5vZEs7+x8mAacIij3Eec9uTx7cZzk1XjNozb7wY0W/mM7WNjIAyFRhcg/wBfc0EryEWFoZntIZI/tBn8+11SclcogHTPHX69cVWjvrlYRqdl5k935JOqOSGyGYDcueeB/wDWqxqEd61jFp+omeJ4IPNsIY4w/mBzxk9eR6496n1V45GtNSvIIbZo5YoLrSoozGWRFPOO2evfrmjQbTsU5ora08+ytmEmlXssareyR/PA4GWCnoOR26j3p9hLPewXk9u8MV/p6yyTXUrFJJo+BgeuB78e9V1so4tSjFwhGnaiklxa20E/zREnChs8Dk8ZPPfFSXGmlLG4WcXCeIILhIY7URhgYxglj/8AWoFf+vQbBe2djFd3FhFLb6DelLScysrOrYy+F7Z68fzJrO8S2+3S/wCzlAtLAtJd2V1LFmSbAwAG9+nX8KuX9tBBa2+ox3EFyb5nMtksbAQsRgMwzgZPT1603V9Cuo/K0Wa4TVNQjjjGnSx3GY4sncR0x9eOe9PRsWqVjze0+zx3krXEcluwQRmJch2c/wAWD+eK9I8PJ9ojtLey10R7lNxdR6h+7hEijKrzknHqcjOK87ae+XxD9tMTy39vMWm8zDBWVsAnHHBFd9aW9xqcpGr6FHJNqQF4JLTmVYhwSqj7uepxk+1J6BDbT9SHVdatb2ze71vShbyXVwJEvLRcZjxghVzjryT1607TIZtVuY7TTdZi1BrndbpazthooyOQx5HUADv71k/2YNT1K2stOvCiySukEd/JwqA53E9BnpjGTxmte7SMzST6noUwvLuP7NZtp52iMoOWVVyenJFGw13ItThjNnO1/pU+lXM2La3mtS3ll04Z+Dk4A6DitHT7i/hss2F/Y65pGlMr21pcxjc8jDa21eN2M5PIx15qDw7q91bzS3OnajHdwWpWO3stRI8wlhhgq9OvJ6djzUN8bGO/S31GyudKlsw5uLq2YMZXbkc9Bknv2oFotblzT4NM+3x22om78OSwA3NzPu+RnPMYx0GTzyPp1q5ef2m9naG+jtvEEOrEXEs0ILXKorZHqV3L9Tj0xWbZSavc2FtZCWPxBDeEXNzFF80ypHjIZuq5XgYzx6YqWwn0z7HqmoaTqEmjajNOkVlp4xtaNsBlB9zxkEEdTSauVzWehBY63GdTuZ/DN5LZzXEwtbLT7vBYo+A2CTgfNxwQcck0280u10HxLPaeIrA2EljC0TzaeCxeQn5SW6DJ4GcAc9av+IZGntLRLzRhZ22jqbZrywCsZJGGVZm6cHgAjA55NZ+ltqN9Gbe2vY9aiVBf3sVy/wB1lwGDN1OBwMZ+lO7sT5dS5Bp17JY2lmkkPiCxuQdQu7aBj5sRTAKseoyvAIPI5Apqm3ZbnUNFu5dHu7+U2409/lVYGXBJY8cHjse/rU1mlnLNJKYrvw9q2pSrJFLECkSwYAYYPXjnI5JPbNaaalHHbagup6PHriPGdMsZkUArgkqwUcnA5OevrxSTsWtdjBv4EjgS51bR821rusIL7TziMyAZ3EjlsflnjNaVnqsekppx0rVY9ZtIEW9ubLUFGPP6FQOpwvOQcZwcVkab9pMMx07VRbQ2EYnWx1A4JcHoqnjryT+hrQF7aXMMFhq+mf2fdzTLcz6nFHuYxN1G0cdec9e2KfqQnrcraivkeII49St5PDTXpM7sQFjEbDK/LjnHXnB+ma0rdNVt9Aub+9NjrsF239nwyuubjAORgdVyvJ9u/FR3F3qF/sNtcw+JVuy1mkbDfdLGp+U8/dyPXnHfiqFvHpMsuor9putEvI4wIbYkszTKxDDP8IPtwPxodnoXHT+v6Q+C9hgv0fQdTkgeJUEFlfZdjIeGVRnAyTyenf1pLzTks9emtdfg+xLbAyS3dj8xbcMg7ug+b1xSXynTobSw1XTIp7a3IumutPx5jK/Tc36DoQPzp9lbXQtY4NG1CPUG1CRhc6Y+WeNR03Mckeg9etGiDf8Ar9CGNdRg09IrW4ttbg1PCywNlrgKp7seU3Dge3pilOraZ/as/wDY0d14bv3YQwW8RwhYcN8w4GfY/XrVeaLTy13LJBdaPqMig28VuCse9Thsnv8AgSM/WteR7uHEFxZW3iHSdNHnPNYY2gsMZLdGxnH8s4peZOi/r9SGWE2MtwniLTIdT0uw3QfadPI2h2GVYsMZwTjB4znrxSeHLOab7Pa6BrMc4jjN5eWN8dscTJyq8jJxxyc88460lrp0UzWUOh6w8c5Q3F3Z3jbIo5FOVBJBJxjHIIzgiqeqXy37JcazpH9najqdwksepWwOyNBwwVQfxOOc8UIe2v8AX3kmoT2F/D5t/Zy6Frt/cLN9pClLYRnAbHY+vHOTjvWiV1w6eZrqwtdftZwdOt7hfmlRQSwKqORkcnr7niqV7eahcBwhg8QWRY2FrHdAeYFI7KOenPr6mpvC+mw2t7cNZaxN4Yv9Mg3x2t8fmeZR90KemeuRkdOuaNiU9bf193UzIri0tLu8n0TV7nT3tIB5NjffNI8o4IC5wuT6cAc+taCQxWuq29r4w02Syt0j+0SXdiuWYSfdLN0HzdAcUeIXkFhYW3iXQiJt/wBun1KyI3zRyZxuOMDLdM4IHGKjsZ9QXTUTSdZj1E38pjnsLn5nWJeQGY8jPQZBPfinuVbp/X3Cw3uoWVibaxvI9bsr1zLPbId8+yMjG5jkjI4HfFVLfU9H1W61C68y40K+u2BtY7UMsQw2Gye/Tseuc1NqF5a6nqL3JspPDl1dgRwfZRtgG0hXPHJwPQ8n61auoNS022luRBaeINH0w/Zo5Bt2MGHZf4sZ9sH1IqdLC+L0RNeCeyilgvUtdd0bTAUiurFtqh3Xrn+Ijp6ZJHaqWmaVcXl5HbaVqInVIDc3cGoMUjSRAGCknk4HGTkdMCnR2ell9Kh0/UZtIvoU3XsWofJCsgIZMA89OueCcVDqVrPdahZz+IbSa2GpzrdDULYdYgcNtUHI9Tg57U07rQbTTv8A194y8m02SwkN3p9zo2t31wsqXcGVhSPo2BkAgdeOc1ualHcjTTqk0dt4h0PTB9gt3kIUbmGQwXjOOuD+fFCTPaXWp3OjXlr4h0hALG0j1IgylHwDtUdcHk9O3Oao2Wn2SXMVglxd+G7+wjL3SakT5bSr8yYU9M9fTpjrQmG+ncTSdPtDNp9tp2qmAxwma+tNUzHEJVIKg55zjpnIzjHeorjV7a/kmuZbObRdZ1KUNBd2eY7aNOAxH4cnByTxTr6/TWvDxn1/SCl9qUqSwaxGoCqqnDYXOffj6VfudQk0q5DxSW3ifQrK38qDzgFK7hg/L0bB57H8qQ7a/wBf0iCUDTtUQanaR+KPD2loY1ntVGBuUYZm6Ng9P8RVHS57oQwadol5HqEd/IWutLJJKhTlQWPI445z68VNo2lebeWFhYav9jml3Nc2d+THEpHzJu/pkck5FU9Wbz/tGoarp8umXF3+6s7u2HlQK68N0OTxnuRk81QeZei1SCO51XUbGeTw3q7YjtLG16FgdrjcOBnGODjqT1qDXNOk0q8ittb0t7dLKESy3+n/ADvKsg+Usx4HzcDOCPetL7DcJBGk1vF4n8P6TGLu4msAFJ3Dncx+9jpkc9cAkUttaS3OlR23h7WY9Qk1e4aO40iUl3SIZKguc47Dn65FJKwrdv6+RRsG1+bRHaCWLVF1ci2Zcedd4Q5xuPIBH14HUVNetaWutHUPD+oG0+wQgw2epESSNKOGCpnAyeSQccA81WludOg1u4uI1uvCeo20YWCCEZR5l4bBHAz04OPrmrc81qw07S9dsBPZwym7uL/TRulZJAeWYDHB47EDgUX7Am2rv+vmVdRtbS3+yWesWEukas8/2ya/UZVkfkfKBjrzzg9sVdv9SvJNNvLzUra18Q216f7Pt77lriMLyvygZGV575Hfik0+bUDFc/2Zcxavb6lusxbSsZLny+xyeRkevOO4rP0y70211G5nsp5dDv7OJVgtZvnEkynB9hn24+uaXkg2f9f8MzSF3b6XqiX3h68W40vToUlWw1P52eUjDBVPHXk44HBwayhbW13qUdpqcEnh3UpZvtE11MdqbGyVG3GOvrz24zV/VI4IHs7XX9Dmt5NwvrrU7DDNIkhyM9hlvXBHSmudSfTJp7W+h1+LVHaz+zSDfdrGp+X5jyuenPOOc8U0Va/9f1YZqsN3e2DvqthHrcl9/o9rf24xLCI8lSFGSMrz3yODUtpcxrBc3eiays9npsQkttO1b53Z2GG2ICB15OPY4JpiTadb6xJfaBdv4fubS1VIrO5JkM0w4baOi574OB17mswNaJcwxa7pFzFHZyG4ur+zUb5PM+7uboMt0zjjj0o3F8P9fqPuba1jewtL6B/Deo25a4mnuDxMzfMmV6DJ5GRx06GqN5e3+tXhfU7RNVur3DCeIEyLGh6gDkZHXvitX7FPqlnZXH22PxC95KVntTl7lI0PGWPK5GB3OOe1Z95PpSXl/d6RLdaPduwhtbWQjbt6SZbt6cH3PWml0FLQsyX8N3vutDvW8lWFlbaZdkGQqwwxUZwMt1x9c1FLc2WkX0Rnt7nRL/TYWiEsBz5s4P3y3T2xyB75pAIrnTZLnVNGf7HpsbWkV/YjAMjfdZmHXB4GeOozmtGxgubNLL7Pc2viWyt4RqNxbN/C4GGUk8nAxgj644pXE9SHVdMv7e1MtwbbxBYIi6hcz2nLBm+8Cx/Lj8BxWfYxRizgTSNRmtrieRhd2t2zJEsfVSWI5x055yc1Y+wWt1dx24uZ/Dl7dztJcQ3OUthGeVGD/UZz9aTVNQbVdNS513TxvuNlrZalEPLjREJwQoyTgc98ng07saXVBqs91fmDU7ywm06S52wW13bZjhG3gsMHPTOcd+DXVWFleR3L6QEt/FfhvSQNSk+xKPmYr82X6nA44/AEiqFnNdadeSXWmS2/ifQNJjWRYrs4ALDD4XocHnjHY84qjo0lugt7LTNVuNA1i9uHTUFusrAsTHcvHB6HvyT0pPXYpJN+pqaS7WOj3+v6VfWv+mXBsv7HmPmSLE57ZznHAPAPGc1a0f7PZXNoLT7WY7OMPcxzJjypgQeAemfyNQX19bi7kv8AUdONvDYxmws9S0ZSqSyqcq5z+GAcgcgk1JcQXenvaRagFN/eYuzd+dnzkboGA4+meR0xS0ZV7NH6neAdUHiHwro87AF3sY23enyjmustXkDwRyvGIgh57NXnfwNnttX+G3h+Vd4kFoFBQ9SOxFej2rpOIIHtyCB82/rnHUVjHZHVJe8CRLE0Ugkd4lY8dxUvkCZXmjiG/eDz3FJG8sPlhigiDnB9frT2GfMeOUlQwJUdOe4xTew0PLGdLiOYCPIH1Fc74mtSnlkEyIV6jv8AWuidYrzzCiHzQowTxVLUxIERHATchBzzxjrUtaFLc8X8SwK03mxjZtHT3HWu48J3pvbBEB2SttwfoOa5fxTpxgZDFmRCDuGORV7wXdiUIAdjRkkfUCuLaRu1daHqduxvXETY3xDGfWr8GbjYjkjaSAfesfTpfOtAV+S5ZgxA7+9aaETCNBxMDz9K6InOWI5FaLy3fkMRkdqaoVUlQyEtng05cspVkG8EYPp9aeqO7SCQAYHatA8xmNu8Sycsvy+pqIJv4lIKkEgn2qbY80iB1HTr9KYyGUpGycDgVQEBja6KI4AA6EU2QEgRqhR/u7getTAfJ5JjxgnDA80yQiJTE2/zAcgj0pISZCD9n6cyng5HaiNF/wBZPkqecZyc1KE2DfKfnzxkdahCm4cyPwB+RFIrckj3Xb/M2IxwHI6YqRn8xvKThgMZHeq4kM7lIgfLHUenvUjSLboscWJM9+4oFsOeNItgH/HwQQaEtxGBLkCUHpikC+QoeY5ZuQfSnpmdvMlIAxkH1pstOw1YGmR3KIHVh7A0pR5vMQoqcZB6YpzsLuXCjYQPwNNlZZ3jUAiQDbnPWpYr3GMsiuVONjrgd81WmhkiWN45AQflP1q4WiZY4pA+8fhUXlxwZR0JUN+FJq4XKM8AWIOJPmU4IzjrVSaKHyHRsl1OeMnPrWrLB+9cxR/LgN+NNMLTSZAUFl/DNTYZkyQxqHjZDgjcDjviq5jVIyjwk7lyOO4rZ8ozeWJHCYO3Peq08Dq6RyOMI3J9jUOJRkvbr5WGTk8g4pip5LhSK1Gi2PsLhwO4o8jzcycfLxSt1AqR4JB7VctyCCAPrQbTYm8c+opsRPzdhStYnc0raPbHkHqcEVfWJWI4wazrZwHQDO7vWtAwM3z9cc1tEga1iGYg8+lV59N3DIGAeDWxbpnkc4qx9mWQZPf0p2RBxN5phU8Dpmua1DTUMjYGGWvTryyPQLxiuY1LT1KuCOeeaxnDsaps80u7IrwQeT2r0vwfpCafp0bIcMRuOawLLSGnvo04Kgg13CukMHlkbCmM4ooxtqFSV7IfcHbIhKZU/MSOoqn5iCaRYCAT1z2ptyzm3R/MGMkbO9VZ7w+cDLHsXaOR3raTMFpoWBM8MY+TzOfmkPajz4nllCExLjJY8c1nC5QwlBKRyDtpGunLP5gEi9v/AK9Sy7Gj5znyOQ6Y6dz9aiaXdguMNk8DpVFnjdwDuTHGRU6Myog++o596Nw6E4d3Thsgk5pY3G9C6Y7nFQKQeRkGpCSec8Ciw0BkIQoD8uaasb3ThAOB1qSOBpTx0rcs7BU2FRknqatRuJuxBpum4UqAM9a3ra3CRhQvzDvToLZYWyOpq0qiJic84rZaEMYiKEBPUUSMGBagswfrxUEsnlnA+7TuOwyaYODt4Iqi7b1xzkVLK21iwORUDNvYkdazGRk54Ix9aD8pAPSnFA7cDkU7bnhuuO1C8gGKhTk5K5qQQ7lEipznpSgeWQGyRj+dSRhYHDHOCOlACFVkTeU+bNRSss29nyHHAFPLeW6y849Kr3UgiVLhzgZ6VMtSrFa4fzIC78CMjj2rLu5zI4l/gK/Kvf0yauXMjmSRn/1TLlV9zWVcSlwjHAbGMelZN6DIsCZyD0HWtOyXyfLuGPHQCqlmm5wx+7kbq0oYQyOJUxt5X/GriragWoYy0370fu2GR/8AXqaLYZREHIAyTUYdp0yOAgA9zU5fPz+WCyrhiPyrQBIwwRYw+7LcZo3u6yRmMZLAA0MIi0TAFH28nHTFI6ApG6SZJY5+tADd67JIyhDgYH1pIgjK4Z8OqkinOhA80MHLNz9aSRju8wgc8de9KwD4y0iAbxuUEgVGGkljQfKTy3vRKyhzKIyFwB+NB8pZN4JT5c/iaHZgISjwAsnz7+cdxVe6AnzIHxyPkPTAq0kexoyJcpjPJ/SqMqu8iK6fuiSeO9PqBzmuFrt5Ei+SBs5P97A7V4rrd8mna1PGkeNy7CB65r27WCz27wQ9V3EuOw9q8S+IifYryN484jGWfvnHek7bmkNDyv4zX7HwrqDzn96AAB7egr5VvZ7H+0jEYHlt9Qi+W3in2lZzwrsCcdex4r3j41axPc6P55IyH+56r614LqNjCsJglkeDT7vE9veSL8xcA/Kp7ZPWilu2ZV+xHcWQn0Kez1K9lk8QaS6W9rpscfmK0YOWwQPTI45yM8irgT7TeQaldyLpXh/WlZJrXTmwMxrgBlPAyeR17njNUlv51sYL+z086dqOljy7+7aQrI+8ABtp5+7z7DpnNNOlWcuqz6JpBOsT36r9hu5coI5idzbT069cDBziuk4LJ6oj024vILNG0rTvs1/oskl5PeMNrtDnC7lOM4BBGeccYNXru10xryezS4uvEl9ewrcWhtyRFFOxy67RnOPUDB7jjNQXurNquqR6n4hn8/E40+8020wjJHFxng4PzfUnrmrz2d+1nd21oF8Nw6QzahBJICl5Kjnjnq+B64OOuc0rlbkF9PcRoEvby10jRtX/AHc8FiA21oxxuU525PTr36Vb0S/McNlPo2lCe4lhbTNRvtTBMbO5+VueV3DHBwAcAGqgh0kXd3BoFhe65cXUaTWt9KNpilXDSbR0bDddoIOcGn64oljWbWdZIXU4WuDp+lgDZOnCq68gEnkEnB5OBQha2K0M+n2vl3Os3s+t31vcNaSaXuOPLUbVbd0PzcYJJ7imahJfWttF9unh0OC3H2QQRfLcGGU5ByOX2r2wCB35rY0i4vo9NylhZ6HZ38A024u78bSsgGWYE8rn0xj0NYn2nTLCTT54oJvEupuslvdi9jJQOfljKk/XufQjpS3dx293cl0820Tm98P6M+oyaW5kF3f8oY/ugFSQOp3dc1HrLyW0xXVNb8+7tGX7Pa2pyjRt8zAMMHpkHGCO+asXUcZ0q0k13VJIPIuRYXGl2BxKsa8gsOhwcepxyD0pbfV3sFS3ttLtbAwl4JLq+jzLLE54LKeTgYI6EDFGidxWtoK6TmwNnbadaaPAsx1K2uphtnMQ4wP72PrnHGOar3WlWFpqQh0eS58S3exbqBoxmJWA3SqV7465Uc9+lS/aNPsdUt5biebxRc6VOkSRbS9u0GNxIbt6euR3xVmW5uj9rna9j0CC2kE0FrCpE7QynnDDlsLx2OKPIpK6uVtcudSisXg1S7isbe7xqtvYWJ+VmPygYByueepxnJxWvYLHfPNb6Bo40+xv4Vkj1DU2+ZZIlBZkY5AyeDjI+mayXt47dLt9D0y4vGtZjeW99fLkNbqArZXgH5uRgk9MjrUGoW0UsTLf67Jqv2dRcWtpZAtGxY5dQRyOOpGPU07C8y2b/Tb2+k/tOS88S3l9bmMRRDb9nui2FHXnHqTg+2KbJo9xe/ZJdV1G38OWWTp19a2fDfIM5ZTkcnBAwevB5FQ2VzqDaTe6dYwQ6NpszrqltPckeZhB/C3I5xg9eOoBNJZmw1K9KaVbzavfanaCT7VqBwYpwcsVPfHcDg8Ck9BPUvaKJLawM+l6VEkUWdPv9TvwWEgk4V9h+b7uDgkY4ANVLiex09LZ77U5/E82n3S2n2aHBjlt1Gdyt05PB6kHucVfuzYXa2l1ruttctfWjrPYaYuPKkT5UVlzjr0JJB5PpVez0+/ufs9x5dr4es4EXSb2WQHJZvmZypwRkdAB9DzT3Dl00JbltU0tJCZbbw0IP9Ltkj/4+ZY5TwFIOWwvXoQOo5qrGmn2NvnRNPl1TUEuFv4dTmUABEwXXb0IDc5GT2x1qazS3sdSD22lzeJ73TLhvtNzMS0LQkbYyQeFz7nIPTOKg1v7RbDy9T1CMCxZY4dPspCZGjcliFcfewODgA96m+uhS0RJd2mnXF3dy67qEt5LrNq99bWujkhYrkkAKy+/UZ4PzcCqs9pfNDbXbW0HhyxuIxp10R1MijcSV6rkc8A/XmrPkTQySppmnx6PDA39q2d7fn96YlXJ5PBw31OMZFNN5YX+p3Hlm68RajqNv5iSLlRFcty3H8WMdsA0MSs99Cx4d8QxwXcepros2uapYbxeXOoBmjMZG1MgnPTkZOemOKqaxbxx2UrX+sve3drKi2+mWhZo2iZtzbWA5xnacAEHnkVp310urTadqviXVRbafcKdPn0zR1Cuixj5dw6fe6ZzwSc1VhsL86XcXOnafHpcejgxXdzNkSypIeGKnk4XBHQgdM0eY3zEaWWrW8Ntc6fYQ6BbHdqVlfXHyyGNRyu7ocdPXkAiq1pJp0DzlornXdSu40e0li3bIJyxLAgf0GDSX11ZFjp91qdz4kayZfsMMBLRNH96RRjpkegznk5rUtLSXU7+ObTvs3hTSrzde2plYDy3VegYdM/r3HNPfcS8iHULC51Czn1HW72LS9KvpHdLGxxsW4RcKpX+HPXJyCeeDXLma9b7Fe6fp8ltbwsP9KBA/eL1P/1hxV4JYyPvijvdV1CYCTJysaTFssMdeg7cZqje3N9dX8uJI4ILhjN9khbCo33ThecZxk8+9UloKTVtDZ07TJQg1aaWW4d2NyS5yA45z/n8qsyS2mqXLvqN8kUOoRPdrbWPy4lUYVSvQZPOTx14rDvNRkWzSC5lECKhA8tiAc9c1V0290/QprfUHDB1AeFjyFYHIbGP0NKxMZdDp4RfNo8ksOmW2l6XchdOurq6Xc6zD5iwJ5XI7Yx6HNR2mo202pC+1GK58UTJE0E6z5CqTxG2TwcejH+VUrTxPb3+o6o+tXK3lreK7qoBQLIR97B4OD26VPqXiG9vNKE8TxWdhdKlnItsNqMyrxgden696Rb11voJd2VwktkdYkGiW1kUtZIrbid425B/2sAexA6E5qbSLm40uSS/0rSvtxsBJO13fru863+7ypxn1znI9Kw7Xz7tZ72SwuLvBWOW7mO4Lnhd3cZ7ZPtWnqviWe3Bs5Qbu4tdtvH9kLOrxgZ6gYOD7ZFPUjT4jSWNDZ+Xf6hfavPAEnsbWFT5YZmzJGcDjPTI71pyT3OsNKJZLTwp4d1JmvYUO0hZY1wMMPuZ7nkE9RzXP2f9qS28ruDo0sdqbyJ5TtZowcZX+vf2pkenpqGoQWehwXOuvMkcltLKNghmJ3SLjGDz3Awc80Wu9Cuay1LkMNrdCOXSNLm1D7ZCLW8vtU+7HcuwCMrHJGRwQcL0x7suSlnqUEuvX41WfTZ1sLjTYCWM0KL13DAOCcHqR1B4qeTVFvrp/wDhI9QbT7C9eRp7HS1x5MsYwu5RkDLcjJIPJGKfYag+nWcdzpWlR6cI0/s6/vrtS28SkfvCpwehBxxjoDU3tsXoitPFfw6VPDG8Xh60gDappxYnz5o3O0Krjk4XgkkEDGRzV2xFo10lt4Ws5ZYdUiRYr3VSFaCcfMxVuQCW4IAweBxVGLTEXUDZaYbrxTqmlT7hMvz2zQKMsAOn1xkg+oFGsm8t7Y2+o3dtaWl0G1eys7E7j5jcADHK5Gec474p26E6J3RPPc6Zc61b3niS/utUluHljv7KzXy/JkUbUJ5x94Y5JB6io7eDVtAivHLWuhG3i+zSQyjdPcRzdSFPLYX6EDnNS2jy6n5s+mWkWg6JqsaabPd3WCiyKMsw/u5xjgYzxkE1Fp09ss/29LK58S6rpssg1Ca5G62aEjahOeuB0yc59hSuTy66DtNULIDYafcazqVvMbmyu7sExS28YG8FTwcHkEZIOM9KTUbi2ubmUarqnnfabdr+ztdNUNHFcMQDGRyRkcg8A85FXNasrzTkGn6lrnmT2AjmsLGwJZZY5MllDgA/dyCRgjqc0bJ7izDWlrY6FpOoXBurG7uSC8RjH3d3IXJHXnOcECjctXvYitdQkSwIQW3h/RNSjXTr4MAXEgG5m2/w564Ax7jNVNOvRa+Rf6NYPrGs6XI8l5e3OZIZYR8qttJ9OcE5B9ajs4rO51JruW0utcjntyLmWVdiW9zI2FJ7ce+AcirU0n2I7NY1SOP7FLHpsmn2Y2TTWw5yGH38Hg8ZA5Bp2tsLUTUdGt1upLO5vZvEWqOq3Onx2BLxKzHdKuB0+oH1HFLcQ3i6VFbT3ljoemahKbvavLRSIMKD/c3Ae+fQZp8d/d2cXk6VbR6Elmz6pY3tyALiWE8AZGd2Bxk84wCOajig0a71S5isYrrX7y+jja0u3GxYbonc4PGDg9wMHODxS10B2SJ9BdDP5tppiO95CbC9v9XO9BM5+Vxk5GR2OAflwal+22pMk+t67d6pcQzCyvdP00fLLbIPlbd0OCcYOT6GnahqFjfXMdz4kvJLj7Wjxy6VpuI2glQbYyVzj73Ykg9fSpNKk1PT7KUnT7PQreKFdLvJZQBK/mZJcg8njHHHsakSd0Q38NzHp9vYQaQuiR2iGQTzrmaa3lbhj3faOQDggfWpb6Wxt/EDwXep33imMKF36dyHjVcjBHDY755FU7HUNLhurO61SS78UvaSGK6jJyjwgYQjPAz3DHI7dK07CPXdGsLxI/sXhq3gDALKu6eW3mwduOrkL9CB9aNVoio66GN4wiN1ocE2k+HotKSEIGklOWmckkMM4K5754H41z9pp02mKdLMh0y+nH+l3Mko8gxMMqMjp+POeldDqs2k6Inm21/J4oKTeUIZs+XKm3g9s4PGDyDg1S0qxv4xcaVaSC5udQ/4/bK5jzNAq8hQx5GVwCe4596uKsKS1uiEzEpb36x/2RawLsgkRWaG5uIznJB4GTz3AI960pUfTNQsrW9ddH1PV5kvG1ixb92tu64bKjp68YOeMAGobCaOS5luoJWTSNLlFxBo2pnmdz8sm0Dg4Oc4PAwetW4be8t75I4EFnq+ru9s+l3sQKpBJyuHPTPCnPPQ8c07WZKV0S3Wk2cN3JLfAjQdKU2ttrOlRArcS5DIz54xnGARgcjJpfMkd57nV0kj1nU0Sayv7ElRCn3WLKOQCOePp0NS2MFg0dxYWt+uj2WmxCabStRlPlXdxG2H246Zwc4yAcHBzmnR3ckF5LdaXG+ma/qUvkJpM0X7jyJVHKk8AE4z0OTn1qL66FcvVGIthFJPFplzJCdKsZyZdZsV3CYuMruPfBwBkccirE11cKg1jVo7n7ZPFs0q508bADGSFZ1GT93kZz71U1Kxit7+DT7KSWyFtGx1K2uZAIZpY2JwpHc856gEgjrWnpWsTaXeRa7Z28dtfyy+Xa6NcxloZEkG1ioJwMnrgggjJ9Kq3QSH39strbW1vc3Eb3ZlW5uvEdqxddjjhWwMdehODkEVHd/8TKaLUtQg/s63s7fydPvrG3xHcyRtlcg884HXIByCeav6dazhrvQLSdtP1W7jl/taC7ISL5fmUK3OM/dPHUgjrVPQPntrvUUlhNrYY8vQdSkLecW+V2UdDzycHjg80tNw62Woq7kuS087aP4r1G4iYagkgSDyJBjkD7uefQ546HlXgsRPJprXEOlrYRuss8RZor+ZGyoY9s++QppI9LuYYRDbPFJqmoM9vd6ZcxlpIY8ZXBI+nUZPUEc1MbXT499jbSS3PhyydLm9tZSon34w+M9cd8Hpzg0O70Gklt/kR2Uz2tz/AGjHELTXLyRRbadLCfs0kbjDEEnAyeuMEHk8VNDp80Mc+jabFLFqhhkTVoZmVYyqnPyt1PHX35FVVuoHtbi9uHOoWRD2lnDLNia0HVWPc49COR1qWG0h+yx2xu4b+2lkiuZNVhDPLbZXBAx1x7dRxihD6aFKZrO4aTU7SzJ0yHZH/Zl3MWbcy4YqoPrycY7Gh0ntrFIoDHqLX8Z3iQNJcWW05+oyPrkVPqWq+XJHdPGUt9OBtrPUoINvnMp3LuB/MZHGSDSXF1d6X5st35ln4g1BRMtzDIqxzROvPT7ucexB46UxJW2C9dDAYpLuW70GxYGO/toB5iuy5UMeh57njHHWnxSaut9Yalc+bHq9wqixvYmVUZQdo3Z6ZHTn2NZFvfxxMkPkMkcYV7m0llOyfa3Xj/6+D0rZt9Rt41lv4o7W4EkrxHSp92YEZQQ4HfHHHU8GqvYlNN7k7WhW+uNNQi21VWc6gJbgJb3Cj5uCPxHTgniqJvoL2Se9tY7aK1iKkaVcysRyuGKqfTuBj1pYPINsLEXNvcWczJcS3xiLS2zdCB3OBxkHkcY71FqV2b+aB32xfZIzBaX0dvxMFOV9/wA846UupXmWYJUi037NBJDeQXwBnIiaWez2tzjuMjr6iobgWsKlHuLm40a1fZb30NuCd5GU3Nj19fpSaZdz2c5W2Sa01y7JjmjCBIpY2GM57Zx9QfSrcLxzWlxb2wmj0uFElvbCecK8sikhiv8AXBwOopWXQVypEstvcC9nSa21qdY5bN4lURTR4wcntn65B60tlZ3d7cXFvbRzW8iIx1G0lkCpKFOSR3/njqKrWM8bWdx5tob21kSSG3ieVnltSDlTxzwPzHNSSYe0to3eAReYr/2n8xIBHAZhx9PXpT1CyLOlXFjYy3t+lvFe6fIZIBZ3MzM8LMPvAdwPTgHg1nJDFHp0EUsts9ncAN9rkYvJAVOB+nvyOKvXEtylzaT+RDBelV+yPFb/ALq4Ctgdf/r4PWnWdrqAudTtIrR01GSOSO9s5olA2/eYrnkZB7D6U13C3QdD/pifY2uLOD7GjfZ76OFgt4eqqzfoCenfNSRXWJv7RMUFvqzsqNpn2fETIy4LDt+HBzzSaekNzphSKC8Ph6ErLPD5iiZWI2lgTxweoz0rOu5jNDHJM5lLfuredZgHi2tkb88njp60uoWsiSDynhSO0imkCITewmLDRENzt7/X17VfgmtY1M1/9qn8Ol5IraUBVmicrkL74PcjBHXms63jWW5Nk0ht74sxa8a4AimUjIGR/XkHirFmIJLl7wmCOa2Cf8SyYsUmwcMyj/DvzRYlNMc01yCguvOF9MYpbPUPO2tt+6AxB7/X2NXLdvtVwbS08q2u7eN/tg+1Hyrzac9h/Q4NZE8Uge5SDA84yJPZSRMZIQBu+UEZ6YJ45GCKs2T2k1gIlkubjQUmDm5toP3sLsuBlh+Q5AIpjLMc9uJrnUVt4RaJMM6XKxOAy8lF6HHUgY9apbFt7ZA88N2lyBIs6FnltsNxnv0/MVIs32ZraW6S7+0bVGn3IiGyXa2AST7evTvU9lBdz6pPa21tNbazN5guo5tqRsnX5f698nigL2IbiQt5VrPcQeRFvMWoWkRImONwVz/L05FXV1OSLUxfvbRxXyrH5Fitr+5nUjaSAeP14PJqoGgkc3EFpINMtiv2mxacby+CGK/1AOB1602KRGtRPKj3iTxtBbEXBaSzZWyue/TpnqOpprUWu1yYXUtnb6gkETyzzxSR3lvJb7jDg5O3uOOvHPUVHBNFe2MaSebP4ftpSUuYYVE0bMv8RPHX9OKkjtD9qGnyywi+kbf/AGkJ2EbI68Bm6dRgZ5zx70ySFo2nngtLeBLZVeS0eU4uCp+YqOnXrjp1qUktBtt6k97M73NvLdxOl5JGgtGt1VEZVOF3Y/TP41Db+ZHeSW1vJLbX7I8V5HcMqxSL12j0z69jUsbzSSzzRRW0vnF0bT3jYyQAjOcD88fjTLm1lREtVktru0d4pzqMSkmEsMHc3f0HIz0xmmtB7aliW9tyS1tAH0i3Ks9hc3GWMhXDMoH5kDjv1psaRw2aB3N5JcRAw3CTM0tntPAJ69PUnIpUTZLHNd4tp7aJls7qK1+SdkbIBJ/yOlWTd3MWpEwJNaa7eb47i0eFQkiMudwB4GT9D34FK4We6RSaD7VdxWQvLaJ0dmXUwW8twRkKxHHXgE9DxV1VneZ9TeKxjlRlX+zxGyxzKRgsqnr6kdutQaT/AKRYtBCl2+j2xE2o25VVkRxgMw9cdwD06A1NqPnNZR3lyLqWxYtBptzGyjyWU5UMOvI6ZBB7ntQyo23/AMzO8p5La4i8hbzzFEkjGJmltCrc479PTqKvGwSaNInnh+wwbhFqCQkF2IyEY9/YmmW+l3qap9igeaDXLglnd5QIpVK5GPQfXvViJTPayvb20o0+1CtfWckyhi4+VmA/mAfele2gb3kRwfaoLuO4+zxR6i7RmKwa3PlzowwWAPHXnrx1oa3m2SRRCRpju+2xfZyZbcqeSvc8dQM5HSqs1xN5UF3cyzmNwy2Msc4LQkHgMTz06ever11prxasLKe7Nvrcrbvtn2v91PGy8DP6ZPIPHQ02ru5KluirPa+fCZSQdHiYww6hHAPMLlcgMf5Z47daigW6uTbTzv8AZtWdojZSRRhYpgDgZOeM9OTkHrVtbVJra8msIwlha7DeWEtx80rg7WZRz9SAcDrVOcQQaX9pJjvLN98UFv5paS2YfMDxzx+oqXvohpO2/wCJYOg38+sT2UcTRagFkN9EZVVWQYY7T/hVhksjZz3cEdw+hwOFe2lnUypIy9V7HB69Mjmqs0KQ6jbxXN7bOZWikXUklY7NwwFJ/wA56VNaWMEk87u9raPaR70QxsUvirYOM/8A19p9at7DitbJfkNisv7Ps7W4upTJdXuw2Usc4/dYO0hgfboc896dNprteT2Vq4jv0jYXn7/EM6g7gVx/hwahtbeOBZ5Y7aKeW4aWKbTngZjCpG7eAP5Y56inXFtaq9nZ28qz2+Vk/tEKQIgVxhj0PPQ9+lTe5KVtyjDBatp9zdl/NsI5TEsPnnfC5XOR64PUd+tWo4pUe0ge88zU7sI8F99rYAptxsYnOPY/hQII45vtREaXcagQWxgby7tQcFsf/rweagjiS5gi2APDKR9pcxHNk27Bx6f1oWouuxLdQ2UonljhEFrEwWe2eYZEmMF1ByOo5A+o5pb/AE/ULm4NvDcG41KWHz/O8/cpgA5U9zgdD1zVC8tsvNk2gFvGGiYRkC6QNjj/ACSKpr8iRhbgIJRuNwAQ0BJxtyOnp70ehVr9B80Mw+zywiaS3EhWLJXPmDB246deh6etYHig3EcMq7DAZJcS+Yo+Vx159+n8quajtt1yk3yh1XG49T1YZ6e4rI3NLeSKbyMFnIZpGyCcdefoKavch2Whq+F7eIpHGNVs0mlVmmiuF4j2/d+Y9M/rxXQXULxacL+70oRPqJDWt1ZSECLHUhRyMjkgde9V9Lsrk2YtFtLC9N787+XgPEq89f4cj0zn2qaSSEtLcwyzaMyjdaWz/NEWBw2PTJ9D1oerEkzZntDrarpmi6kL3T4gLkJd4Qo7DDAE9e3Tg5opdTtri106HTo7Czv70P8Aam1CzBk8xHGQpA9+5we2KKk0Vu5BZD+1dPe4tLmHTtQ0yF2ubmSRke5UttOO4H48DpnJqBLlY7c6jbBrbw1dTpa3SJLlmderBTzyOcdvrmrd013c/Zpby2lGs6cyQLpnk5BjXksw/iwOR1OfUVn3jfZ5be+Jtr20vxIZLVlIWB2OAWX6n2yT2qlbYl6/1/n3J/siRSDSr95rPRJPNvrKX5S8zE4UE9Oe2eg7Uy9a+u7O0ivY4rS901Y4jYhWWW6Vm3EcdeB6DA7mq13pLyammgreW17cReWlrcef+7XuQDyDg/mauW13eJrBvrSKSfXrDfLeSu/mJtUYGB1OB/nFNiUlt/X9Ifc3VpHL/aksH2TQryYLNplrJhlZF4+U+/Pf1qtqRuxpo0TUZ57K1ETX9hCuHMpY/KM9eh749cd6ZbTLFJLc2x/tOO+iK3dzdRZS3lkbPb8fQHjpVu3e3jludIhMGo6ylwr2+qmQ7FCgMQpOfbOM88UD2RCb4XjxXjxQ6dFYpFa3FggZHuMcscDn3wBxnrU8d3axj/SPMt/Cd/O03k20gL+Yq/KOfX3+vBpgvnli/tq0t5LnU4g82pmbaY142jH/AOvr0rJktbeC4t7e3lF7Y3UY82WVeLSZmyQDxnHtgHtSStoK3kbRiujpltpWtCTTI7eOS+sGjX97OzEhQzDnocc4wOoqLTC407+0nEGly2aR2d1p8ZKyXAPJ4HPQ546A5yc0+5iY6sdIbUV1C6t3T7JqcjERqFGSASMEg8H34pi6lLPNJq2mWT6hqtt5k+oyTAFQgG1WA749M+mM1PqV1uie/ubN5o4Xjl0vw7qDm6hjh2lgVXC464zjv9etR6dBey2ojuJI9CvLOB7uGYxtHcXYbIAJ6jjj1A4IqnbypDBe/aIP7YjniWOC6YFVtpXbnkdOT2wD0qxa6hcyzSI0Uup+JtPlWG0mWQNAsack5PX8ATkYPSqd+grrvYk/tCWy02Se0zpmi3Uq2N7bxsPOZiMswUjI4OcDtzmoVd4tHOlPts9Fubl7i01C6UF2CDAAI6Z6denUdakn1qHTtYj1qVE1eWaOSW8gaEiOCVvlXOMjjB5JAJ5HpVO4sI3iGjyz/wBp6jLGi6b5cuYondt3fv0zwMnrSunqHSxct57i60SOe0t4tGl0eFhd3IYxTToxwWAxk8c9sA470llJapBOdOMtp4Wv5EtWupwrTKerEAj5c+g7elP1S6aRHur1zeeJbG4S1bTwoMIijHJOPqfU574qtJPYac1vd3Txajb6nBLcfYbYlRbuTgMwJIGScjJ5OTih7WKV7ha6TLqGoEJeJaRQSST22qXgw00aL8ue2M+uccAiobW5v4ra41rTraSO7gtWOpPMwzIGOCwU89Oe3tUyaPNEo0y/eW51mG1UabHayb4sNyST17e3PXtT9Qlnlvf7Wv5Iri8juY7WbSIhtBjQcj8+/J5zmqFpfQrW8UFtYvaQW+bPUVSH+1LyLDW7AZba2MdR24PA4NO0qyvbuaRLSVZNVgna8GqzykeZAgwAM8enqR0xVq6mt4bnbqD79H1HzLy0sbOTPkSEAKG9M9Rk4PJxmi7Gp3mmeRq0otNXsoI47Kzjiy0qE5C5HPI9Rx1OaW47d/6/4Yz9O1O551ewtpJZGhZtRnuV3pGWODtBwfr09q03sBbzS6DYz2+otcNGsGqTHaISfmYKxBHUAHHXp6mor2SCWz/tW8MNva+clrc6NB8u4KOuPfrjtyRSz2v/ABLRHq1zJpmlzJJe6dbwhWd2Iwq555xxz9SM0x6vRDrK5u5bxL3T4pL3xLZTyTXktyQ8RRAVyM9cfiQcY4ogvLHSpjqMEY1sahat9smuIQY7O4kbt7c9OAT0qoIr25so5b6T+xr2xtY4W0+NWSe6DHJ6c9PTBAOc81PcOwsDc7zp3hG+u1tpIVZTJG6rk5U+3PGfXNK3NuJtImtrKFriXQ4j/aOsxyRR2OoRzERKB8zdePrjr0PFQ3V1Pc3J1UP/AGh4kt7mQXdnLDvhEcY25IH5jknOCOKr297JJaDSp7+HTILdZL2znkhKvOTkLkjn7vHPQdRU0ly50n7fZWn9lm1gFnf/ALwxy3BfBZsHn7vPGMA9eaNyFsNS3sbKa08+4i1hb6zeWOEOwS2nkPBxnHr6Amrg8L3lvqsdjcyS6j4kg8mDT4oDviIHzHcfoCM46jnis6ORbe0nj060/s/wvf3UVvHeXQDyIVXLFfToenUe9a+gjUWmkgtL2DTLiz8y+g1Wf5GmRQVGCfbHJzgcYNDVti1Z67FPVr+WfV/7R1ILc3Et1JFd6PbREKqRqRk44GSPck8jpVER20Olwafqskhs72CS9sY7WQO0LMTsBz7dM9cVet9Zu7dLnWtMjfZLbfZ9SupgJPmkOWbHXp9OnBqtaJbolx4ctVhMV7JH9n1q5G0oqgFgpIwMn06jA96ZNv6/ruUNbN7dW8A1MpFqOmwxQR2gj2tLGTk9Oen489avfZWhEGs3A2eHdRuAslhYSrldi/Llffr39eDWhDeQLaI+nQSXnieynlnvLmYh0eJRhcZPOOOuT26VVmNnZfZJ7Jf7XS/til7Jcx/ura4kYYAxj1PoCcdKW5W+5WjtJJrs2l7P/YNrHFJqFlMU2yTMeFUvntnGT0HUc0zSzK0P9o2YOn2sUEdpqIRiXbdjc4H0OcDn3qe70d21O70TfLrOs2pihsLm3kLQ44ZueemO3cc1PZasP7Ut9XvLe31Sd5WS50eGPCxKgIBYDI+8Mjqe4o2RKUbkxtTHot7ZaZbG38PXFyPK1W7i+ZVQDO3HTJzz6YHWs23ujcWgm00/Zr7TIJJ7m6kkKSTIeAwzz09+BxitO4l+zwyadql3JcWlzbNd2FpaSh0ikZvkB6Z68Z4J7VUvZH1CP7XdgPrdi8Nt/ZUceN0K4LZxnPfpz35pFWGL9nt5ZLjSUaLSb+GK0vLmaMN5TOcsMds+oxnoDzTdN0Se7m1Hw5ZfZX+1XHm2+sT/ACEIqjhSQcZI569cGpHFrNdxapqRRNI1KVpn02xYr5W0YTcOnJHfryasT2txFD/ZOr3JsIoLQ32mxRAO0xdiFVj15HHOMd+1NkpX0KrfaF8i+02wmm1Kwjll1S5kk3qwHAIyT+We3GeaqRwJp3mLBbjUbS8t0imurmHItnkbkAj3PsDwKk1DU3k09L6WOPT5o2isbnSo90XmgDJyv0546ZzSX8s0GliMn7N4f1W5NxHDG4Yq6gYB/Ljtxmml1FoJbWCtcppSyQ3GsQ3Bli1bzfkMcYHyjPHfk8nPBqU3E4gudR0y0lubuJHbVJJ1DRgtwDjqePX8KS5W5k0f7FqObK/02386yQQYe48zorY55A4PGOpzWpLMblH1Zo4rbTVkhsbzS4ZCkkqqoJO3t1zx0GTmk31HYxTYx6elzp4SG9iuo4oo7+RWVLaVuSoI9DjpgHpmn6XGsEoNr5t34itrsym+EmYyiKO564x2yc8Vo6hbFy8F4lxp/hXUZ5L20jRlZiyqAoz/AInpzjNV5Uu7jSo1u0i0u50W23wwyIVnvA7dDjk8cjpgHvRe47W16lRtWWy1U6zHjUXuYJDercRkxxyOQo474z7DOMVLZqiNPoCXEF5dyNF9mvmlIWJvvFQT9ADgYPQ96gS1gnuk1V4jZ+G7qdIbq3hbDBwuWyp/Pj6g1P8AZxJFPpjynTNNzLfWEs0O5rkn5VXd29OTx3HNN6IIt9C3c6u8n2S+sIri88T2ssk99JIN0floCFI9ccep9BioIpbHTbl5YvL1RtWt9k8k0ZK280jcgfifYGi7nF9a/akt4tLXT0htLq2XdHNOW5YgDBHHJx0HOahnsYvNill+0af4X1CctHFEyufMVcBec9x15/OiyaC7Wtv6/wCCWrbTrmTWD4fiuLa71WGZZotTMx2bUGdq9uowevpVSeO/mmk1ewtrq7vreJ5dVMzB4wxOMgE+nv8AQU28gv004Wl2n9mXenwGe2LxHfchjhQcYPT1xjvT0v5TZXGpJPFFYtLFZ3WnwyFTKABuO0jPf8OTmgSS2YWVukFncWxj8y3vzHGup3MRX7O45YK3Tg8Ejr04rPvrmS4WD7IjjVrQu81yZWDzITtyAT9O/H0rS1AXL6THpdyslvo94ZLyyVJVch84Xcev0yccdAar3d5PeXls9xbumo6asVt5HlEMUB3HOMnkZ7Z70A10BIobYyXGnm6Gh3McVne3Eqqxic/eGP6/kc0y7he50240iKWHT4LbzLyzv7mIxyXAAx94fl6gHGKs/wBo2k11LqVwIZdM1GSRxpVsxTymC4UsDwMnkZ65zxVHU7S4azSxvhPcarAkQ0qNZQ6BSckFu/p7nrS0J20OD1lZ3sY9QRI7IRBIJ4kYq0jHknaeeetanhTzL2NLqz8QDTJ55zBtmYhYoyMsxPvjGBgn1qPxMLia4TUT5kuobnS4tJYcopAI3Ejjt/XpWLo0mmWEtxBdp9tEsSsskeVETkgnBHPA4NN66ii7M9M1ix1vUrbTpZ9LtNRjdWsraWxXbKsadCFHIBHOOT71naaYLcXmp6Nrj2l9bzLDY6feYd2J4bHOBk+hAxgnNJHeWP22S58NavPpzuscVpYyNmRy3yseuFyfQjjnuat6vbR2t7/Z/iG2Q2ukwsjXWlKPmdlBXc/AyCcDPHXrxUpWeho2v6/zGaw8UVyIda0oxx2Z/f32mH/WvJyCzdOG4GcAc96ja0u4LKzs7S5ttajvv9JurRP9cgUjKFjkjI4B7jnFV7EXMOm21vpuoQX8Fwftd1YuSfKMYGCx59sDnPUCjUpob7fLNby6JqV26vFJaAxwiMcMcdT68c5qluS31/r/ACJ3urQapPd6V9o8N319hbaKNSINoOH+bvx6HqeetTXjFFB1bSLbVLG0VrKG7sR8m8jKscctjnAPHbNWl1HV00QXq29nrmk6af7PhaRgclvRepwPXHPcmsyE2uk3VhHpd/cafc2Mf2ua2vs7GnXlV2/rzkZxxStfcdltcvaLo7SRra6V4jA8iE3l5p9+DHH5iEFVweTgdzkZwcVDNJp1xpkk2qaZLpGr3swuTfWoKxrAeMBRxjue+SR0xUmoO93f2V34l0oo2qyrfSXVjln8o9QAPu56nHOM8VJCJhYaxf8Ah7U4riyuZjYQafdkNO0LY6ZzjJ655xg5pakpC3R1zXLazv7S/ttZjJbS7eKTHmiPsAv8ORySecd+KVRY6frBNhPN4f1fTLTeba6BYzXA4wAemfbge+ayIX060mS7it77Qru3jCQvErENcIcHLYwMnjgkVo6wJ4Gtl1gQa7aylb+eWxYedzwQzdeemRjjOBxT1Kt1H6nC13pottZ0j96r/bptSsxvYq/diOOvrzjjFRadY6inh83ul6rb3ZvJTZGzkb980Z6cn7uTj3x3p+nhijw6Dq7RPqEjwS6ZM33Ij93cxz34Gee/Gaz9TmUJPLqWjzaZuU28NxaEpCJF4Ykjk4x2yM0egnuSao1nHeXE4gm8P6jawiOOO1JKNKpw3zD7uRxwcDnNRRi5gVGvoP7Us4HFxJJYkEnd2Zv/AB3t9K2tPjn+yQi3li8Tabap9sngQBNpAw2WJy2Bxx16gEis7TbSC5v0tNOvW0S6upWWe0viyQKp5VTkDPtnqeQafSwWs7dBLOCxvXJ0zUzZXlzOwns7o4jEfVcsfy55zzU2t3kN88l3e6ZNpl86LFbTWQMdvlTtYkgjIHsTzVjUriKS3uLvX9ISQNELKG9hjCRRMh+VlPU47juTjNW7fUbqwhR7ae28QaJYxCcW0w6MwwxA/jx14x2pPyC3QraaLi1eRtQt7fxToenAs21hsBZcZyfvY/n9Kw9NlgNx9i0zVjpUkrEywX0myFVB3Kp/vY6ZI69KuaY+mXesfZnvbjQy5P2gXQITkbk+Xp155H0qPU0eC1kuNW0uK8trxhDDqgXaVC/xKOvQZPX0phro0S3Up+xibxBYYmuplMOp2wxiNTg7V6+56ntU9xo169jc6jpF6dV0qOQWsMF0y+aQ+M7U4AyeT046nNTRFLe6u7/Q9Rh1KwiQR29pqmC/7zhlVehweSRjsarltEXVIra6gvfD9zp8Tm5uIgT503Vcg8DJ554H40uuhVl1f9fkJN/Y1jr0Rt3uvDmoafa4c7SzSXS8rjP3c9/4cfWpdXe9uEsk1+wi1dLonUrm/wBP+a4CH5fmxwM9u+M4FUINW1HWY3tprKPXbRW+23UkYCzlVGCS3qRxwc47cVP4Zhj1BxaaLrEmkX2p3BtjazECNIG5ALHk46Doc9xmi2hO+iH2XmXojttE11Zf7QkeGSzvW+ZIuqlmPvwM8ng5FUfEAlv3ea90z+y53C2ltcWuI7fcnDEY5bAz0OM1s+J44mlvYtZ0RI7mALYWup2AZIQ0fVhjk4HUDIzxmobaC/utNv7jS9YtdX0vSiGgtZwN7FsBwq9Djvj+dCZX4lqS/uNDuYBZS2XibTtOjVYvNC7QWHzADo2O5GOfUise20ozaubCXUZNCnjVp5VvflQOPmVccYz6kHnpTpNP01Luws3M3hvVIQ0l3cXeAjE8ptX36nI9B0NS6ydV1ezsNR8QWS6ol7OoF7bDMxRD2UcrleTjJxT80Jkl/FfNoY/tvS4dTudYdZIr6Ni88aIc42jlcjJyM8cYFaFlctDpNxrWhaws8MDra2+nakA0mx+G2r0OD1AwcYOazrO5sYdVv77wrqctmjgR2lpf/NLIHwrKOcDJ7g8DGe9Pu4Vsm/s7WNLOjNYRkz31qMmVm+6zN0GT0B6dKlrUNldFe6vtGa50uKOM+G9U05C89ykf+umzlcgjjJ9RgdBwanvL3UL8B9c0+PVLnWHWcX8TGScKvoo5XIBPfjjipotNntNPsLaSOHX7fUytzP5ZLXSqp74yVyB+XpRDqunWF7e6j4WvJdMuC4ittOuSGchvlbrnHPoenPrV6bFW11/r5ENtOgNxe6NepeQRP5Nnp2p4d2V+G2rnH3uT0PQ1DPp2nWd5ZWU8lx4f1m2JN3LP/q2c8r8vI9+fw4NTzadYWOvwWXia3k0J7UGRruyAaSYvyu49Bk9M4wPrUrzammj3ltNaQ6+dTBRboEyXUe08Hnlcr9eBjtSJv/X9bFbxA+qX9nBq2uWizwaiRDDqabV27O4UcjK8nr6HFadgZ4r8XOkXcfiTw7pMa3Qtr8gYJGHVQeDg85GOcdTVG2eKazuLrStQEVtp8SzRWGrDfIX6NsXOPvckj2OKozLpptLKxu7S60PUDM0t1fSHajI+SMp+vOD+dFh6Lb+v8zUsdPh1K4/s2x1CfQtZ1C4Y3NnckpB5Z+Zc9jjoMjOT1pt7rVhefb5/EVlJaX8cf2GxutJzFCskZIzkYPTtkgkkGorq91Ga2fUdZsItXhnjOn22oR/K0RUEqwUc/d5wc56Zq3pjW1tc2w0i5h1zRtPjF/PYX8e0ebtwwHrj24zggEik1cNNivPY6nHYx2M1vD4k0qyj+3yy2RGQCMMGY9cdARz7cVn6cILLSd2iaxMNRupGhn0yQDAjblRuP4DnnvxWjNbxzziC3M3h7UdQmLSrc5W1ELfMo6jOPfBJ9M1jTxx2o1V9bsJb1kH2G01CxykIdScHI54H1GeM0l3G3fUhE1rBcz3LpcaPqUY8mF7T7vmrwzFh6jjjjrXQeIidLl0qw1GO18QaXFGt/cS2C/Pub725uvsCO2eOKzI47q1WytYpIfEulxKL+4t0O0QsBhlLHk8HGQeeoGRS2Nnb6jdC2sLt/D9zfzsrQXG5IIoSOASeuPzJ54zV7slaaFnTxdw2F0dD1cTpqs5t30iUl5BAT8uXOcc4HPPfNYd+8Ud69xaRTaHdR7Y4liBKGRTtc5HTPscVu3d8lvbXx1vTzJsU2NlqdiDHEHXoeOTgduRnvTIWvI9LEUU9n4h0PSyt01uAqneRhlBPLYB6jHrilZje/wDX/Dl94z4e1GCHWLa28S6Hbr9rkk0/GdzLjLNxnGcDp9M1nWgu0huLLSdUiFvqUjm4sLpiWRB90M7c+ijPJ6im6HpVnPrNtp76hL4euZHZrlL5iIUQjKLg+2OTznGOtXdeiJ0e4u9f0sS3N3KsFnqNn8gSNGwSFByPlyTjOehpbC3VzCkaOOUzz2d3omo3i4tprdjHAApw7cHkY7Dv9atyX91Z+fPdafZ6/pVhGbKK6iUFQWXI+uM9+/Ga0IX1A2FxqenXEGv6Lpqizht7/G4CQYYBT94jr298kVSstKsC8VnbXNxoV9Ywm4u7a/yqTSqcoADyM++QDjgg0Nq+o0uiE8MR3N/Lb2Ok35WztoTe3Vnfny4i6c4weTj155xx1qJYdP1Sa3S9EvhrVNRummaXGyARH0Hf+efrVc6hFfWXlaxpbWF3qM4uP7URWG2M8MABx7nHJ6YFa08moXdm9wLZPEFk+dL0+VxulC4yMKOenJP5nikS1/X9bFm/udVvdEu5dV05dfjlzptpqcYJeEJkqyqOenJznPTPFc/YXUtph9Nv4r+2gZYrexvgMln4YKuccHk4x2Jra0SztrWTUZdG1i50i8sYlSLTLw5aaX+JcE8Z9RwOvINYviO2k06+ii1PSn0+Sx+aa9tfn8x5OVLN0+90yBihbjk9jUsdM0m21i007xBHc+G5bZGa6nDEmWQjcpK9OTzyMfnRbR6lqNlcxSaP/b82rZWC+iXfPGIySGC9RlRnvxwelUZJNT1SIW7hddF0guZ5Rlp40U8qW6jK8cZyO1akWvWcepPrPha/m0C5wkdlZyEnd/CxU9BnuAfr3qkU0tjS06ye+s7iPSb59Q0fTIVvLnTbw7Nzg4cL647keoOM1HZWkFzEl3BPDFNPMVawGXaNCchlY+nQjrxmmT2aR3KaZrNobR4pxcXWq2pLhkfJGQOD83rg9qsW8P7j7ZcpcO3/AB6add2iiNMKeNwPP3en4g0m9Ckrq6P0d/ZgZbr4T6IYJcSxRvE/PBIPJ/GvXoDHOIElkYyFiAR1FeEfseM7fC6I43mG4lQqP7wavfIMzpEV2xyBiFbrWOx1ta6Cp+5TY0BOW79/SpmSe383YFEZYH3HFNT5opEkk+bfjjqD61JsFsZUcGTIGCehHvQ9BIdLEJDIVlAbZyB3qKRYXijWUGU7cA++KteUYm3RR43J0PanSQ+ekXziN8YyO9Io8v8AFdjLaoHAG1icH1rlvDcnkX0ij7xGRz3zXofiCDAIcFwCcg+3BNeagGz1hHXhGbHHbmuKejudEdVY9e02cTYnR/mhQBgPWtuFlkR7kfJIeSOmPpXIaDOfsyPEN7ySYcewrrF2yOJIsbAMsncGtIu6sYtF0Ok4kLP+9I3Y9RSgJKeSd23Gfp2pqnzn3xJ/CMj3qVWaXYwxvwQfetkQxm5JEjQlwfypjbBGIyXVw2c1LucoCNokVsZNNBb59+A4IxQmOw1SqIVdz5gPB/rUZIG8SuNxGVPrUm553k81FGBkEU05uZESSMDjg0wI1JuHxMU6ZDZ9PSo2D3TpEQAB0I4HFPkxL5cRixjgMKMLHH5BTDA/fBz+VG4EcriPEUSESdGI705dttyMCbup6U8hLcOrg+bng+gpqBFJM5OT900BZjYk3EyyYIz/AKvJzUg3XS9MQjqM9Kj8triTMrBABkH6Uod53EcY2YPY9RT2HcVnX/VRfcH8Y605isCYPMh6OD0oMgg/dxf6w9e+aaqiH5n+9120xDkXCEzkhjyuR39aQMTI/mv8jLgGkQGb55TmPP405mafagGYl/QVJYxVKSozSZQgrn/GmG2iHlyLIx2noDn8aneXYPKiIdM5zilYtGCIyORk46ijUCMxQuJFCZYcjrzUTwRNlXjPzDOffFXcF9jq6+Yy4IFKUaSOMtIEZTjJpW6kGLJB5SYaM/MufxqDb5Xl5QjnNbUkLONkj42tngVVu7LZJtL7l6/nUW1LI3CzKhT05B71SeEoem0Gr0UZV3Uvx2IqN0OfmNJq+5LII3ZcHtWhbXOWx1qiyjdx0pySbfu8YpXsI6K0l2pkPz6VpQTgxAkfjXLW92FBDE5PStOC9IiAJG2tExWNefa65PpWBqUalSCPXmtKS7VsEdcVl6lOdpTqGPFRJgtDO0q0jSQuevap7rUWVJECBzjJOaJm+zQIhG/BH61gXLl5pCd6c9qu/KrEvUnmu0liGc79x74FVZLl97kP1GBn0qI5yAHyF5prqw6jg85rMdxTIxIyCRTkkVmABOc1CPrtqxHGx5xnA7UIdkWkcsxZxvHSrKRoeUyDjFR20eMFThgckdqtgFuSOfUVehIgBAXPQVZtrU3DjAwCafaWRnOT0FdDaWCxQo5Xn0rRLXUTZBY6fsyhA3VqW1v5abQMtUiQhFD9zU4ULhxWghI02odw5zSNh1JIxinEk4bPFRTMTlgePSgCJ3B4Iqq8m75Sn51PI25cjrVWYh+COaVyiF+Gx2pgBXkcrmnH0NG0r15FTewCCPOGA5+tSjEi/wC3mmxoUbIGRUoj6OoG/wBM0XsgGltqOrH5ulJv8sHfycYAqQjfHkgeZmoJSDE7P/rM9BUNsBmdjHzehGBj1rPnctDOZUyF+6Klnk22/nOCWU9B+lU5pT5xkJyXThPepe5dindM7ukuRkp9z096pMA3GDUks2dmR82OTRDEZGBD8nNRa7K2LltEjIQOAgDE+prRUNK0Uv8Ayzz09cVDbR5MZ+9FjDY7kVZg/eExfcXkitloiQlVZJhtBCE5JHHerAjWLzMSdTjFRws5ARSCVyanRRJGDJGdxbOaL9ABjLHM6kK67cfnUbL5bBHTt2pzlJFk5IbIAHrSSfPG5MnzqABn0qhWIggRkWQEA896dGoLBHJRWOeacxaVAxIyi0MGnRGwPkHPvU3sGgxN+x4gwwzZBNPRm2SI4HJAGDR8rojbDlfvY9qYSsiRspKEsc02xh8jpIHXZtHWqk7GdHSCTAjU5981bkVmQyI4fc/IPFVb2XaZGVMFsKXFMDB1KYRwuYgDKECnngZ7mvIviLZqNMuIyMzuxJOeor2HUEW2jmiHzmQgKMck+przHxxbGHTXlk/eSksMelKSsioM+Ivi7qrsscR3vEJCHRDgntgV5rFp0sxfSQn2nUraRZLJ4590caD5mwTwcEdhnPWu6+LBZdakDA/ZxKY5cDpuPH51wc8F9HYywXTrp93pgHkQeWy3NwjHPUHJwPpgHPNaU0lC5zVn7w+81dZb6w8Q3brrVxdMVvtPMYCx7Thd3Yc9CT7jpVKWC50+4nstWvm0qSxQ3llDG2Szv91Nw55XjJx6mritGxiEHl6R4b1siBpNwcqyjLHHbPXj9M1nwSGeeSezs5NR1Kwle4lurjJWSBRhSVJ+jc5I6AVpcw0Nfw8kghlu9OsLS203VIxpk11qJz5cx5Yg9s+gGDxzVQ3enG/tbjWZLvX72wn+x3UZYmMwKPlIbp145yfQnFLNp9hDCyXupnUf7Ss2vYLewyyrcFs7WXJ/A9DzwKs6Ze6mbeI3cFt4f0q/QaXdzsoUHjLFs8jI9PzpegeRLdxarZ6eLO61GLRrOykF9aWkZ3TvHMcDawOWwvB6EDnFMFiDfS2vhfSy9sGXULW/vsLIoiGWKk8HDemeDgjrSaReQWb29/p2nf2/eadJJHd3N4S1u0R+WMleo455OQaqXsgR449Z1lXbTZlFvZWkhw8bHcwVxjOAcHAz9aSuMu3UdnqD7L97nxHqmsWxniisWJSG6LZYMv0GRj5Tz0pht7+9077dqF3Y+HtOuw0TQ2wU7ZIl4BBzs3Y68g+2aFuLzSI5YtJt/wCyLW3dtTtJbrAuDCeOCOuCSOucY45NSCTS4ry6Oi2c/iXUJkjvoJzwIZBzINvQ4POVGD0xxRcVkZ3h+GJpTLbaZLqM2oxC2F1fkoIrg9G3HPpjHQ8cirepva3ostV8T6hFqVxIWsJdPtcCW32cIWIOODwM5yDnPSjUllmhe+1y/FsmqxtqFvYacQU80YUKVH3c9c5xnJwKILWf+zDPp2kQ6ZYXaCM3d8wLpLH8zMpP3cnqACD0ptdRdLMsaJa6p/ZEeoI9r4f0pD/ZN3K/+sJYkkkEZPy/TjvzUFrb6SBH9j0ubXZ4Hkt7m7umb7OQ/wAsTYJ/HDkEHvSWqWV7ibUJ7nXJr23ZmhtVx5NyThVZT1x1BPBrYeGbW7ezvPEGoQ+H9JuozYy2tgAAXiXKqy9Bk8gnPrnpQUtVaxVvZkhFnD4m1yOSHSnXTTY6YwLmHrkNwGweCMZ6nJqroMc1rYXs2h6fFYJpUzl7y6H7x4ZOBlT97HUHIIqHT7eVNG+06Zo0HkTRnTLi8vxndIx+V8nlcjAweOgzVKQxae1udVvbjV/Lc213ZWpGAiDC5bgHnjBJPfNO5L31RM9pp6y3MBuZ/EupW8qvaCAbrcxfekyB+PQZz14FJdWt3bmSLULmHR7SNf7TsrS3J3yq524Vhg/d4JyMdcc1q6e+radpUDGO18NW2n/6PLJ926aKU5JIPLYXp0IHc0unSpazXdzoGmSa5e6RO073V/hongIwuV4HfIycg+tL1DluV9LZvL1Cz8M6XHb6fe4uoLzUNqyR+UAWKNgjk9cZyMDA5qOSHT7q8tHvb258S6jrNpI8lpBkPDdEgLlf4tvbPykc8YpNWxbvLa6xqrXM1qVmtLC0PmRSrJ8zBWAyMjIJAGDzzQiaj9jc6ZZQaFZc6tZXVywE21Rj5Wyc+h74OCKNQeySNWO6vJreO91m/j8P6bcx/wBk3lraYDjywSAyngEnkdevBrn9LgmLQSaNZET2rmG8vL7LRlXOFYqcHkHdyR2xWm8Gn39y8OjW13r99q1ukvnXI2tBdZyxHrj2+Ujjiq9/fWt9eJe+Ib+R0u1a2utM0zaJIvK4XcoOPvdMk55OalaFPRak+oQW2nX0trf383iXUdOuI44o7UF7d7fG5/mGcehxyD1zQ9newm4ie7tfDloUbV7CONsSkHhVDDnpxk/iOauWMuraXoguYLaDw+tig0+/mkU+fNHKc7ipGThSCOhA6E5rKs30+1zNpNpc6/rGlXXmx3Nz88DWqjklT09R/FkDqBVb6iSItLUzXcselaXI6ajGJIdQ1D5WSVDubYen3uuAQeBReajYX17banr2p3Gqz3qul5p9l8rxsvCZGcHB6ZPI5FXNet2spL631fVX+2tGl/p1jZ5aJzKcsFI5XIyMjHPUYp91BNrU0BsLK18L6FqoEaXVzt/dSRLlirfwbsdsg+2aL3E7pFCK71aTw9G4Froh0ZvLcBdlzLHKe+Rl9q4I6HHrmoBHBcXkun6NZ3evnHnWcrkKMDBlAHA/75qDfZebb3bi7127LNHfeaCI9xO2M7j+WCfTHAqxe/2pp1nHFeahb6c2kOI4baAkTMknXaw5bCnB6cc800InuJb6+06WCXULDQ7KYtfLFC2HSRRtAyMlc465IPpzXOaFbR28xu5HDwgbuvLZ5P0zW1pv2aeS4sNNsE8q4l+0Wd9qZ2MqRcsAcED5upGc8AiqWtwWesSQTx3cklzdAtNaWFtgJKWwI8Dj/gROD1prQHZ6ozLq7tfFWpxxyReRaxYTIkOTz0z2p+p6DcWl1K9kv2ixTLJC7AkAe9S6Z4ZuWt/7PvHj0eGS5ZftV2QgQqvKt6ex78euajTTEhtIpNGne8v/ADNjwzA4LZ4wM8Z/woIVnqytcahBqktsLq0ms5C6qJDgL+HarP8AZ0F7qE9jbGUwRqWQmT+Lu2Ogyewqxda4YYYrHX4iJFlMnkxQ5MZHHbP+eac2hjUNVjn0B00+3kiCuLg5y3dj6Z9KrRBZt6G3e6hdavbO19cpYadLD5LRWJ+V3jX5cr0HPIzkUzSNVaKG0udNgi014LcWd7Pjf53mHLOwPPuAMY9a5fTvEUulfaFv7bHlP5TzCIlVbPv0zV9nt9WtLjUJLsYVQFijG3IXkcdOtSWpK3c6Ga2iF/cWw+0eKb/T5l8sRNuha2C7mGOuMdwCQevStCz1vUtN0m80+S8tNHs7qFtSso4eZQzH5UDjlcgYJP5DrXJ6PqeoaVB/aVt/xLlMDWj3Mb/NKGOWz34HpjHSnX1/ZaXZQCOB59QjvFmivlJZDGFB2bemCed3XtSa0sxqXU1pbZbi4e20fRyItUSK2S61A7WiuDySGAwMng44PrUTC206WN9U1CbWdQWZ7e+08HAjC8IxYcHB4CknPUVJqt7bTpGdR1V57e8ifUIYrI5Mc+MAEds9ux54qewmLWSXOnR2umabqyDTLqeY7v3oXczZPK5A7cZ7iiwNdy5Ff6ppELmW6h8PzWUQgMSfLPPbynnGOWIX6EVEqW621zD4Y0aW9nt5hfW2q3Q+YQoAWAUgA888ZPQEHmq1nd6dbabbajDZyarrVu7Q3kl3uaAoTtiPJ7j1Oc9OKsXkF7ZwkX+svJNp0kccem2zfNLCxywDgZ9QSMEDk5qbXehSvFalPUtPtEeA3epyazJq1sbyK1sTjyLpm6MmcdeR0B5OBVxtV1QW1tLfy22i6dcsuk6ja2KgSgL1ZlP1yMA8c55plyyRQm2srOPQNMvJjqFlf3WDKmwZChgcDJ4zzkcYpltc2D3Nvf6fZy6/Pqlqba8k1OPEcVzIdqnJ/qQCcYNKyEpO94jYkmsY7v8Ase0EU+mySXY1S7wGltcY+6euOvqOBg1UfSYpbr+zbC7k8R3tzCk1n9mJEMUzHdIMHjj1Awe/SrV5bwwxRrrl3LqeraVcpYvpkIzG1qoDEhh1x0/vZ55FK9vcWWnSBLmHw9ZssmqaZHGf3jFhtVdwOenGTjjqKpdkQ9NRLq6n+0efqtzHp9lqNwbfUNM0wKGhEfC7lORywyOuckjFSefcWenSSRWEWnXVhGwurq6J82eCQ43BDy2FwexA6ZzVSwNrc3MQ02wwupxJZ3N/qhP7q5Y5LK3I56EdDwAas65DHBfRXOrXsviW8spza3NtCu5PJQfK24cdeOcnvk4obL1t5Fy3srI6qqWYuvFl9aOj2ch/1RhUZlTHfHqoznrmql9dveODJqMWkaVeSy38NnYjMkMwG1UZhyuegJOD1xzVid9TstBltp9UXQHs7c31lb8/aJ0kJwoYHJ+Xg9CB25pmjxW15JbxeH9LNnDfNGYNT1Rtoikj+ZipIIGW6gAg8A4o6ibJ7a3kmtT/AGdpUenadfNHYT32o53w3A53qx+5u6EYweBnmoSNESdLjVby+8R3eZIr2KMHCsBiNg3Q4PZjj9KmuXsr6XzNY1S91eW58w3djZqUSC5LYjY9uW6ZO09QKv3B1bSbb7M1pp3hiNoI9PvMkeZKT8xcAgnp2x+PNSxqNjFlm1GewlcS2miW4tTp8qbdn3RnDHqMjocfjVLRNasb250q7v8ATrzXJBmG8WUl0YsMRAZ/9mI9qnXTrK4txLZR3+uagxYXLuuIw5barAnpnpgnBrVa3uJrh5NY1GHw3pz3Atbm2sQA8cka/L8pBxnrzkHqDyKpWQa3MnUtQsop7ddT0C4jNkrWkAtM+asucqW7vgdMjGO5pJ2vJYYoCI9XmvlW+udRtCzXVmqcMBznp6HLDIA4qjbXMmh6k2sXM919v8zdps0g3RXDKcFjknnpgdjwRirs0Jh1R7aef+z9QnufPudUilzD5Mq5IIXjls46HPHQ1S2Q3Zy1JG1K0urOC7uIxqPhnTXa1tzFtjumLDK5AHOOozjjqTVjyb+/0RLkSx6vqV4rI8J3Nd2SIcqc9fu+oOR9Ky0NvBcSSXe+ytrSMxWd3aR4jnlQ5XIPIBGCM8A8HPWltIJrm8drm4mi1e/K3Av7KTIjjPDFsdMjPTnqKVrolvodFCNLuraOWYLqfhbT5RIYHKx3Zkdeeed2PbtjvVCHWJblbmVMazd3ULW0FoxZrmyVSSp3YzwvHOSQM54ot7W2gt0lvrTGm6bm3g1PS13/AGiUfMu/P6ZGByKk1CT7JJBfSQRwazq5juIr/TZcrEn3WLKPu5GTjPJyDii19CrtK9tStqLrJpJitkk1HQrUx3lwXCpOshG1hu/iwOCR26A1XiDR6NLf3Mi6oHU2dnbSzN51nj5lbHU4HbHI5Jp2t6ciPPBHJG9hYTFZtYsQzRzlhuUP2+90yODkVNaXbSWkGq6lFLb38saxWE1sirCWXj5lJz06HnmmRu9SQaTPLHbQR3v9t2t4iXt7dorPPa7QAyg9TheMg8jgDilhl0xrqW51BLq88M2TNb2VzaoqTbyMoWA4OM8ZGMHHWn21lLY38ekyXKaZf3E2+fVVmzbtHJ0U44ALZxnBzxU9vIw1VJwLTS47BCIJArPDfyxt6Hpk49QCOetT5j5exQv59ltb/wBpPJc6jqCrLBqEU5eWFBxh8cjI6c8jipxpn2poLYyWhs7SUD+17Tcyy7uVDseDg8DPfI61chuJBq5lWA6d4i1aRlMJjVLdopBzjPC5OCehBNMjCyxz6NayfY47SEvfWN1KESaRW/hI78e4HBHWjoO2pDqF9cXVz/aN1b/Y9RdUNgbaAC2lCnbyp/xyD7UlrY3UF7/Ylo81lrtyX+1NLKscEsbZKgdhk+oyD0qAys0IvI0W8KzG3j0aZixiVlzlR0PPUcdjV2KB4tMWyX/ibrIqXV3O0LG4sinDKp6nA4JGcjtQtFYN9UV7OSA3dw7RLHZW+0z2F3PlpHU4YoBx15IBx3qs8cEumylY4tRF2WiSAsz3Fths7jjngdu4FbN95MtnBO6MfD1nM8EGpQwqJg5XKq3Y4PQkdOOazore4tbn7TJK1pr926SWhiKpHKjcEn+7n2wRnnrT3BtWsixNpUJvYrI3H2vRLbbMLu1iG9WZejMeGwcAevTrSM7mEXWpwTC+mVU067tlCIQjEfNnnpjHX3qta2dwdUvIkMNtPbKXu7Kachbkq2TtI6+ntUtpd/aLm8nt7SKRJWeKPQ3DM0G5cllHT3I4z1o6E7Ei6aTc/wBlQWk9vq0gb7XJNMFhmXG4YPbJ9uDVa3msY5ZZoraWXTrdgsunz3HzhiuGKgcHB647ciltlaS18iRzcWm5ZZ70Qky2ZHysCfb2PI4qa6Vl2XYkES2sZi0+9SD5bkqwKq3f6E5x3p38wtd6GdJD5FtlEFza3Az5gkZ7iyCt1PfgH8RV+ZI5bm3hmMUdrbb0h1WCFm+0Nt3KrEjHXuRxyKsC2u49RRI0uLfxFenbJAFVUmjdc9eQM/gQfaoV/wCPC4W2iuJ7CxZZLuwuZR5gcHDFccH3wcYwRmpdgsk9ySCW9a7e6G6w12fyzBapahYp0YYJ9AT7Hg+3FU7dL+OxubGA3BhwZtQsZIFBXa2GK9zjuBn1FSq7QaYL2WWO8guVKWoa6LTWpU5G7HI46dcjrUUNn9u11IJ9Ugtiyk/bwzGJsrkISDjr3Pfin1sF0S6oubSC/SWa50QO0NqJZcS2zbcj5RxyefcdaLrS5BexR3eoxf2jcNFImq/amKbCMFWP4cHOc8VdvJInlivQltb3UYRYbRYG8i5GdrSDP4ZAPB5NU2hWC1eKxE1zcTRMb+1a3w0JVskrnnp1xnPUUXLC3+yC6jhMlrYXFlGzEAs0d8yv39MjvztNPgvlS8v76DSraa5mZopdKMDMFVlyXA69Oo60RNbGxzL9qn8MxT/JKoUXMUjLkZPfB9eCKrTz3Av4nuTcf2jdBPsd3HOqqFB2jcc/lk+xpW1JurXIfIgtLSC0jD3ulyCOaaWOA+ZasDgqM/kT3q0iqQl5qEly9pBui0+7ijAcOpDLvH8sgjHFNnilubmTToQltqdssi3DG4HkzqDk8j8hxwadZ30EM9xqdvbw+RC6o+l3BLhgy4ZlXocHkgfWqWuhLavdEmsNfT6jEl151vr93IskF75ihZY2XoSOBk8diDxTbe+jmcQW0S2RtI839lLcAJcsrfMQAep56E4603UHi0+yjV7m2vYtRjBMhBM9kwbpzyOPzAptxCZLeDT5HtfsNvI3l6tbQlssRlQzYx14GfpQG25cS8gi8/UUt7e9syZIItMkmZmt9y5yq/qeBnrVRpEa2htZ5Le8iuTHdDVIy0j2oPGCw6ccDn5hxVyHUb27uP7RaRbLVkWP7FHDagRXKA7Sef6Hg0tq1xZy39tZRS/a5YXTU7ExKqlVbc23vyDz19qLpvT+rFJJ6Ej2kixwPcmKCGyVora+hhb/AEx1bKhj1+mRx05pIZbqG8ub7yEg1e5O3+zY4MLJG643AdOT+XXpT5Htbyze7s0u5fDEMyh7SecCVWZcEqM+vX25qleSRrZxvdO0k1xGFsp1uh5kIVsAMRz06ZzkcGp2Y3ZWsWmka3sDZWEktxayRK9+JIB5tqynDbfXHfHXtSPdwHTQbs3R0SMyRW19FCofzCuVDZ9+mRjtSfYEu5U062lgg1Fd3n3X2jEMyEZwT09gcZB4quktnJ5t3FFbxWtu6faNLkmOJG+6WjTnvyQDx1ppXG2XBc6rLqNhdymS31+4MQs3UKIpkIIw3XGexyCD7GooJb4TahaWlvNHdrA51SzfaFba2SVP064+oqja3dtaW0juYrmOfMcH7xvOtCDuDZH8u4q3LGr3wtpr21Qq4I1SLdtwy8AkdfT68UupKs1v+RHbaghD3RjludBVyFtZZwGR3Xkgf/qz1qC9iuD9iNzcB5bpEaG9S4LSxc4CsevT35HHFWLaS1Ey3QktYLm1RfIUQtsuSrYPX1x15weuaWaHyoZ7iCWH7dcPKl1pYtTuRTz8uRxnvxz1FUNJvQs2ts1xcz6fPJaWz2qS4u45WEd7jkKx/kcHB4qdZIGWXU2soUjysZ0WUMR8y8uq9DzyQPrWZNNbGwtrUXF1PoAkWVysQ82KRlwct+nXBHvWnqWoXkz2d3PHNHdRwqumXMQUJJtOAGJ9O35GpaBR7lORraK0sI3u4J0umST7adxmsiDt2569OM5+YcUy58uNzAJbVBbl/LuwGAuccqGx+menSomufJZ1S0uI9WbzF1CKUgI/O7Kf19KivIba4hnEEdx/ZQlEjRGUFldlxkY/lwKLIHK+q/UmFpc7XvUt4UujLzo7REpIrLgsF7+uPXmrQSOawSFD9sil2yXVy0B8ywIOCB9M9vvCqq3xhmtJbt5heeUn2CdZem1sDd746dfQ1NCl3LcXdvb747195uyZ1WKZCM9v8Mg+1FncSaWo6XygxLbo4LWN1tb6KEgXJU7lDdvoT06Gp4xcyXr3S272mtTyKYrJYFEbxsuC4zxz6cHPJqm13He6c7fZ5DpELhHs2n+ZXKkMyjnj1xx3609y1pbWZmnN2t1GgtLkTlpICGwFbv06ZPI4p9S2+o26gaNXtbUSyXBhH9pW8uAVCthmQdTx1APuKvw/ZVsvPuRcz+H1LRWcpkCvBIQCMj/62D9apS6PdXepJp73FtFexeZjUYpj5cyEZwzfoOODxzUkUfmB7/yLWJrdViOmXETNHOOjOozz7jseanpYjd3SJ2MonRJHkg126MbWl5HPhZUZcAMe2e3cdKbGUhuJLeGBj9mjDanZGUBJSGwWX69wOh5FUI7Y7osXEUqzIRNHHExe3w3XHXp+dWpIUW6Nu1/ClrCpNvfiI4uCACFY/XjPboaNUVZJ2sQz38dzcPPslNsSyaeBMN1u27IDf0PcdaWAtC88ONl2Az3yCbInQHPAH/6x2polwJbtLeM3ExME2n/ZycLt/wBYq/qRjPfNV47OMTG2bUIngP76O8MRHz7eEZu2egPTtii+lkSo9iPUnja2FxEJP7LYslnEJQXikyOG9M9uxHWsmS7S2V4ngljTIN7GGGM9Mr/WtOeeJd93cuF3MYJrVYyPKI/jC+/XHfrWPqrrIkqRzwyi2wBJgg3CnnA6Zx+lOyWgOzMXUp47gGVXkOwBY45Bg7McZqHSInnvxJH9mkCneomIxgDPzH36CmaiVUhA6hsDvxz2zWr4ftLq9QWsWmW179oG5WjJ3xhevPbI+uatIyejOouw01nHcXmjG3utQxJDNYyY8lF64UcjI575qfR7iGaaS5tbm21HTLCMSR2uonDOCMMFXocdTj2J5qpoVxY28V9PHe3elX5yllFcZaNxnDgev1BrXvLQwTWWnajbwXun2hWSa/0pVLlH5OT3weOxAyKzemxoldEdtqJ8PwyT2V3PpeoTSEPbqmV8vkqQT+HvRVqe43xtqFzCmr6cH+ywfaJQJIwoyoI69M8nmiloGpSt9Wupbq5vrOcprUUcj3s005JZGOOB9B7elL9oWz0ueSzid9GuJUtriaXDOrYyxH4+g6U25ZX0w3EibNXtZIohZRQ5eaMDLE4GenTHSmG6toTHqUgt7mz1EM5sIgwW3YjAZucDPbPU81Q9f68wgvI3sxp93aPp9hLJLcWt60KiSfK4AyPr36DjFXb2RbhBcQwR6dcWUEVpNZLuWS5JIJcAc9OcDoOc80kumNa3ttoRuP7XuAkQsJllxFBITuxuPXGB2wT19aIri7v9TNzawzXPia0mkluy8itHsUEYAHXGM+ufajl1ugvcjS706W52YlsfC95NiSGIhn8xV/iGMDnp/jUosVv7D+zru7j0/wCw273toSvz3O4kLnvyPU8elR6fcpapLd2sR1SK+hK3bXEOUtJJG749ifTPamJYWlvaXGkrMmoasJFNvfmT93tUZZQTx1wDjnsaFqwaSV3/AJfcQ3unPJ4eOuOttZW1vNFZ3OmpuVpSDknaOvrjHTnNJNYafDe293PFJF4dvpPPW3gky/yrgZH16Z7c0r3El3NZXOnR3F3qkKSXOpRy4MQGNq4Hcj1PeoWijsrry7S7N7ZyRpHNdXEWUt5JG5XjH6YB4FPYLc2xT1Rbr91p16WtEhikubVEUF5QWwi568j1/KtS4kuJNE/tUmHT0svKsrrTot0c0zcE8dSQOeB0OQaLfRrm68YDSINQhv72KVGttTckRYXkgE9ccdO/FTLcz/2pe6tBZHUb+38yTVHnw0IIyAVHQ4xyCev5UuorNIrtM1npUaXcbxeGdWne5S2tyGkDqvy/qO/160MLxNKtoNRMely2cTS20YVllu9xIAZsA9OB0wPWprZtPis54LpTqiywIsN2MrHazSNyAR3HTjAJ4qyzR3NwRDLLqviLT5f3E24PbiFFyQueDj2BORSYJmReajaLdzXaRCy0S4eOzubSInecfeIXtnqcfX1q3FY2QuRZTP8A2PpOZLyyu5VBlkAXCgsOmckZOeO2TmmrPHb3kWrwpHq7XELzXlvJHlIZGIUbgPrxzz26VDcabFbS3Gl7DqmoTJHHYzRSbo1ZiCQpPHGOf1qvMdktx0+mRz6U97bY0+40+IrdM8jCe6ZyCGGeenOOw9qhm0cW2mXFxppa00DUJksmubgKXQkZfaOv1x+eat3kt5LeeY8cmo6/bzBJLTyg6iONeMge+cHk9+lZ9xNa2C2hmni1CLUA0r20TFVt3Y98nABzx6+lPfYejVyO0hvIp4o7Z/skqSvcwanMSjTRx8de2eOucA4xVzTNZmsrz+17K2beYGXUpLra2d+PmAPPA69OnFQXdrcPBHpF4ZbzU7dVTTo4iHRUPJyevTj3NLFfvdyR6rexxS3kEot5tJSPCNGmeSOR1HuR1qbXEnZ3RbuDBo9rf2GnxifStV2wx6pdrjyGxlgpHv6cHgVLptymoQW9vYmN/ENhcG6Oq3EnDxx9F5P05OSOmMVkvNZzX9vFqEn2jTb8NcQWNvIdtu5OFzn+vB64qxf6ZeQ3H9mX6PFqlrEiWUUMYIlVjkAsOegI9utO1thXLGl+fKTq9lBLOpjlfV7m8UOqSSHrtOM4H0HTFXzo9rJqZ0C0uIdR894ltNVmYqkXdlU9OvUDrwPes/8AtUTy+beRkWkkwgu9DtfvSRoOSQOOvbnHWo/NtVFnZajvs9Hk83UbG3hIeQM3EYY54yCQMnHHSk01sVpsa1tLef2nPfWccmqeJdJuZGuJ5CHiaFBgfXH4kHjpWNdwIrm9A/teHUo2e6MwPl21xK3HHTgnpwDUty9+2lefceVpV1p8CW8tpGGSe6DkHtycDpxwDnvTLy+tnn8uOKXTPCmo3CwyRRyKzb0XJ4PI+g+owTVLUTtf+v61G6fp8EKz6VMG1TxHGY7TTp4pSYwRyck9Pw78E4rW1HU4o7+DV72X+0daiuGiu9PMY8lUQYzxkHBHuc8isKC0uGlTTJbmPTIbcyX1pdSRlHlGCFy2fT1/KrdzbRajo41ewRrK3tYVs75JJCJZXYjc4B56c4HQd6Oug1oixD9iiQJqcg1Gxu4pb2G2gkIEEjHC5zx34zweuBinWlgW0d7TWbu4fXLIRJYWUS7laM4Y5IBPTjpnPJpljb26SXNnZINP8Kak6WsWoXwCtGwXLY+pHbrwODVmysZNRgNlpsYTU7B5r19YkmMZnhTjjPJ4x6kdMVL7E2Ib2a3jRNaujDHYXl3tuNGsTs2IgwCw7ZIBxz61VubQIps9Tlks7SaF9Q06KLEjMW4VD1PToTxxyKl0+5jhhk1XR7eSWyltDFqct2gcRyOcE7f1PQHt3qu2ngXLaNZuL2eSSP7Lq05KbcAEhSRjr1wO+KNWU7EU1vdNbpc3pi0+806OKCTThGVluEY5JwOTwenYHOTmp9QuwyXKWts+neF9UuFjeGIq7B1XkhT09eM9zxS6bd3Mmpf2nb20mp+IrWd5L7z8SRlEUhSPXH4nOKdFf2OkarJdy+Rrf9oWrsY1XCWs8rdCPr06An0psSvb+v61ILGPVV023tPPt9Ga0828t76QMklwo+XBPuOOuRnGKu6Dqj2enXOr6PbfZNPa2js9QklILs0jfMVU8jg5OB9D1FU7qJjYvZ6hJc3mtad5UFhHEd6eWMMxyM9uOBnI54q3c3dnM9trd0ILlLq6JudGtl2CNEXALLnHUDrk85ofYL2d7ls22nizudBsYLc2l5dI1nrN/wDKyrGoLKDjA+b+IZ6gdaxbedZbPz9HjlXXbHzbjULoyEBohkLtB64468jpVvXNOKrHFqcrwiS2a60q2hYSBdzfKvqMjuSM9SKzLy+ubyaO4ls44r6y8q1m02GIozopycge3P496a3JfnobT2Edrh9Ml+12N9bxQ3F1dQ5W3lkbkDGB1PsD0zmpW0TOsTaBaSjU9VtLlXt9W88iMqihmAJ+9jocZweDVO31GCJo7nUjjwvqFw0rafZyfMjKvy5HTryM57nrViea9j0SLStSxpUdsj6hp3lrmW4LEhVLDnleOSMDqKlq25pp0/r+uhWhu7i/vzrFlZSXt/Estzqn2ld0K5G0EeuMdM9QMZxWbIq2+oSWfmR6jZzwLFHcmMiO3mkOSAR6dOMAmta41ZZoYtRQRafZwiLTrzTbZmjknBwzEr+vA46g1nwanama70wQXFt4bvblrqDyxvcSKoCr379zximrkNX3f9b/AImlHxcx20Tm88T2dwskN2JA0bQxjrz1x+JzwahF+YNRi8QxE6jfTLJPqUE0BaOJydqsR7emRk+wqa6s7u60OAzxx6beaNal4+Cs14WPQ5wemMeg65pt9cWMqJq1lGdP0SXyNNvrdZfnkfOWYL+pA7c5pNjvrqN1O3UXkujPINbvpoo1sLqBisMMrnJAJ4474wD0NWJ3vDc+fdPNc+J9Kn8poXw6eWi8+m7Gfc59qo29ha3GsS6ZBfnTNFLyXdldXQwz7R3Yds8D2wMVXP2q5099RsxHb3unwGG9kaRllnEhGWAPPT6YH1p+gbasda3lvBcm5u9uqx6jE8jRSKQsEjnCkgcdegzg+1aUWjyLdWmkC5k1PXbfyl0z7NLuiUDlh6cEcnGc9eKqG38iwc2kUtn4Xv5Es3uptryBlGWK+nPXH5g1NYubiwFna+VplxZGW7g1IgxSToBjJP6deM4xR1BW6g+rXMmsS67LbfbdXS5k+22M0e6MbBgMccHBHvzgjjioUSDS9SEFy9vrEd/aZtgrHFtLK39PwB79Kfa3iwQm/wBKjksLSSKO01KUyZdy7Auyqcn7vJxjA6GlgitGlvdGtpfs/h66uC9tf3seXGxf4SOmT9eMA+tHkFn6izT3DzG08qfUPE+nTKtvNGwdNiDJyCfmA9snIx0rMsrwLcJrJK3dxcmT7bA8GUR2O0Fu3Xtxz9KneVptNBglisNS0qCQtKNyS3IYgZx16dOeB65qOR7SCWO7sLeW30WdI7K9PmhiXHLNt7Z68ce9MT0dzVvfDsUGpf8ACMx3Fpe6jOY57a7EhCRL95lU9OowcDnODWVaPctfyX+m29zLrNmJpNQkdgQUXhSuc5x78+lNtNKju9WvbQ3h0u2gSW5srm5UeZOMAAbvTt7DHGTUNtdXH9mpfxeVaraIlpdwqzI8+eW46nA546A9ala7B5lqCKK2k22c+bLVo1iuru7hBWB3O5lBHt6YycDNU7bT57yeTTYLmFLy2lkuIdQmJQSRKMY9vryR0rQNrBDCIrx5YPC1+73MKxSAuJFUbV59+mePxqrftdzRQWN+kgvbC1UWIii3SXCM3AYjnkfl9KoJLlMPVJDfaXcalYRyW8IjW0vSZCzszcswHbPXjsOK4a5tpdLuZEtIpHtZpMQmZRlsf/rr0nUvItpP7XngtZIZ5iLjR4QQV2rgMy9s/j6ivPtZs3ju0hdy4ljWWyjjl3BQzcEn6dB+dBm9Dvobu3vtNs01XRJBaacnlyT2QCsWbhSzdODwMkd6fbN9j022Njqcl407mS6sbnhQVPA3Hk4AxznJ5FU/A1nql/H/AGZba3aokzNLNbXLEIGTn52H6DnnFWdf1CykS4bU9Jkj1Gd82c1opSBSDhuPwzx3pKyNJNv3iHxHE11rUc99pT6H9vZGhmt1OwR5w5CjqR1IHOa29J1K48P6rL9gkg8VWozZWwu8M3zDHC9wDyenueDWVZXGtz+Hob1L+31II/8AZ0dpK2+TY3XaDx9TwcDOadbJo9vfR/a4Lnw3Np1o0ckkKktLcg/KSx4XJ6Z4/Oi4Ws7oTSLfTLi9ns5rm48OTWkTtIDystwpyvByBk+uQO1E7uv2NdbtItTtpHW8uLq1fM20cHJ6jPTrnHvRZ6XqVzAkRjtfElr5Y1O7Kt+9DD7wLfTgY7duKjg07RNb0e4nsL2XStZurtY4LFuIFiJ5yT1x09c89KYkultv62Ldos11fvN4f1QhruZrOKwnJDJbv1BY8feGM8HHOaW8gstNv7savo8tmLWM2Udxp2dhnHVyw64PAHTrzVjXNV+2XLtrOltHHaW50y1vNMGIzIP4sjk46Y5GcgmodIvtTuUMFlqdtqOnacq38lvdYQGQDDDH8WBjpxnHFF2PT+v6uWo7rV7PRILBHg8R6JYhb+aKIgfMeGBY8njjIP4ZFYMMFjql4BbS/wBjXdxMwa3uQUhjQjKgE9cdOe9XHgtGvIo9Ujm8MXt5KbiR5flhMTZK4UZB55wec/WrlzPqIs3lvbCDXYrhWsLW6iHzxqnKlVGSMrycg56E0rhuR6jMJdPuZ9b0smQoLOzvrUiOKMoeoAOTgc45yTjNSWlxqkYA0q4TxBpWnAXhtrkKqxkjDcH72OvHU4ODU1kIEm+06JqEcsOn2wmbT9a+bdIeGCqcdOpI4HBwaguYdHigtor+C60TWbmYyXE00mEETA4+Tp3zzzngcUtw5U3dDI4NMuokRTcaFrVzdbneY7LcIRnlT1/nk+hqbWtS1G+ie913SBe25BsrbUIl2qCnKlQOenXOfTNTavd35gubl7a11/TjELGC6IwyYGQQoyTx279zxUOlWsk/ny6BqvlxadAtx9k1UksrD721TwOecj2ODQtSvJkdvBMLNjpuq22o6daRi8ezvBjLtwyqp646nHsQKqxaZa6nqtpb3Mb+Fr133vc3T7YypXK/L0/Me3eobhNFvDFbahHLpGoSXBea9kGFIYZ4X9fXtV+ZdTlt389I/EFvN/okco+a4CrypUHkZXrnPHU1RH9f11JZ5dTj0eeTUtLGqwakTaRX6x7ph5ZOCqjJGVGT144zWNq9zau4XQdUmuLSLYtvYXxDSbzgMAOg+b047mp4ryxZLq50bUbnSru1Ci10+7O8yyE4cDnAyfQj1rQvljs4Tb65o7CCwQmS708AuxkHyszDA4bgA44z7UDeu5nXyWdq9pb6rpkmly2Ibzr2z+YyO3KljjH3uma07aDXL7S0sopLfxGksZ1K6jzmVQnB3MeeVwBjOR0FZ+jXmooI7KJ4dVtJQbi4ti25gqEfKzHkZHAPPsKLu9stW16Seyil8KXGpTpGgiLJbiMcO2e/4HOTzjNT1Ktpbv8A16FXT4dInjnntr2TQtTuroBYuVh8njdk9Gx7c5+taWswzm2GoalpcWp6cv8AxLrW/tMqI9vIYKOTgZ45+vFVpUvtIkvoZ7KHxDYQqdKtLuIhgARkFR1PHX+fFS20EMNtLLpOr3GlvpMKSJp+pAkmXPIVD+ZI46HnNBL0Vrf16GrHdJoeoRXfhvVBq9lZwI4sNVO4tKeGCqeuOpIwPumszUbXRn1K2s9Ts7jw1fJvuLu6jkGWDfMo29BknPI6cDrUl1dWYXT49c0ebTr6J/tE1/Au4zLITtyOgyeRnBHShYdevVe2jEWu/wBq5DCIBrrYh6EnlcqOvPHpiguyasxLW71JNEuY7u2h8QDVD5QucGS4jVDkEE8rlRz149MVQ0q9FrNPNomqNZSRBRBY3Z3SSMxwwVTwOepB4HJqSWfR7u/1C702e78N3yIgtrTzM73U7XyQcDPTg4/OrN3Mj3VtZa5ormw00CWe60lcvKjDgsx4+9wOhHOM0+t0Z36kN5BpthrFvb+JdHmtYrNWNxdWBBeVpDlWLdOvABxjmtXSk1Q2SW9nqEGvw6q7+dpxy04RfuhmPIyOBntzVO207UHs0ttM1CDVItSd2lsZW3zIE5Xcx5GRgDOcjmo7rULK5uJtXksrvw1qMsYhtTaKUg3qcOevf2PWl6Git1I7i6shc393p8snhzWMiOCwj5UsDhhuzxnpwevPer0rZdItf0QvY6aB5l/pYUuxkGQWfIHXgZx36mrOpPHazWwv4IfEulWkXmNLYqFHzD+Js/Ng8D8fSsLSY5rxP7L0W+JS9mIuLO5YhSByo3Hk4GBz9RT3J2fKX4zfJoflWtza6xDqMh8y0OZbtQvTLHlcjjvxzxVKW/shez3+iXM3h6+SFVhtSxcyuDhiOy574OB+NRRC2s5L2a5juNCveRaragrHvU4Ybh/ME/rWnJDqMVulneWcGuaRYkXTz6coIbeMkF++Pu8YPXjNMTaZFqemw6bf29h4gsyiKftD6jYkMzJJ03Y4+964PUU/Sr/VY7a+SzNrr/8AahNgI5QHulQfdPPTI9e3cYqrpcLmyB0jUBcy3kpgl0s5d9hOVyx/Ac/XNXr7UrG71mTUI7d/Cd/ZwCOP7LGWE1wnB+boM9OCQPfNJu+jKStqR21pZ22s3H9lXkuhXemxDFrqHzCS4XrgdFye4yBx6024bT7u3srbVdPbRtbuLkXUurAHa0TdcKODgnPY54xTtWa9u9JFnfaVHrDs66nPf2PzzKh6g+mT3HOARiiyku5tDe907UYdUkuJTYppl0d84jPAIJ6c49DjBzS1BW2sa2oPe3kd3earFb+J9NAGmWV0SRIGAyrBBycDnBz7nisnToZYopF0zUEkttOUXRsdQBVTKDjAXvjrnpnBxUd7qdrp+vWwsA/he902HEscwMhluFPAAPC569wPfNO1Kwub3Ymt2Bke6lTUZ9TsSHkETd8DgZP444wKdtAbRnXttaOI1vY7jQtTvLjzXlk+WIxt6KOvr2Oamvo9V1yAm7tP7Vijzp9pdQHBG0blIUc8Lyc59zxWzHDftYXGoafeQeILa8dtOhtLpQ90sZ6EZ6Z9+cYOeKqW2pWml+IIpdIeXQr7Tbc7racFhNdL2A6DPfGQPcGhPsDWtmO0SO3bz303XDbLpcAn+w6t8wknHBCqfzJ6Dg4NVtQ0zTm+xW+q29x4e1SSb7ZcamxHlMjcrhRweeeRnPGMVZ1SCQ31pa+I9OANxINSuNTsF3sUf1I46/Q44A6Ui3Opw6PfXNn5PiDTdUmNisUwL3aoORgHJGVGTkdOc0ut2K9/6/pop6hc6rdS5v7ePWY9UP2eO8RczKiNlSFAJXKjPfjg4q5bKYE1W+0K9hMNsohgsL875JQ4AfaucdeuMYGKpXGqabpOpR33hWWbS5Y4liW1uzl2lHDbc5AyeuOAKq6nI0Mgj1TTjZ3FvIZ5tQtAGYmTldxHAy3TOOOKVh3tdv8Ar5jRHBHf2Viwk8OXtrl7qa5JAaTqmVORzjIyPSreqw3V3BaXWvQf2rPqriVr62+eeKNTn7o5XI5+npUd1Pez21tBdyRa4molZpjH89wFQ/dLdVyvGeePTFSWcltNc3E/h3UDpkl3ILW30+6xuKNwx3Hgc8YGD3z1qrC30ILq5ngX7RouotqlrcObOCyn2mURMOgGPlye/XvmpLrVrZ7+0l0+JvC97p0YiWIAnzZg2Cc9Bn0HA981Tv7Ky0u+vI9StGsLqyj+zw3FgT5bXAPLlv0wOM5HNbOj3V+dJFleWdt4k0e1b+07nysb9xGCdxPOOnH4Dii1gX9f1uiG7eHR9ex4r01dRggzcvd2WT5ryj5SzdDg8AHGO3NTDT76TSY7bTtTj1Gzuwb6/s5G+aJU6KzHn7uAOueuKzNIQXN/FHpepmCV3aee11BsRoBygLHJOOgJzzV3VIre68q512zm0vUtVmSaO9sxtjihHDfKM+hPqTxS1HotbGfHaRm6Lwm68OXWpzK0DhSIRD0Y5/ix7c+uM102p2lyNOkl1WCLV/DmjE2UF3pYVMkjKsO5xn8yRknpXh1TU7iYx2klr4nswDpdhFcKDJsI+VlX9Tn8TxTPD0WmSXz6UdRm8MPplsXlju23Rz3SNlcg8DJ57qOOuadwsmrf1/kS6P8AbtO01LTStU+3y6nEYr+wljw8a9Qm5uRnoD17jFS215bXM0tza2/2CCHC/wBn30xYySA4Zox068kDgdar3FxM2iSy6zpYTVNXK3Nvq0DECKMH5iAOnHJx16Hitlrq2eCw0hr2C90bT185NUsoSJA7D7rMRhsHjPHHGKHfcFfufa/7D+oyv4P1CBpDiK6Y5PbI3HNfTKJG0Mbx73cPyB1Oe9fJf7CmvNJBrkEuJd8iSk4xkEY6H2r62jWWKF3UgKJO33hnpWEdTvfcsp+/SQhAkisME8fgamaSTfKJiigpz/8AWqEokyzsZCZfvFQeD2qcCKZ9pjJ+TGcf40txCRfu3RzIZFKnvSlVOxokJYnBGafC7+bGnlgLjHJ6+9O8kpGjB+N3OOopPca0MHWYjdWxWbCAHqOoPpXkfiG2NpqRx91W4PavatVt4ri2uNmTJ19jXlHi6B43MUgx61y1UawN/wAMXvk+XKv3FTLg12dqy28YlTLrKf59q818MXIVEB+dCBGfcV6HZyFJkkHNsox9DSgyZKxqqvleW6OTkYIqwqxlI3TOQeRVe2byv9I/gLZH09KnJODKmFXdk+1dC8jPyHlUZHcIcg575NDIlw7koQ23inbi+/a4DHkihizsmyVNzJgj1qwIFaO4kRNjoQuMnPajCP5cZSTcCealjk+WMCVRKcjFOztQ73AcNxRuBWZUiV4nRt27gighYd8b7ssAVP8A9epuhlWWQAkZH+NEbb3xK4ORwf8AChagQ4Rf9eTtZflJ9ajSPcyNJKTEOASOntVgBpHQSkGP7vemsZMiIlDCGwPx9aFqCKzF5sIXRoQ23JHT606R/KzEgDr/AM9B1zU0u6BJIURJIyck96Qx/Y8gRhxIB36cU7ARP/ogwQXc/dYHOKDG64kuc/N9096eqCBPNkQujDgUeU8qCV95g6HP8hS3AZk3L5ciNR3HQ0okDyCGEFCR8xHQ0ENOoQE+QD0x0p0jBE8qEeYp/i70DQu4W+QmPMORjFKg8oeacF8/cPFNVVtB8/zucYIOcU/ys/PP8mfu+9KwbBGjMPNCAFTkjNTKv2lXITBHIGaiAa5lzgJjjI4BqXdvwijDDjg9aqwtA2rO+DHhsfypyiPKiRO2DSfdAByJAeooLfuirk7geOKQFVrdot7+X8pJFWILVZbfDgYPQ+hqRmIR43fhuamt4tjoAd6nmgXQx5tPdFzwfWqcsJU812z6eJsMOAayrzTAXORkD0pOJKkc0cjpUizlOclqnubIxdBlc1RcFcg8VjZovcvtfFsZ4HtUKSLc3QBJ2KCevftVF5Nq9c+1X9LUlHfZkHjinC8mKVrDL238x4iLg5b26VTNm4bh94z+da6wq2C8WG3Y+gqI26FVJDjLHgVo0iEjFltGySYwSarm1J4OQK23gHHJHXNVpYXj2n/WJ/d71PKMoJEV5x5ijtVmFRsDB9h/u1WaUZyv7tvSkN0pbBGG9RT3A0lYHIIwQa0bG3MrJkfLWfp0JlxnPJrp9MtuPLPbmqjHUGy9ZWYibJGFxxV+OPaW3fd7U2Bd42ntVgDzOD2rWxIkceMlulPRSW5X5aFBfI7Cng7+PSmQRnjAxkVDMNnIHGascEYLVWf5DhumaCyCUfLlTg1Vf95x/HVqUbGLjlaglXevmL19KB3sVwu47SNppemVJpzES8AfPnmhR5gx0I6VAxyr5T4OSCMU7yxFKGAJ4/KhATvDPyeKduMSuGfJPAoAgmITDDO7rVS4kEGJWYljxgVO7eQ2H53dPxrPnk8uGTf+8fPArIaIpSyebvbLEZVPSsyaQN8zZ8zZ8xqe6uA0hcHZIyc+1UJZyE+cZXAA/wDr1DZQxv3jDHTpV61h2si7PmJIJ9BVW1QKwJJIrUSIkOivkg7jVxQ2ySOPzUManCRnP1qzK5lCFFGF+Vz/AIUxTumVAMRtgFxU8eyJzAhHzNjP/wBerEKTHCwZQU4/U1YQMroRJlduajQPGHicBySBxTgEKyb0IwNopoBTvi8tgAVYkmo5MJIHKfKxzjtS5QrsyQQpx9ajjzNiIycgEgd84pgDhRIcjCE0MR5jhHITp+FCb5R5ZI4JI9aEBmGwJzmloJjiDFMVV/l24B+opRugdVIDrtzn8KhOyWIgxkMGGKJCskchEhBXABPTFCJBSpaOJ0IB+Y4qq3KGGI73LHBPIGKtyvIyEoQdq496oXG238tyn70DOB6npmmVoZd7strYTOT5wY5z1avOfGhIsp55RsLRllXtmvRdQRLcied1IaPr6Z7CvOfiCGk0e7nlwI7cDanQ89zUydou5UNz4M8dO+v+J9Rsgg8y6YrH5jbVEg5Bb6Y4FcraXlyqWmr2UU15q1hlNRnmxLGB91T1yePU9RxWt4wuoNR1XWQblbedC1zbkxks7jI2gj26ntXOQ3iCG01ed4bfSL9vJntNOk2t8g4LKeBk8jOe54rWnrBWOeo7TK8thawazqOkqja3c3YUWE8bbI45nOWx0BxntxVedG2fbNVuVjuLO7TT59LgGyVol64I685HrjnOKluL29hszpVzLHpZsC2oW3mKVnkZgduW6nAOBnGB2q1ojxWt9BqVhpkl7BqFuLO6n1MfItzJwpz+nJAzjmtTGy3JJ7e5t0Ntp2nw6RBHI2rWN9dkCXyk5wrcg4PBPJwQCOary3NhqNzKtwbzXrrU7cSxCLKrDduckYPBwcHsDVd0S1uEh1G7m1m+0e7W1WxVt8Btx8z4YDjPQ45yM81uXqXsiXli3k+FtKnDa5pySEb+FwqhgcrkcZP4jJqFruD12M4Sz3YifU9Rg0azuF+x3trY4G0oOAyjjryDznnBqLRLiWa1g/szRoA9mz217qd1ESjpIcKzKeemCAcc8Zp9lb2moz/8STSJLx9St1iW61DgxXYIJZWHHsQODx0q9qN5DdzJc6zeF1uYmiudJ0oBSskQwm9QSPvcjJI6kU9LiWmpnahBYWNzt1G5m8Q3tlcrAsVt80UtuOSVY9PTA5B9a0dQl1K2s51eSLw3bWrCeC0i+W5lilGAVYHLELnPQgc4qhYtqawW89pb2+gWqqNMu7iYnLu/zEsDyMr0wB7HmqlndQw63b3BtJNfktmaGaa6JaJlJ2x8np/wI9elS9Sm0mW7OawtppP+Ec0eXUZbOUX1vfXIBCxqPmG3gHDc5HPqDzRrVnYfa7n+1dXOqXdzEL+2sdPLGEuzZdSBkjI7jAzk4omh+zKDrermzj064WzfT7E4laFucq3G7GcHjOMnNN0Z73TXludB0+KKHSZ5J/tdyMyvA2AAynG7GcgkggcYNUZPeyNm4jN7HJNZm28LaJcwrf2mWBdpI1xwR93PfqPUc1jWTWN5eF9KsLrWL2ZUmhuLklWSRSGfHY4PoCPXFNhbRrJmub65l16+tb1ZIreL57Z0bl8cYGSe2CD64q3eLePbSG6v4dDtISdRtLSNsSmORtuFIOThc55HqRSsyk0TazBNrtzdPruqR6Xa6hA98mn2gBXzVG1VKjIXJGQSSM84FN09r7UhZJp1jaeHtP1ONbCe9uwBG0gXcz5PK5xjA4zxkZqpbRQT6lOfCml3N35DC9t7+8GSI4hl+DwefTJ9RUl5LBfXE51fU31Ga6h+32trYAmMSsfmQqMkZHORgdciltuEXdFWCO0kvx50V74kvsG2uDLny/MLbYm3HOcejnH5VsNcee9n/wAJDqg08wS/2Veafp3+sMS8gt2bBPTBOCSDSwzz6vHLbWf2bwnoGqwCTbIykNLEuMqf4N3ccj8TUVjLay3NmdC0KS5+32wsbi91HO37UTgOrH8iOB05pspWiRx3NxpzRtoeiC3m0uWSSfULpTulhY4XepIPTBGTkdMVJf2VolyLe7ubnxPqdlNG0SWuXtzAw3yAYH5lRnP0pslnp0NkLvxDrU17qC3RsLvSrVsExpwvfBw3qSe+as2cup6a1tHb20PhZbeP7FczzNmZ45TnLA/M2F5HQ47801sDeupnaxZ6jp928ou4dDtdp1OztY5CHdGO0BSDnp6n3IqrpELX889voWlkpfqJYb+/ADxMnLlWIx14OM5GBxUqXlpp32uGy086/qVhfGWLUJATA1soGfl/XI5B47U/X7Ty4Xs7/WRcSKgvrC105iUk8zloxgZGVyMjHOSRSTvoTbS6ZHPqVndX9ne63c3HiO/u42iubKPI8pxwhZujYPA3HB6jpWsLe7/s2wudWvLbQLSyddIuILQlbto25y2fvYHQAZAyQTms+K1mv7cJpkVvoWkXv76OW9KsQ8a84Yfdz+P61V0jULSW5R00yfXb2+ia2mlvd21bhvlRgx5OBxgkDpzTHp1NKyWfT2lvNA0sznRpmuzqF6AfMgxtUspxnHUZOR6GqV3Y6bJ/a9rd39zruovELnTv7O3ND50h3SJgdfqABnOelSXV0Hlsm1/VJU+zzLpl3ptsQHECD5c9j8x9zjkHpT4rfVrO1uLTT7OLSF06U6jb3En7u5kjY4Xry2B684PINQVbsMvoL28gtrq5Fr4Y0DW0EZWIgr5ka91525xkdeR2Jqjpl69vbQajZaZJf3Nmxjvru+XzISjfKh2nnpzyQc4FTnTbS6mk0fSUutf1C7RZrSVj/qJmO6QKOnB5O0AEdR3q5dahHcLFea/fx29neube70jSwEeIxAhdy5IGWGRkn1zWnQzM3VLAx3w0uXUJdcvbMqLX7J80DI3zOoYDOMcEgdfpWq9tqsWnSW2dP8NaRdn+1rcKRvDLwoUj7ucc5J+nNZVpY6laWonUQaKdMlHmXJ3C5aORuu3gthTnsceua00Wwi1C4tNEtJvElzBci6tb64A8oxqNzrt4HXnIBOcZBxRfQClcw6LrUsYsLO81+W/txG0t4SBFeMeGUn9Rwp9qhmAtH8rVdXtbCRZ/sc9jYxKZUVFwGBPAye3OR0NXNTsJYXL6jqsVuNRjfU4LPTBuUSYwqcfdzzyTgnPFPtpHu7yGPTNDi0/+1IhYTXeqkH96FyWDH7pPTA46DNSgdjG1c3X2WUNp7o6WwhmurqMo6kn5HUHkZHUHrWbf6fDHDAbTV5LiUOqm2tupAHLE9O3StyaexS9tLrxDPdeIRG5tL22Xjy1QEJ8wOPvcckk9c8VZ06K78OpJNbaZZ6MsCeXK10TJM0cjZztPL7V57EAcVSegWTZk33iGS90eXRru22WzuvmSAKCCOmD14HrVfU/C9jfppdt4aDeZN8sv2mXO4k8cfrT7jSLZzJJp9zNq93JI4cCPClf+ein69V6g1UsY/sFy4klEOpQgFYMhfkC5yDn14xjNPcl6y1M/VJdU0S8l0O4AuDbvtH2fLrux1Fb9zrF1afZkltvIk8kElVBDKeM/55qK18Q6loE0t/qltHHJMgQgx8bWXgjqTx+NWbHTtJ1nQRds9zPq8FwkqRTErG0Y5Ixx279c+1WJX2uZ8tmLfU9P8i53usocbsAA9qtvoSz63c2kt7NLKQZo4bYZAkPJ9OpP071l+J/D2pWF5aXrXNjCmogzxWsRO6IjAC98Z7c89az/AA9B4hm8b2+nTH+zr+5YIDe5Q8jjPfn/AAqEg0W52q2erva38UEsQs7srDcxxbQCwHoc/WpFu4dL8iXTLaR9YjikhvJ5pBJHLuGBwf69O3FcokPiOzm11LazkvDavJHcPb8qhBxn16VnReNjPp0Vg0YikH+slTgnnqT1otcOax1MGp2Vjo+dVW6n1KxuIzbRSn90Y85kBHQZ7EDOa3rl2jPnSzxWGi6+Hv47TTyCVdQAoKnhc9eT6nANcvLdwa5pUdtBH5pjYiS6LdVP94/yq3qbQaHp0GmWoE8yyLPHdjnygoDbUJ469fXpSaLT7m7pMutaEmoajHp0Vg9vbCy1Frv5nlEn3n2nk/Lg44x2NQWC6VFGlvbW0ur65bXCS6fdsSIZI0xuG08HB54BOeDTJdasNRm0vW5ftWv31xldSspFO0N0jJPA6nHPt2FGp2F7bW9zZanqEdhc6LGstnaRsWkljc8KrDBPBIJ4x15qVvqVstCzrElveySXOuXuy11HzLz7BpageRcDAUMnIXJ5GTg8nFOSa8ksrSdYLbw9bIiaZqNxyZZSxyzlDycDnAAwOh5qGDTvtE0cuk2B0rRNTZYrfUdSZflkjGW2tyBlhg4BB6HBqO0udNk1M3d7bXHiG6mR0uo5MrHDKTtR89OvYnB7U9Cb3LUXkQYTTdMk8R6hY3LXMOoS5ZJrZF5+U9cdeMkHAwRTb63tLxzb3uqS3Et1H9t0+w04FoklY/MhUAlcjnI4JySOKkun1C2hjTXdRtrZdEEdnHa2zFJ5rdiM4ZTlsDg4GQOcmr1kksfmwaBb2+jWMLtq2nahqQAn2IOV3dDzxnk4wCKC3qSPd3l5Dvit7TwfoesOunXMhwNsiDJYgj5cgcYyPfJrF8y0nS4kgsrnxJqVq0kd5eXbFoGU/LE3J/RjwfpVnzdM1Z33Pd6/ealal3QDy1hu3Oe/H8lPtUGo3NxK8CajJbaJbELpd9bWRAYbecsp4OOo/nSS6CRuXcl9pMAi1XXbbT5oIorVrTT0Dm4tiN2Vbo+08EY3DBINYV/f+G9N02W9uNI1C/nk3ebc3gbaQeFZSefYg98YrT0yf7JA8+geGze39gZBdX93kxSwv8qllJHrkZII6CjxlpGsSaRDFrl6NQsdOSMSxWZGRFyQd3AODxyM/Wk7MfM/U5jQ58IL2Pbc3CSi2s9EvwShjkGCwBOPvHnp681dhtES6/sa0MthfSRPDqqagwEWQchVY5PQY+u3HHNUDNPewW99cpFqjyBrGygjY+dCFBKEgfiRkcjqeK1Jba7fQTpVi/8AbdkwXUNSPlYuLd1wGVWPJwoCkjqOg4rQzSfQW3+xpqH9s2luNMEKq9tpd6rPDduG2OVHQZPXB4OCRUlpa/ZrwWltPJoniTUpHivI7vC24gcEgBv4cgd8HOMVDaanbTJ9tYNq/huxm+z2ml3MwEy7l6gDrg9emeDk1asrfULrzNO0pE1261OEyXkMsZa6skTnAY8nCkDvkdOlJruHMuhGEjsblHgP2S208A/ZbpmeC8uEbacAdMnOcEgHBq8y3Wk3kUtvaHTNf1Nyn9mSwAQGGUcEEnAyRznBBOat6fYf27p8/wBgSW88J6Ey3MlpdFUn3su1sDvjnOD0IIBNUZYZI/D0t7JcJrl1qStbW9tLIz3VgEyVJ7/d9juHcYrN3NI9hq2sLebpFneDSobeBn1G1u5j5d1NGeQpHTJ69QDggc1kwX5g1N7m1tBFdTSD7Ppl1ETFsYYOATjrzx35rVFlZtDaWTudd8NRBL68urGEebbsV2sCxPzYOBkEZGcDuYbh9ofXb2O61DRBvstNuvM2yROOVLDqcDkZGD0J4FVov6/rqJxsSWdtqfny6HpoknvZbdv7StZowNu3khSeehGcfh3p0cVtdLJdWaXEnh7TSHOm3cwWUyMu1mUDg4PUDtg4NQXoZtNsy92DqV1Mlw+tW87M8cbYUqwHp1Bzk9K0b6NZpre0uXtrO10yNoItWsYmYXjjDKrMeOTwMjjkZNPbYbTb1K8Ftt0NJ4pItYuL1Wj+yEs91ZAHOc9eB14O4DNIUhlSC2uHj1DQbd0mmv7WAebFvXozH72DwDxkcYqay1OS5vHuyZNO8R3Xl/ZZbaMRwSIRtbJ7Z9jwSc8HFQxoktodPs/Ms7tA/wDatu0yrHOUbJI98duxORStdtsfkh5lgb7TqN99rSQhYdIv7VQqbk4Xd36dM554NMurSWzvILJJZLTXbhsyXjXf7i4jkBI6cDJHfBB46VAl1ZvfzXFrb79PVgBpFzKzEFlwSq/qcY9aZbL9j06SzSCG/tZ41uJpRGz3FltbkDv06+op7EblncuqvK0SQ6fb2ESG70+SY4u3VsMUGeM9TjOOtJHcRwWd5Nbw297Hd+ZELVgzzWgHJOevT8xzTbvU4LjTI4HLPolo7LbX0cCmYswyokPTr0J7cdaI9Tu/Ot9Rlk+yaxLsitzHGqwSxlcfhnt3B60LXRg7LYgvDHFHFBFIt7pgkVzf20RZoWZdpDHvg9OgPTFSzXmqNqFhcyCVNSwg0+7hCxpKqttAJ/HHJ4zg0zyYwxW2kNosEPmX1lNOFS5ZWySuPbOQM4PIpovYpJJp40We0V2hisJWZpIFZc5Cjrzz05GKoFrobEVney3tzYpHJaaqElOpJJMqxTIDu4x/kH2qvO+m+TNffZJZPDsLGNrKW4G9JGXllHPTqcfWsx5I7h44ZL+2ngmdZH1GNWLxZGNpPIPTAPfoKWEzmGOeQwxTWwCW8xgIivAr9D+HfnB61KVtyn2GPvuLiyL3wPnqiQXn2gvJAQcfN3+7055HFXdZla3mTTXlsLa6tI2Ed/ahit4QQRuPf+nT3qGaC53zrb2sZupzILmxMHzBMbsr6ep49xVmKKBrOASR3N54djkUv90TQzMuMDPp69CKdgas7i6ff3ttdz3otohqU2Yzpy2nyOjLgkAj8T6delVbuG2i+yCyFzcWoRJtQtjCFaJw3zY79ODj1yKcuq3EH2cXEVybyQotnevdLmNVbA3DOenPvReIE1KS2F3bWmpx7/NuVuD5NznB/X6cHj3p76kb6Es13FLbyXF1Fe3Wlxs0OmSPKFe1YYIzjrj8QR15pl5BLZXKWRkC6xNJu+3m4+SVGXp6de+Mg8dKbbzJL5+oQPaPeNIVfR3jYoQVwXA5784/Gq7ZENuiImoWTqss8piJktCDjH4frU2s9QegQSR3Uk88EENs1qifabGWYkXDKcMyr79SB061PCz2ltLI1vYyxTCSNrGVWaS3H3gT+fTv1prW0U2JbmSUWkQkS0u4oArFx8ygkjBwfUexq1uvLu4g+3C5t/ENyUaEOFEU0bDAwe2ffBB9sUblbMy9QtILFLe1iubWWyMiStqEcRPksynIY/pnv061bW7uZNSie5l8q6hth/Z91DbhYrgK3yrk+nvnB61DNZqkzi0imjkgiLahYyyfKzKfmIH+BPqKiR2XThfRgXujCVokhuZctbkjJwo6+vv1qhbO5durK/3XMo8461JI5ns5IlCNGVzuXt/XPNVodRkj0wwxx3p0cvFNdWwZQyyDgj2B/wAjNXLyC1gtLe2mubWWS68qVNTWZi8Gfl2jn8OvPSq9jplu1/JZvPbW09urkSlmMd0UOVyff3zg+vWnpsS1rcqiRUtxJePLLYqZI7TFxl7dw2QSOv58EVdmmh/dia6H9qllZdTWY7ShXAU9uvQnntVz7ZbTNd6nFHbW+otLt/sj7OSjqVwzAHI98D61VlWCy063S2ke5tZFD3sRtcyQkNyBgZ6enbpWezGtie5vE1B4LgRW+nT29uoWMRtsvWRsHnHr6ZwfXNJb3U/9q3q2+lQyT3KyJJp/2fOzcAxZR2yOTxz14qS2W0u4d969/J4ZSSQWdzCFWSGQqCoPbr0yMEcHnqtrHfWt5BFcPONVv/KexvEnALKePmYdM9Bzx0OKaSuPUgto/s9j9kg33Gmlo5Z5lg+e2bowz7e3Ue9KrR3d3E0/yR6fuSzvRb4M5UgqrHjv0JzjoaW5guLe/NlBBJbX8aOuoRGfEc21sk/56VpXN9p11vv4rd00IShZbEzjzFZlwWUZI64yOPWjW1wST6lW5vbi11We8FoLbWLoqpsPs4EbIy4LYPAzjp1zzVVJbh4TBbW88tnhXvohGAYsNyV7n3x+FTNLE+Uux9skuo41tLr7QQ0BDYXc3X9eRxUd9b+Ts04QRW2pQb0mu47s+XcgjIGe+OnI4ORTsU3rZbCyQ2yySSSG6l0NZJEtLglVeGTAZcjvj3GD061PeJdW9xbxXpk/ti5CSW955w2yIRgZP+PTp0qtAbSe4uNStbeG2t4DGZtMupCRKxBDMo/U4+tIJTHYEEWt5Heqf3a5aayIbr6j+opehnpuOWe0W92RW0ds9rGDe20kx23LBssR6E+3TqKuy3kUFhJexPaS2U0kkaaXIzNLa7hncB9R0wMjmqs0FvK0Gm3NzDFawyMU1S3iOZCRlVLY9eOfpVu3vWmuXvZNsWqRCNba3EH7m4UDDMc/pzkHmh6qxpFq+hn3AVzFYy3lmY2KTf2opY7Cy4wTznHQevSow6rcI80lrbTxQ74jhlS8CN0Hpn15xnmrizvaWF3bWiSXKy5fULZoPmiIbBK55wB19etRnUEuoLa2vDcyaNbsy2s+xd8bEZXJ6dfXr0oF8x0d3Cq3E8Vvbyz3Ikjl0wxMzQgjO5R/MYyetORYrZP7O+2wyaa7RStfeUS0DFcbd3149xx1qKG+mkv4bgTzprksiC2fauyVCpGCT0z65yD7VLBLKnmwwRXTh486tbYUbSrfMV7nrzjPqKHEUXruSNOLhxcmS2gurONPsri3ZUutrEcE/wCJwTzmnRyrHDI9vHIup3DSx3mmyWpIAPO5RjIyOox7is68u1a2Mbpdf2JBMwsrjK5icjcBxx19Rg96lTUbm6uYnluLqDxBJKrQTJIFSZGXGCe2fzFFtClK73LEdlbsClu9xc6EJI5J5kjUSwMVx39/zHvT57jy44rm6e7dIFMemXKhQGcN0YH8MGoLhJbkzx6bE0F0kR+320twAJircsB0OMngcDqKq206QwXDXEa3Fiu9FtTMcwyFchlX26kdD1o5eoO0XYvyy3f2oCGG+TXZPN+1Qgja6lQcgfT9faqkk1u9m6CC+OgpJ84BUvDMV545HUfQ0X18NMt4IbmS3k1ORllg1KGdjtVl2hSf6n6Goxeia3LR+QiwhTcwmVsXBBwWUfnkDpR6CWun+Qw3N9G1vKftY1VwotZCygPGcjk9en0I6UTXtoLmeJxdJYIqm4jyBIkuOozkdevaq00qukUkvlFJmCW0nnEvBg8fTPv1FUru8gGo5FpHIIF/0nyyT53bPvj9O1CXQbikhL7UdSMpMiXEl3IuACM5hIxn1OB+NYV5P5gdVeciNv3GQMkdCDj+lW7y8KmOPKvMx8xJBKwIj/u5+nfrWVqdzCqOYozG0mPKyx/dnuDVWM3Yl06w+2vzPbb9wURXD7evfJrqrO2kWGNJNHuLO6uCPImsZG2qq8OwUc9ATgVg+FreeBwgsbTUzcqykyPllwcnnqM118MSWgjmX7foF5K4WzI+aPZnEnQ+n93B9aG7EpdS7ZzJazSTWl5a6xYWABgsb5VV2VlwwVeM468YI4NRz2K6UBbl7nR7+6OyeKc4i8tvu8/0POafcaYE82G5sotU0zTXLNqemEb5Q/OSe+OntyOauW9neT6PiG9h1+5vy0D2rgyXMKg5XDHnoMc9QM5GKm91c1jp7pEtouv3AN8IdMht4xCLizgaVZGHbH5n26UUzTNPudWmNjp0piWJN8ttduECuDtJXn/OaKnlJsNjlkjuZZbCSIa3ZJKbyczZQpjHy564HXnNMXyILITWyXQ0m8EcF3LLtLBjy20ds+w6VFeyzavbJeyNbWR0vyoXtjGUkulzknB56c47A9TU10bK2kt9SnNtLp+otI0djGcCI4wpYe+OM9TVD5V0J4Ig0f2SWaWw0WR5LmzufKBlmkA2quc8Z6emO1Q3Gp+dBHN5EGjXumQLbzwplJrrcck469ORjp+NEuiX8FxZ6RcxNeantiOlxQzAxqGOQf8AI570TT6he69cahJA134ls7nZPalVeMRouN3A5x14yc+1FuoNr+v66E4WG1jFzKj2fhLUpgssNrKu8sq9MEf49yMGm6n9pOl2+mXoNhHaRPe6ftjBe4LEhVLDk/LxzjA7VBeeRaXI2PHrMN7FiUvERHZzytwM++fYEniiDTLufWv7KkuBe61p8qmC6jm3RhVAOFzwccZ688GqHoiK+vZrjN/JBFYTQCOyurOEMkkykZPAHXv04Bzmlt7S30zRjPeB38L6hdNILeOUNJvUZUEH9OvHPWiLULueW51a3SWfVovMm1AyDcgwNuV7HH/6qHuYtBizbj+1bW4tTHcSSQ5W2klYE+3ftgHtSvcSd7ksMM4hjstYMmmJDbyXthHCA0s5YkIhb3HGSQB3FMvHNvbJe7xpkS+XaXujjcsk3GWbA+vQdByDTtPeQxyadFtvNY3o9rqdxMQFVcH5c5HUc9c9DTLbVZ5rx9btLaS+1eBZZtTNxho+OBgd8fz6UrdxejJLf7ItqltcXH2bwpqM7XMcURDSxsq/Lu9jjjPbnrUupNew6TBBL5Wmf2bEHgi8srNeq54zxnp2OMD1qnpjLpt7KsHk6jBdQLE1zdRkJbySnnkdcdsYB45qzbwSXF3b2EVz/aniOyuS6ahJLujeOMcDng475ycjnIpvUb0SK189rfXn9pwQLpmgmWK0vLGKXa8rAfNhT+BOOnUGk06NJrn+y7ieXStGkklvLO5wNxYcKu79OfyzT0u0NwNaitP7RujDJLqsVzHuihcjaDgcHB6jPXp0NRPpUNhiwgnj1lrhI0tbpJCsdtIzZ2qfbjngHOD0p+Qtti3pd3ffYLzUbe4h0jUdOsTBLHJlZrws3OQeenQjoDnvVAMn9hXdzHZJaaNeSR2TzSYMwfqxQenrjtV1YJtW1YmOJtT8SWlz5ckMWDCUQc/XH4nNZj3KxXn2h4o7+K48xntUJC28hJUbgOPve+CeRUjtfcfCY40t7YgaZKJ5J7fWpsqZ414xnoMnHPJHTFLbalbpZ/2jp0klncSRmPUDMeZFZgCVQ8/d5OOn0qTUvtKPFo+pI2oX8UEcOmC3lDRLuOQGOBjPTkDPetLVbmS61G01C7tornWrCdLWTRoYQU8qPqxx+nU9wcU7vYlbXRT03RIhqdxY6RLGmh3zx28WqX6/6sgZYK2O59PYZFQLYT32oz2kFwv9oWM8k/8AapmKrKkYwME5zg4z1weMGnSXlnaahFNqKG/0vUUluI7C0l/493Jwu4E45zkZ4PX0ps1pcNEmnarK9tqltbqbG1hAcSiQ5Ckjk8AjJAx1pruCStYNL1OS0tH1bRLS4Rnt2XV7q4wwUsf4QcEZHXp7d6ghsmivJ9G065truC8MccWoTggwt1Kq2COv59OOtaGrK1xZw6xdSW4L3CWdzoMAMeUjBPK+5Ge/qDUs8Ztra3j1uKKz0O+Ml/ZQ2LAyBiMKre/pk4IzkClfS42m9Cla3cwuJza2ct/4nsrl557vIkRo0GBgHhscHuew4rOt9ctvtkl3PaHVYrqBmuJXjIjt7iRuWA/EnHANbepSTvbiS7EOgahpVisYsYwwkvQ5BI45GR06FevINVYtNs4UguJiNO8N6jcrDJbRybpVYLnLD36gc8c55oS0uO7VkjLUq+rf2aJX1DUY/LgsriGT5A2dxBJ6446fj61pyTy3OpDUxCdR1WK6Md1pkUY8kpGPvDHuPc55FTrpLi1n05ZbLTtLDzX1lqFzxJKoGF+YdMjjJOecEc1nmS7Nt9u0qD+zo7CzaK9IlKySlsZYA89O3p60JitbcUy2NxcwPen7Tp915twljby7fs7scDIPH58H0rotaFxfwvYas5g1XTbaOOytLXlp4ycgZGD0yPUdTniuV0nTxcMYrM/Y9CvXS2F7er/qsDLYPTqO3tyK1IJLl5JbfTCst/ZvJdPqxlw0sScd857epHTFFm2NOyvYbNcxBJb+YLbaPcXIhudKsZOSUXHKkevPf160XiXt1p9lpuoyrp2npFJfWLRDfJK5OFVm9weCeMdqrFybBL+xt5S0lsU1Gadd6h5GwCO44zkZA6Yp9vJAyS6VE4ubo3EQs9UlYiOMjBKjt1HOOvQ0MFZOzI8Smx/tF4xpZ0+FLW8toy0c9wz4LEAc/l0B61dc26wywWiPp3hnVbmOLzTtaRdq/MQecdO2cj0qQ7tTvG1GCN9Q8QW1w0t55wUweWgIHHQ469znpxVK1t7XTFjur2T+2Le7t3mEMBIW2mkOMsCcdTx0B60J6D3G2IfUZ3itpI9PubPzbmK+mJjM0S8AnP8AXJGcEVZtLlXSW80SzdIHtBBqt3dqJArSNkkDORkE5HHQAGoodOMT/YtWkkuNasIYobCCH51ljJBIJA78jPr1q5rbxyLLrN35Ftp19eCOfR7FtpAjU4LL7kZA59aTXNoxb6lNtNX7e+j20kMszXCyWesXIKrsQBmCseOTwcZ7Cmafqd3HNcajpkUkuvWqzT6jLK2VKfdBXPXA/HtRqU119msNNv5PIt1t3vrCOPEjMXJCqx68g45x71UvdQledJbm3Fhc2qRW1xp6Bo2mXg5AHPT8s5p30DTuWA/9niRYI4r+0u41jnuZYuLeWVuQCPc+wPar29rXWRpsE76zr1lcLJbX0cu+EIq7iFycfXGTng9KZPHCr/6UZbLwbqt1uMMUiswZF445yABn/A1D/ZzX+nXP+kQ6VJpkUk1nmIpLeKx+UHkHp9MZ5BpiWjsJ/bTC5/t+CzOo30jSS6jDNFujViMK3HHGDkZ69OlNhsrDT4ZdKkcapLeQqLeaGXYsE7tnr14yPQGoxM62d5eaeg0vSlENhexRSYeZiQWIXqMjk46DoauvYqtq9osZsvDl1dma0u5oQ0hKL0B6jOCM88ccGlazsNSvuFs14115Iea/8SWNysQCyCSMxqMk5749snIq1a6jYabN/bt2IdUjuhM9zpgiIELkbVZgOOvqeTyMVTjWSSzinso/7Kv9PtGeaQyGOW5Vz94A89PyB6c1MJfs0c8+lxPaaFfxRWN1cz4ZlY8sQp5AxzwPoaPMTfRGZa6TbRE2d+8s+ofZVOlrbSb41Z2yAScY9O3fNT6lfzSOl/fbX1OK5W1l0sxYUxx9yR/9c9+lFpbxXCXei25hidrlrq21W4Ux/uox0U9Bk9+TzjFRxXf9nxxXumJcSXcVtI2pSyyblKscZAJz06/pT3BaRt/X9IsNJb2aW0t5JFd6Zqkck0OnwSti2c8KzA8DJ5APB60+aS5uraOK/lkOr6aIYLK1ij3K8XBZSQCegPPXPJ4qD7CkU406yuEGlaikcB1C7ix9nbqyhgMdeOBzwMiktkUSAWbINYsZ5Lhr8y4VolGFIBz9eee2KLD5mtl/X/ALgvdPk12PxBfxWslrczss2jWwKmIIuASvuRnnr1qt/ZlhboINQNykd9bvPpUUNwH8su3y9eRkepA9qZp2qSWaXGqabG1yLi08m/luotyxs7YOBwenXoOmKWK3jh8zQXnsbtnlikttXcFREqjJVW6Zzwcdc4PrS16DurakE8FzLnUbp2fWrK4W1/swxksIkAJbjI69sEkc5xU3mwJcW2p3dtaXdrqokf7HASAjdFLdhk8jPXrSadJcTtLe6aF/tayWWa7meXJdCcA4Jz0FS2NythbOLEO9hqEUdvd3V1Hk27McsV9OfTGaYtGijc6ZdxyyWF9b3cms2cccWnRxnzI9hO47jjPTjpnPWnxyTE2+o2yPeaisrm4s5Id6BFUjdx6enJzz2qa2uWeSO3glCalbyyXMGqzMy+dEowB3H48kZwRTLXVZbKKfU9ISaASWwt9SkZgSfNb5mXuOOuMY7d6B2S1uJcpBZols722qQ38IEUx3BbaaRugPt68A1Qgnmtbt0V/tOv6fcbhdxT5HloOi56479T26Vr6bYhdN/sNpPsfh27ummhvpowWzGvAHYZP19Kzr6zaTTYwkEFheaZGxd3jKTXm5uqjqePyHrSRMou92JNrE9rHJqdkZbtr23Kam0sYYRM7YPXn+XtXA+JrRbSR9Ot7uGeDPmpc7SPurnard+uP0r0K/srS6kiv7eJ7bw3NOlpchJvmZ1XJOzp7/AP165jxP4Uaw84XLzQRNCZ9ORwG84M2BnuMj8u4pkO7OY8Iz2rzCK8+0KGcZmiJUqoPzHjnp6V6Nq76ebs3fhjUfPgVo7ezttQlLOS3DEKePvc8dsE157ob3cmqhIXhjv5ZBarbSjaOe3oMmvQb144Tcpr/huOSPT4Ws47uxHyLMeQ7MMbsHgDpnPNDKjZx1M42Uei3d7cajaTJHabrcXmnsWSS5PIO7GODxgjAORWxp9lqzC0trfULfxBa4GqX9vIQuGUfMCxyTgYAx9QKLBJYLLT7HR9TXV7KCEajfWtzhYhKpGVBPJwPqM4IFZ1zBbyzOs9lP4cvry5W5Mq8JHCRggL0OOueDntzSWo9I/wBf0h82qafcC4uLJ5vDeqX10rGIDZAsR65/vY9uc1PeLqmowQXt3o9pqFvGradbXEK7emSrBRycdefxNPttI1MWs80MVt4gt5pDp8Gf9ZjGQVXPpzz26nim6ctrI88Gm382hXumxhxb3zM7POp6KM4GTyccfXNVpYndDfDEf2e9kktNYhJ02MXIsr7OPOA+6FPvyT06HFSyWeny6lBB4ls7nQpJZPtV1exkHckmSML0688gHsB0qW5ijjv9M0/xXpgtopZBeTanYk+ayv0LHHr264yMVYin1ILeR6dcRa5a6k0lp5co8y6SIfdyScrkevOO9SyklYW8tdTHhu51NLm213TbiZtOj80F7nYOQwzkrkDpjp34qjpWq6bo2vJqnh3UGslsreN0ttQzI80nRgF6DnqRwPTrUL6nY3M4i0mT+wJ7WEKsG4s08wJ3d+M+3A/GpNRibT5rLSvEdpHb2cbC4N3Y48yTzB95mHXHQDg44600ht9V/XzINVubO7vY5tcspbB5rgzyahHjcyNzjaOOvPrjitG5tNaj0w6g8SaxY6ixtILmX95cBV5XA6jKjJ68VStobu3ty2lyRapBdF7RrcfNOUz78jOB+HOatfbLCHURNpM8mhXtpGpS1mYyM0o+8QMkLk+nH1zVMVvv/r7ypGIre5M+hXslm9vGsogvxuZ5B1CgcD5vwHpU2sQWsL2k2t2VxZ3l3ILqW+EoyUbp8o46884PbAqa8tbizurZNf0w7WnFzNfWZ+Zo355IGBk/QjkDtVm0tom025l06/j1c3UxtY7CX97OIzzyT0yfbOBnNSG69DMSXUJYnETxazHeE2gG3fdbF5AB6rkevbvUd7fWF/eI+nPL4cv44ljjhDMTJMDtYkn7ufY4H41HvtN95c2Ukvh++t1HlRIhO6VeGwR93I9OB+NXbW5v7vSv7M1DS/7RsLZzfzz2sa+YwYd374HHbjtQ7bkt3RNNbNptzBZeItLSexsh5s11pQAZ/MHBZun3uB0IGepqLSrfUn04ad4fvYtUS8cveafNJ8yqvIDOeegAHX14qtpNm09nbHRNcQm8lYT6dKxwiLyu5jk+wznOcjHNP1q+ivLz7RfaW2hT3bIIbm3HlwLt+VyuDk4GTwTzx3oZS1KD3Ok6mmqTXFpc6HrFw6raxwbhbrtO1x15xjsev1rfupdUm8PST3Uen63o2lltPtzuHDEfKcAZOAc8/me2dquvTadLJBAbHxDo9iBDBK8Q2Hcvt97H4c8dqqaDZWTXCJBrc2jfY7czTJdrlWmU7lUA/mScjp60tdhp2ViS3j0mPULa50LUp9InsbUSvFfZ5uRyAF6DJ6k8dOOaj1W4l1OWM67p7rJO4vp7+1AZyjDABA4XJ7+nAFS3UpvYbSLV9L8953GoTX9rzLLGehwBgZP4gcYp2gi6Vr8aFqC3H9oSG1/s64A8wxMe7Hge3fHORTFvov6+RY0K31ddFlm0zU7TWJNUm+xSaYzMZzH7sclcj26c561JLd6RDPqMunSXfhTWgBHZ2sbdXU7X5GQM4xwf51Vv7myk1u4urvT7nw9d2tt5EIsCVja4QYJLdOemMkdc5rWEFxp4totXsofEmi6dELyeXT8FgXXB3MTzjoMYPXjIpbiWuv8AX/AKOsWt3pN5b2Wu2kWo6bZbbh5dLA6OOC7fXgdD14qDw9DeXcp0zQNYilGqPIlxYyyk+Wg5XcxzjsBnnvxzU1rY211FBbaJrZt7i+nYXOn37NsSPqm5j+Qznnnio714mS4udZ0t4HeL7JBfWK+XFEyk5PBycD0yCeDSWhSet/6+8r6vJYzTTyXNnNod8hEEL2h2w704c7gc9OgB69+a1IoNSsZpIbee08WaFpUa3RjMg8sbh8+0n72OOmOegJFWJ/M0idBp17aeKdEsYhdGK4UDDMMMo6BsZ6jHPYkVzli2nX9/aW9vK+j3okY3T3MpEGCcqNvGce468dKauKyTt/X+RfggsJ5be0s7mXQr1pGe5i1AkQ7D8yDB9PfnOMUzXbm4NvJqmp6V+8ucW9rfWwMMKsnJwoOenXqCTircuoXrWmo3uuaRFqkdwv2KDVJAQsRTJVl79OuevTNQ2NxLp+oRyabqCa1p1nGLkWeoAkBiPmRVPBwecj2OKPMdun9fcXLC5ntryGRfL8U6HaILqS1TGIwRhhk9e3I574OKqPIqRyxaNqf9mPqEjwSaYeEELHKgseOOgJ575FQWem2razFZ3rXXhi5u5DLLJMQItjZZQF6HB9RnPpmtN76aPSLyfV9Kt9at5f8AiW21+IxGYwuSpVeT055znpnNMe5SvFWFLi51XRmsohH9ihu9Pk2QrMvBfPU8cY6ZzzV2RLuCG2sra4tvFekWyLqNxbLhNjAYYFiQTwcZB98cVW0/94kcOi34ltrGAX01nqZwnmZwQoP5kjjocVSuLeK+uoIr6Obw/dXsvmvdFcQ+UeCAo4OM59c+maNhJaaf1/mWdLnRYbhdJu5tI1DUpTANOI8uMQt0yxHOOg7554BqpeWn2Gd59RsntP7OX7Kl9p5zGZR93cw/LJ46itbUL37DcXs+q2MXiPSbaIWFjeL8oXAyjhR1wOx69M5FQaTbyx29tYaZqJ1GzjjGo3djfYRFkX7y88nHryM84pW6B5MtXVpew/2dC/keJ9NmQandpafNKrKAGVm69MAEdug4pthdTv8Aa5PDmofZJdVlNkukGPkwv6uffjse+RzWVatb6jaXFzbS3Gh6/qV2EhtYgY4PKJAb5jgEAnHBzk54BroNc1a3e+e08R2SomiWps4b7R8hS5A2ln6HB4APHUc0rMd0+pgR/YdN1LVItUE2gXVhGYQbMkhpl4+8RgZ4HpV2+huLBNKsNYtrfV9PuwuqSzWZ3zhAMEEjkZHcHOM8VUgmv7bShbzNDr+ny4vrpI2G8YOGVieenAIP0HFV2u7dgZdEubnS9SvLgwrYyACIRMOMMe3b1zyeKqzuTdJF/TLu4ia8fwxqYng1OR7OPTJmzL5LDuxyOvA745z1qqt1p9vd3Dwpc+G9XsolhijiJYPOpwx3Dpn2OB+NTXk0DtLd63o8sC2MJsbW80w7IxMM8kjrjtnjOQSak/sm7uNLFql3B4g0m3jXULr7KwWRH6Mu49cA4yDz6cUadCnqtv6/Mju7a4t7iysvEFnHqel24+3S3Wl4LnzBxvbp14HQ4zxmovDZvn8yx0a/gvo9SZ2ubGRjvWNRkbnOT0wo6nvxzT9E0q11KK0s9B1GW31S8nZLmyvpTHCE+8oY85x0GeckHiqmoS2cl1eyavp8ujanMVt7aexylsu07WYYOTwOQDyc+1K2lhdbodqFxY3qS3kUc3h7Wri4EdvbW67YCoO1yD3Hrg9evWtG7u7cFf8AhJtLiuNI0qE2UN5pg+VnYZVi3fHQZ46jk0+8ttTuNMc2nkeJfDunIba3lwAY3deuB97HXtn3NZulaTCbeKCx1zy5rW3M9zY6mMRmdTlUAPP4nIzjii99AWmhI1vdJp9lb6ZdQeINPtkGpXNtcDHlOOCOeXwMdOvXHFQ6Xb6Z9utra6uLrw5eTymSd5RiLYclRtPXHXkZz060zUFEUNoNW0h9KluJBdyX1qc7o2HygqOBk884PWorvR9SurbTri4nXXYLtmDRxFmuFjQ9G7jI6e2fSjYE9bmrcWV7cW8ttPpkeqfbnaVbyzj/AHsUMZxuCjlNw56kkUuhXN3Pazy6Bqcd6bmc6fb6ZdqplELD5iCeBk9Rwcc560q39tHez6l4PvW0ea422kOmTtlpA3DbTnAyeuCCBznrVa+ESTFdS01tKm09GtY77S/uvPjO4sB26enUVNg5tbker3Wmxal+7t5vDWp6dAYVFqeJZ0OGOe2R6EgevNSTRXV1AllqVimrWMTLqNzc2nzyEHAO5uuSOBjnHbir8Fvdxm3mxa+L9F02MahdqFA+crhlLH72BwCPyqCzttNvtKc6Vqcmj6zeXpSewuCViW3PKqSeuB64OeelVsLXYfp832Vp9W0OUXMQm+z2mj6mS0myTAyoJwcHr04GSa29K0OW6mfw7awT6VqcQdr6K7lCRS4G5eccZHqOPxqvfaxb6xqFvea9pDWdpo8TafHdaNFhGkGNrlunXgA8DnvU10mowWmnm7uba/bVY1lkvhI0tzAFP8QHIyOnPIGMCi/MVyq1j6s/YfWK18Q6wJsQblBEQYNtI+U5r7IiX7OZwczoG4J6N3r4K/Y5uI4/iRc2ltd/aI5rfZG2CA6A53f56V97wGWPzbZwAu3Jz2HY1hbVnalomXIkb95JFHgFQcE9PWrK75/LPmIjFSMjvVWNTG6HzcqUzx6emKmVYmEBRGLdCDStYaYsLxhY0d3JyRmpEH2dCAhcBup6UxGdogTGEZXxz71NmRFnSQgDOeP50XAh1CGR4ZygCArk+orzXxZCs29pvmkKYB/lXpM6jLsshkymTj+VcZ4nshfohiQRkIQfcjpispq6LicF4YuXtb7YwyNwIFel6XcLBZhCd6Tsfwrym1kaDVSDwwJFek+G7hUIVuYdnX0JrmgazV9TqI18oiMfPCQGOKuMqqxKDzIxg/XNZ1pI1sCJMESg4P16EVoRM9qgQ4IcfWuiLOcsIQJS0cfBXn60AfPG6RDI4Ipqv5LxkSDBHT/GneXtAYScbufbNWmAxI9xEnkBJFbt3p+DceYWjw69KbLhnciRlwQSBUkpSbeFkOcdu+KQA3+kOA0QHy59+KjUmUiJowAO4/mKeAkqxgE78YzTAqBQpJ3hjzVbgI5KoYjGCu7731pp3W5kjMYKNjnPSpG2RJKj5Zjgg0xUSDf5hZw68UtwEyLXOYzIGWljVYNkzo7o3UUIoRkdi3ltmhchUJkJiBxz2qvQTGbVZvNOfKzyPSlZjIp8tz5IP3Kcw3K+yT5N2SP6051MfmCB1Knlhj27UDI2cjeIXyh5YYpW/wBGQGHY5Ycj096QK0WxotpLL8w/wp6RNGI5gASxORn9RQBHFEI1EpxJuz8uaI0aT55P9V3HpTkhLZlIxhuVpdpmdigKKOSlAAZGmwq/6oHj2qQMsa+WBvOeJKaZCMpBnaeGFKhW3XoHLDt2qgHbBFnzc7z0pmS7HzX6jINSxoGw8pIQjikGZ3Ckjy84GaAWpGZSQAcY6ZqxYSssidCM4qPyjEuMh1B5NWLS2K7mBGM5pbgzYjLYGOlOlVXQg9TTo9saDuDULvnNaN2Rna5k39r5a4PINYN/aBeU5z+ldXM4ZcPzWJexEM7j7orCWxaOXlQ788D8a3LSMW1rHtOCOSSe9Z4tzcXiKp+YnvWw4EaFGTLHofcVNNbsmTuNIdXyX5kGR7VJglc8Nk1CrGXYWGGyV/CpgABgn3/Kqd0BFIuxTlAcA9Ky7x488HyyBkk9K0buVYUJ34PPWuN1vXw2YHTeXIRShzj3pJ3HYgv5JJH2BMlucqecVb0u0VHBlL5NV9PESyl0d0BAADetdXplooRZ2KvxwAOa2jG25Db6D7S28+aFkBPl/Nwe/uK6a0jYAED5z96snT1YO5Tgd63bVhGu/Oc1diUXVXCjHXvUjDdwOvemIQq7hzmpcbVyOppBsHB4HUdaeDx8vXvTQSOQOaePlw3egW4wg8Y61Xcl/larDjIyDzVeXDA/3qTKRUkfy5CjDKVXkzC29fumrEj5/dN19arE7H2P9ypfkNDT2ZTyetSmPKoyjnvTY1ML7T901M7LA69wR2pNFDQ25QQg35qOaTKEsP3nYU6XYuxwOfSqd1KIlEp5JOMCk9hrUgupQsfmvy4OAPasy7ba8rpJudlBwegFWLtipnIO9mA4z92sm6nj3eh4z9ayvYpDLif5sFecAf8A16gwzZOc5pxyWyCCT1z1p8MZ3kumKW+oFmLKjOMtgVpJt84RoMb1+Zqr28P70AH53Xj2qdA7QiNOXXq9aoCWIGRDBGfmTkmp/lWKMFMyKSTj0pmRBgrnJGD9am2C2kLZyCv55p9ABAjLG4chsnJ5qSQu0RdZAQzYoi3CTDoGXb27ZoQIjRq8ZAPNUASRuQZSB2GBUb/vG80pgAY4pUClipchWbpTcHMib/lY4zQAkpBKOgIAHNNLrDJG0b8FcnJ6GpFLKskA53cc0ijyxJEUySMD60ANO9HiZHGDzz+tGHXYGQPHI2eKTaC8ivGcqvDe9PgRZUCByGUEj60CuVppEheQKhAZgoYVXuB9m80E79wAUHqc1aKyBET5JW3E/SqVw6NF50oKOG/P6UEmRfxNc+e8+EEQBWM9BjrXlnxb1AyaPcToXjtSpD7v4iFr07Uv9KYXEx8q2LnK5x+LV4l8fdYC+EdRt4sCNEZhIOhzxgVnVfum1NanxDrWqS2l5Bq+nwebd2MjiYSRh4liY8EjPp0zzmsP+zoTd3mkQmC8GpkNb6hODGsTD5mVWxj7xwSBjoKk1C4jims7lxC9pcN9nubaOYh5GXoXBPGT0/Os7U9OutNF7pF+ZYLm0IksYo281Nrcn5uv3eOO45roiraHDN8zYfaYLmGzv3jm1DWrW62SpcjegiQ45bn0x3Oa17/T44Lm4/t2/wDsGj6zA2p2tnpxDR+YBhVI7Z65PGckgVjJrc5t5L22kttMtJkXT50h6kH7zhevTnj3wafDcQ2WlS2Gm27Xd1a3IvLXUJjgrAmC2FPHXnjJ7EdatkXUi/oWp6lY6VHqthaWelWioNKv7mQBmZpPvMVPP3cHAx7Gq8T2SQyLDHceJta0q7EkFyMvbSWq8sNvbPXgFgQOooUaPNqpvNYvW1UavZvcC10zKmG5P3Qy9OvTPB56VbmvtXudJ0qa78nRLLTx/ZN2bb5Lgq4ySw4LYHIxjg9TmhWBXvZjNVilZr+DU9Xh0uG4Q6vY2FhyJXfgKMcjK9TkDOSRzWtBaXFzpsR0jTodE0fUkAj1HUpFLCSJcsytnC5PBAyD7ZrI0UM2ozv4e0tb2bRpGu/t12NwNsq4yyH35Hftg1U1W6hdNQt7/UZNUmIF1aW9juMAZzucLjkZHXAHPJpa9BruV2GnXN5i9uL/AFu6uoj5otsp5c5OFznrjHGeK1LcX9zY4vrqz8PadqB+xzxw7cI0Yzggj5ScZB5z2Iq7Hp0muQXK2xtvCej3cQv7bzCoLPEoB2t0Td0PX3GTWVaWmm6teW1rolne6vf3kC7bi6O3y7jIJAPU4A5xxz6UPexnaw3RZfstukukaVJql1cQvYXd1fqWjMjthGXOSMjqDgZwM08XGnNcWcvia/mu5beQWFxp9phT5ajC85wcMcc5PcGp9Uvr0wSwarqK6dHdBpTYaWo+WWPhVYDO3J6Ekg9aXS7V9cuYotF0qLTodRiFtLeagekyDcXVjnbnABUAjoM02V5MmvLHUBpyJKlr4csbUiyk+XFwySNkFgRlsL06HHQmqlj/AGZpcyTWGnXPiO7sJHWaS5Um3aMjCkjt9Dzmo0l03zY5b+e58R6vcwSQ3MTg7obgMRGc98YxgnHpitJbnV72ztpNSv7XQLGaP+yLxYcbwq8/MvbPUfoanbYvlW426jvILWJdV12PTrawkWOLT7Q4naCQ5O1hy2AcEAA45pLe2eC2u08PaeLOLT5W1C31C7ADtbAYPy9Dg89SccYrM0yMmFJdI0cX7Qs1rd316CYW3nEbEE5GQcgEjmrmssmnXVpba3qM2q3GmOtk9patlDABuyG4HU4PGc9zim9tCU09xp0uyfUJItNM/iy+ULdwyQr+7U/emXHQ4PdB9RxTdWvL+fT7i0u9Th0vTrndqtvY2h/j6KnHK5x1Jx1OK1LJ9StdNk2zxeGLbSpMKgyLuaCbuccvtH0IHrmqS6bZK17ZeHNMl1e6hnF/banddBDHyw24x154ye2KB2aV0PsrqCa4jTw5ocltHqVkLOa6vwMLcD5mZWOcZ6EDg8Vn3t5Yn7NqOpXM3iXV5lezu7RjkRMPljct0ODxgk5654q1rcX2e2ki1HVI5J7uIanZ2WmlirSMcMuByMjPIwOpIosEu77SrmxtLOy0LStT/fpdX5XIeMfMVbkLnGDgH8KLIWj0G3Rv44rAa5dx6ZbWTLps1naAJcGJueR1bA9OcHgmqunXEGmN9o0OwkSTS7kzm9vMDNuflAKnGQOoJ57YNWLOWFL+2fTdMk8Q31/bG3upr9DtW4YhUwx64HqQOmDVfX4/sv2d/EN/vv7K4GmXGlwEKRGgypyODg+uT6Gla7E9N9xmo/YoXlgTztY1BWEtsYSXiZmO6Tgc/wDfI69a09Rl1O30SP7dc2WjaRqqtqVvBZgEiVRhV9U3DuSR1yBUdpqus6bbJbm2t9E/s5vtAYqVuXhkbHI6vhfocdjTGXTbTVbm20K2m1+/Sdb6zvZegRcM429MZ54BPQY4o8g8yqkUurXtsNE08pDqMIs7m71TgLcN0IbnGenpnHNRmaGK5gvPEF3ca3qGnXRsp7AHK+SnG7d04PHOT3HFXppIrvUbufXtRMcOqQvqMFrpX3VnHCqy9Bk8jJwTnipLGS8t9Me8tNPtNHs5oV0m/lvfmdpGGWbB5XIPQDHTmhMH6lPfqEO9Tdw6AlnG1/ZRxki4mSQkKoYcnA4yeg6iphY22t3MVpotl5Fhq4WD7fqJGVmHLFW6DJ4446Disq2lsLK0SWEXOqavaXJ3PNloXgHAPoPoec+1OvdOEL3GnX9/cEmH7dp9tYnzYy787cDkZ9eOckihJ6MNLGvZ3WnafdR3WqifxPfQSvaXts4yi44jYt0OG4wx68iptSstQstKgGo3UWiHS2EaWa/JdTRynOQwyX2r6AEDnmmW13qJ0iA20dvoGiaqosbiSdl/1iDLHHJXd1wMjPcZpdL1vR7drLUotNuvEOq2rOmozXwLwMp+SJsn29T1xik99S0tLISy0lLm9nh8IWBkltZxf2up35C/uowCyjjB+buAT0BFVrmbTL65uLjVtRudXuNStmultbAEfZ7tjypXnGcdfunngcVJrkb6VBJFrWsiS5sDELXT7WQ4lgcliquME8fKSMEe9Wre9mubW50/SLO38OaRdudRtLu7A8zEa8hX5HJGCeeoGMmkS0VLe41C5sWSCC08N6LfFNNu3uMArIoyzDI+XOOg4PrzRpk2mWz211LHP4lv/MktblrokwBT8sTZ/LhjnPSqcmn6e+owRxz33iW6v7Tcwi+VYbtjwDnr+Pymtq4umnES63dxaBaFzY32nWMYDgouAWU5HJwcc+oNU9NgjvqU9ZtbzSXih1nVba2j09lsfslgQZmtm5yrD72OhGAQMnJp0WkreW1+ujaOtwkCSXaajqh+drcDDDH8WD3znpxmodOlazT7XpmhCWWxVo7y6v8ALpMrkhXZWIPTBAJGKrXVxFAbb+0dUk1R7KVYVs7RsxvbjlgGHTng45B5ycVNmxvTcyESztXjW91T/hIBGkbi1jDN5mVORu744GeMfhTZNEu4tDnvLa7/ALMkMT3MUU0nMsRbARSeuBwTnIrpoFvpdPvILS2sfD9gobUrVJOJ5EPAUNnLY9Sc4xxWbHZ2tzq1gmmRXeu3UiRtb/a/kjikPLx8DHUfeAwTVqXQzcdLmbdQz3z6PHLBNbXNkqyw3Mkfy5HzA5PBwfbnpVXxbrOu6jcxyX8sN3dXL+alyIzvz069sjjr0rY8Ra/qdvdwPq8kBgmeVhY2p+a3ccYbrjPY5561j2c6xSSzXckv2VSoQT/MVAGT24zVqz1G7LqcW3iHxJoU13bi7mikmzDJGhIYj/ax+lZelS+ZdGKcj58Df6dzmvYvD/h7w54sjuLo6nLb63I5+zyY+QAdCf6Vwuq+D3ttkUhUzwzt5l1HwZB1HFNNLQiSla72G6Cpt90TzyFGnBWGMY3e+f8AGu6nv7ibTY9Mi0zNwJftEZIz838+lR2c0d/oOmWUunx21zZSNJJdR/LI4PY+uO2e1TW1zqtxqQXSrq2toy5V5Lv5jzz1HT2pO70EtFoal3rL+IZ7a9u47bw/pRWPSr/7CRvJByW24OcYzjtzg80ujRtPqBfQbA6vqGnzSXhvr7lZ7VRgZUnnHBHVgeMdaxNPe001PtstudZvHeRL20eMiKJycI49foTyTmte+W/06BBq9/Hp76dBDDBaWpIlubZznAYYzjkHgEdc1Gi/r5mqfUZqiQvA+n3+szX8ctub+ytLEb4kuHbLJgcjI7jAzyRV7Q7edrF7m7u7bQvD2okWN1HFtYh1XP3cfKTjPfPqM0i6jEbO5sdA0yPSNNubkXVlqGokLJGI1G5Qw4GTxkE5HBHJqkx00LE9pHJrNxqERSdLgeWlvdO3y4PT8yAeMYpWbRWjerIbGDzrW4uNH06TUJdPMn9o38/7yN4ScKxUnPT5gDyO2as6hDbC6t9Pn1ObxI9k0ZtIrRi0LIeZEDAZHHBIGQevSpZ7hEnP9v37xfZ3TT7zS9M+UtDGpIJ7Nhj7nqc1d0e21W3sx/Y2lRaR/ZwkvRfS/LLLbMcDKkfNge+R6Hu72IVt0TCe+1GwuYrGKz8OaLcudVtEm27gUGMBh0zjGefcVzkFjHf6zH5FodQm1WMRJcX527bpsYw3fHft06VZ1HSdLt9Sks4ri58S3jqs9sbVm8pSfmkUqOuM9VHXgikltLhdNjjvL21sLNjJe28MeeJCNqqSMkZHGTx3xRp1Le1i7qMk1tcQQeIdb2IHOmX1lYn5hHH93cBw2G6ZBPoaxNNjsb/W/srajdaXoiBlub6QMVkYcorA5xn1P4eo07ZmAk1XR9Ilmt54RbTvekMySgcsM9M+nTpz1qtBcReILkxWTmOzt0F7qljdMEjmeMgME7jjrjODyBU21J2HQNFazyazfo1hq7Kg0aS0h8u3ZkOCzKc4JHT0JOavXlj/AGfbxaTdSR22pz3IubrXopiYSkucIwAwMknBODnIqpFrEk11d6vp1lam0eX7Nb6JfZcKkgwzKOnXk9M8Gp9Ga4ubSfQdNnP2u5hkGq2V6ojUBOVCseRxgHOecEd6ryBNJjZy2+01O5t4rKHSo2s7TU7CH93cSR8ruzz9M5AOQc1YvLa90zU9Pub3UTYa9qrR3J1W0n2oIXGGDAdM9R0OeOlQWl9ayh72wQWenWLKw0PUJd3nPgqxRc4IzyQOnB5qtaw6gPMhsgJL6+82K50yWEtJFGRuGCenYdMng5xTQ7Lc0rRdPt7ueC5lFlDYCWP+1LMM4un6pvzwMk8Z4HIprardw3sd/dQS2Wv3hjksZLRVS3lQ/K27PTPscgk5GDUNhM80ssGmR3FxpNqiXd5p15IB5jJ8rHPv7E9jg1LaXqJY3tzaxw3l3eNLbLo0oZ3t42G5WU8+mCMZIAORS21G9VYLe0Lzz6Hvj0K+VZBeXZnbybnPzBWxx14BI4PA60XMq+WdQQxadeRCJrOwMLNb3DA7WZc8DLeh4PPfFSmBbm0js7AXOsaRGi3uqBYx5kDqMOFY4JwOODyOgNEEEV1p8mqzi61TwzC8tpaQyzhZ7diMg7RycdfcYJ5oumhJvYp2mkalJNcadp6PHqt15v22ykUKpjPz5Unpn6Va04pqFnK8Zlt9KsQs13pVzcDdO4+Vio/U4PHXk1n2Vq7WqRrdxXC3eyY6p5rPLbYOCuevC8deRxWlafZZvLttRkjt9PsPNgh1WxiLee/VN5ORyemeByKVybXdtyrbRGLTpJIBFepdtJapYSFnnskB3KRjB4B78kc1O1po9tfppyTm90KNkkl1GGLdLExXBUnvg9+4461O7alLrFndXIlsvEV35UunNFGEgnjI2nJPAzx3yCeeDU81nJDf3GlW0ElnqcSSf2pHdXCrDMQd3ykdM89uDjFN76DST0/zMuHdFMNRuUuGmhTytNu4YxGsuxvk4PXAx1zjJBqRtPv4NXktHQ2GvXLNJJM8ypHMjrkKQOBk9zggmqzXcb28l/HGJNKhdl/sy4m3NGWX5iqjrzycY7GnyP8A2bYRBru01e0v4o5WusNLNZlTjbnJI+U9c8gUbFcyexFboPt093Fp0awWaRteafcTf68rkMwAOOvp06io7q3ik0c3URtPs88jqLLLPNagNnJ7j+o5q8YbbUpEhkuIrS3tkaO31BISRORyqs31OBkcdKlF1Ppvn3jRmDXLmJVis1tf3VxGwwcZ6Z9jkHk4p3sT8tDOeFC9pYT38EulRv5kepQxFsORwrN39B09Kka+vJL77RPK8GrgJ9jlitwsU6AkdfpxweD14qRGjhtI4LSK6k0/yhLqNkm0FZA3JXvwOuPqKzLuWKJo5We6n0xmeO2LTAtAScjP/wBfrR10HsrMtZeGUwWlveyXYiY6lauAFOGydowD0P8AUVoCezMc91KLu48NK7JBEZRvt5iuRxz+vBHXms7zEOyzaSK31KVmZdUknJDoy/6tvy4PbpVifUbK4mllihtLCe2gj3Wr7ilw68EgDgZ+vHWi3QnfUljsLpIoo7t5oNUvHjktdRNwpBjZcAMR0z26HtUtzDGJ7dLSK0jl0+NTewSSnF4VbBZcd/5cdar+Y1lppe2ltL8X0R82MxM8lqwb0HPT8/anNNC9pHbSv5llCrfZ7+CD52YjKqzdOvAJ7Ua7jilcjgu7aL7bdx2lm8d2ZIv7PKs724POQBk445GOetRPPbT6dbWU88E+iidJRf20BLwuVIClj78Z79MZqS01K/i1QSxW8kGryxxiCKKABXUjaev+PHfiniO6+x3lvBHcP5aF9RsZCqdGwSo7478n1FGhStYb9ou7drS4uY5Yr1EVdMvIoMRzhWwAT/nB4PFWbW1v5p7hLC2uv7aZZP7TimKqjIPmyo7+4xnJ44qETyx6FHfzk3eiNJJBbK8+WtHxnG0fn79+aFtJm1GygfVIYrufa8ep+c23DKcKx9+gz34o8iXuV7eWEB7uG2uZ9FjYGe1nlAdWYfNt5wPfFXnWBLCOW9zPHcoq2Mv2smWzKtwHHUZ7dcjrWfgT3c6B4Le4t4gUwCY7l1bG3HbPr2NTi0MVjcvDaJJqM8zrPpxhJaKPGSyj9cdccin0Fqug3WIEe+h0qQ2kF+jSMmppOdkyEA4Zuhx0HGQeKLe+SWcajbfY7e8tTFmyZSY5sghiq9/XjoeaXUHiW0trS1El/oybJZJngBlgkIwQSfT8iPcVWsru1gSX+0Tcfuoz9iuolABYHI3d/p+tCE+xp2UptdP1D7CUvbm9gkW9sfsm5oAG3HYMZGR1GDnqKqaZqNqv2Sy1Azy6Es+83NrD+8idl+XOen48EcdafBq4K7oXlttduJijXPnhY5EZeMY6Z/MHjpWYl7aRaohtoiYkVPt1pLKSJmU4Yg+/fHTqKST5hu1tzoJdRnur6K9uHuvtUMe3Tpo1VVIVsAHPPT+fNRnzzNPbIksGtyPI1zNLcKsUqEZAXHHXv1zx0qva3On29zczxW63ltIssSaWSzNbFhnJHtjp360+PUY7PSDYuLa/tZpI5v7TAZntiQBjJ/nnnpRsrFbu5HFeqJc6dFHHbRCMz6bdTZLPjDFVHqeuOO9Qo8llM8wSK4SYNGLbaxltgDu3Y9v1FTB5pXsLyZ/Llt9wsr6GEATlWyASeuD0/KrhvdXufElxK9vJaa5dOEXKqiSI68jHIGSM54NFu5Ot/L5lZlW8SKBpIpYjL5i6sgYiPcvCs36Anr0pZLiWSa2u5YLSCWCECEGEhLva2Mf56Zpi29+tnepp0cxit1V7+zZ1BJVsMQO+OuBn1FSWrudKF5MXvNMSZre3j84brdyMjI/yD160h3SY60ubi21C7e3sI47i6DR3OnSW5O0HklQfXqfzHeoI7WUpcQH/AEvS1eOWWZI8vAxGD/nv9al330N3bi9d11WYpJBfi66oeAD/APX57VA+nSyX86Rny5owWvIjcYS42tkn/D0PSnZJi5vdsF7LfztZXcqCIQbktLoQ4SXa2VDdz7Z6E4NWra5uUvbiWCL7Hq11uWcSKBE6EDIHYZ/ME0yBGkgfUF8q405ZjD/Zvnk+UxXOQv6npnrVeOeI2sdu4hMUzBxeuWd4CGxgtnjPTrz0o30FruT232s6RdrbBpNLtmjluLSSVQ+8/KdoHPA6847jmnQQCKzjvLiX7TFJujtgs+ZbZ1bI3Ac9PwI61XvU23ZAlgtLi2QLHPGCVumByoPrj36dKu2N1di5nnFuINUnlMZsY7Xh0ZR8w4/P060x2VtQFjMdSECahbpeOrGbUDcH7PKhG4Kxx6jAPUHisuSOFkuJowI4PNUTWrSEByRgsoP6/nWkLHEAsjczXGkDbNdOsOGtnIwcnvj8j2qibSX7PJLLPKNiAWN0IxtmKt0Oeen5Ukws+xNDp8KWltki58/BDR7vMsyG79+n51fi0mK81YWx1O2jSNmZdQG4JMNuVRj069Ceh4qnEmowSSm3+0QazcF0ltRGAssZXJI9M/TI61MILdYTaIb46TlJrlRgyQuRgkduvYcH60MFFdf1JZNk813cmK3SQED+zvJYJICNrMo6defY81Rjs0t4UigkF5G0f74iNjLaENzjPPA/Ort3Lc/ZYp7v7buWMxaXdxFQuFOF3H+WfpUSW1w14YreO6j1uVmFyXlAR1xnp79frQr9BtK+pIMNCIJmP9mxlxBqEcHzsxXIVj/U9uKk0+eaWb7RPFv1IrGtrHHAPLnTBBGD/jkGqdnGZIpZxb3L6VBIBcQmf5lkxzj0z7cVVWCaKZDm5dX4sJFnwYmLcBm/HA9aPUcpW3LV7B5drdrYQSzt1vozB/qCGG7bn+nXtUDFfKQyhvskYxaTPEAZHyPlb/GkurSeC6vLSSQxasmTc5uiY5Uxnrxn27g1DJFarYwXEsUkulyExxp55zDMRkH257dD9aEtCbu+hS1IS7LtkgMFw26OeIxgbADkMo7e9N0yyvD9miKSyAoDay7R+9IPRv6elV9R/wBHlkRnk+2u4ad/P+Rk4OAfp+OasRTW0k0qwzyRQzBUskaY4jfuCR0z+tCKWklczdYPlA2j70kWUyOcDKv/AHR2/pXOM8ss4i2YLnLeZwM+31q7rTpDcvjzdxH73Mgx5mcZH+cUlrF9quLfbEJSBlznGMcnPf8AKmrmT1djY0yyEVsBLpcwMgE32m2kOVjA+YYB4zz059q7DS9QXY9zpd/NIoURafpmqx7tyMMNtyADyR0I7EnrXMhFtLlFMl1pH2thk8lViP3mxn9Bg118F5dGwczJBrmj6Zm0t3yBIxIwHCjBOAckfzpP3kUo9CBdJt4ns9MuEm0K+t2YXt95ha3fJypYDjqOAe/TrWncyyQGTU7yM288gC2Woaa3lRBl4LY6jI7cjJNR6Z9v+xnSNNuP7QkuwWvrO5XY8e0ZADHnpge/UYqCz1CNZ3u7Z4rM2YVk0nUD5quejbVzjk8nHfBqbGqSQzWYZIH8iSWzvwxEwu4GDhtw6Z/z0oqK8vmsCt7ZyT6fqDlo7iF4wqgE7lx3/OijlK50Xrk3TXhuZY5bjxNZysJbRQrR+Wq4BHrjr3P4VVUtZ21wbSIXdjfwiG6upYcrbO5yQCOn6Z6ZqlZG6givNSsp4zd2MLR3sjSlXnJb5iuckcDt0HFaLma18LiXDweFb663SRwygu0gX3xx+g+tVYz5tP6/rUZaWjXhkgiuI7S4i8yaHVZcoHVV7N6du+OlV4dWNps1TTo5beU24ttQkMpDyBiNzKOvQ9ug6VLqg1SZLbSrmKWwnsoA+nxbR++VmyAeMjI/EdxVyXV2n1iz1u/top54CIJ9GSHBCop+Yj/6xPekS2t0ySb7PHbx6dbGSw8L6pdoft02C4dBk49OR78ccGs6W432MlpJKumPYCSe2uZI9r3m7IXPsfc8VYsbnTYLyebV7ZL20vYJJdOtI2O23dzwSCcfTpnqamgtzdaTm9e4fxJaPHbWNqnzKUXBOe39fehtPcpJtsprPBd2ltqaCGzs7JI7K+tAxWS4YkEkgc8DnA6DkGrt/f6c11vNpPa+DtQn3CKORS+9V/iyePbrx74qK6vILC4s9fE8V3qjTubuw8rcilRgMQPp3+orJvLG3OpW0Qu4dVh1CMPkDCQTSt0U+nPXgGiy6Cs77f0/0Ne5sbi70qOw1G7j0iK1jlvrERjMt3uJCgt16cZJ4zyKz5Zg2lSas7wWMEMkNhPpoJR5+hOB+OenAOc1e/sG8Gu3GhNL9t8R6e8f2GYTZj2gBjjgg46HjqOc1mSzymVNUtke91dpZn1KG4iLxxlflLHHHB7evTpQuw3pqac+m28cAv5xJYeFNSmIS3tiHkLouQpJ46j3/UVn6m1/c2qWV3nSptMtTLaRiErNcGQnaGPB6dM4wPwq5NaWtmY7C1vI9ZhuoFVLknCWs8jDCrjgc/QHp2qSKK51LUvs0ZkvPFNnfKsFwJA8ZVFz1PXH4nIwaN0JW/r+uhl31wyWwup4I7S1hWK1vNNj3JJKQAeV69OenAOc1ZBi8uO1nJ0/w3fyNd28kRBkVwPlUH/PHWnz6tcxeIj4hMZ1G4ZZP7RS6iBjjk6AgDI4wc5PXHpUd5p9tbumnQTx6w19APIuXO2O2lds8EehOOwPShMVv6/ruQLeTxWEim8/sa9022LK8eUnvAzce/Tj1APvVKO5cWxu7LOn6XdGOznjZgXJPLsB9OeOnY1oPaRG9ezCTaj4rs7tI4nRhJCURcnjpgc+pBGOlTTtaaaLbXHeHU7m6eX7VYeWdlueQGODgc+vXrxT9Aak9Sunnmwk0wSR2mmz3Rmt9UmHztsHGG/Db34461I1zc2lg9/YYsL+1tyl3JMxEt0rHlgDz0+mB060zTtOg0a5t7K4k/tS7urQDTxFLmO3d26YPTPHpmpLk6hrGteZOTe+KdPuY7P7BCoaJokGSenp9TnuRTG79SBbu307SpYbO3+xaPqZitJL66CmWFjy5UHpnknHUcCpbNTcX/2KC5toJFuzcwa3cggyRxrwATwPTPPpirE628GpRanevbagty0ss2mRxkC3I4G4cjryD368VQfTo47qXSZ2kuLmSANpcdtKCimQ5wxPtx2z3ov1C/Rl62vlK3Gs6PbSPqEEEj6vcXfKsrHG5VPt247YqH+y4pZhZW7i7trlYo47+6JCwSsdxCnBHH0AOcZqrqk80/2l79v+JlBNHbS6NbrhZIozlicdfbv36Uv2g/Z4hfy40O+eS7gs7WT54mAwob644ycHk4pasb13Lc73El/JMkh1TxNp12S1yzK0TRRr2JHOPxOeOlN0bUbW21CXVH06TWBcwu9yJlIjt5pDgE/Q9uASazL+fUFs7a2u0/s+5srcSQ26DEk6OcAMRyeM46YrTGrTw2F5eQommaDfyRWN3bI2ZMjG4hTz05IH1zmkRe3UbPoK2qnRppX1TWgsUemvBNvhUsctkn0A7Dkjniqt5e3F08l3O/2jWI7v7PLpnljZsj/iJGe4wOp79KtFlEgtLSeOw0x55Li2v51ImYBcY3A+vGeeMAiqs9zE0FtNp8A0/UrC3kF3M7ENODgBgDzyOfbt1oW42rIkW4SOKOTU3N5YX5e6t7GxkAW3cDC7gcDryMnB5OM1Z1iG7dBbay4stVsbWJbOzt4uLhWJO0kc9AQDxj3pILf7NYiHT4BFomqeVC+pX8Y3wOeWCgfdyevY8CltbW41K/8AsliJLjXbW6a5j1S5kO14oxxjPBwevUg8YxQWQX1xbxXqXN0fsej3NwsV5pNrIQ+FX7xHGBnBxz69ad9lRYH026c6dpO2XULFMBmlY/Kgz9OBn8RzVXTNRuBeXmrpp41NpreQahLdruSGR2xnjr9OB0A6U6Ozht7htFO3UbtvLS11DeVijcnONxyDg9fyp31I0GXtvKdJEpEOl3ljDHDcQruSW5Z8E4A56H8BzUkcQjjkit0k0TwxqEqWbTTkZyFyx9s+36GpdQ3X5e4VJr/xVa3zCXpIrxqMdRw2Pz4qAS2mnw2pvZU1Vb2OWV7fLKLeZuhxkjr0HQ+lLToNLdf1/THaPa3k0N3b2ksUTW8sl3Fqc5KSSovAwT14wM8nnBHNM0q7ktYH1mwgZ4HgMWoSzjftLtgsAemfTj2qzd6fdeTBp+rmWXUrO3hFlFEQ6MhO7DEDPIBGcZ781NNc27zfaru2RNNnnCXOiWZKkbBkMQeOvbn1qrXFfl1RUupIYLuTTLaQSSXVxEdP1S6UoE2gFgDjB59OucHHJptlfX8+ttqtvGLnWrdpZrv7TgoyLwGAPXHp64pmoPdTWkVhqLi3sTC9/p8SMJDliQik9eQcZJ7ciobyO7a2iuZY4ba5sI44JrUZSSYNycAcnA5PoOaLIlXvc29PNtapcXRto9cguLRmbzfuWs8p644HU9OAfbFZKo6wi0Pm6h4ltLiKC1eN90TRqMsCT7dxznjpWhcJbi4j1F4pLDwteyLaTQwSAneq55U/4fQ5NUZZLiCE6bM/9liBJL2wuZIiJZyzFVy3Xpxz0HXqKSVtilr6he3HnXMWpxRRXl08sj3tgY8RrtGMnGf/ANfI6VCrSW6W9jczR38c8ANjFFMdtvJI3HXHt1xn8KJvtMdr/adpHBZRwQrZXcKybZLhnwWOOvTnjGOxo0uUQQ/ZpYpLfQ7y4AinwrSKUGTtP8+tPpYTlqasn2m7vZ3uUkufEthNFbJZRqDG0KAFvmA9Mjuc+tVry7ik1RdV1PypLDUJHeTTLM48jaNqk9hk+vXrUFndTtsksnksL20hlke7mlZHuEzgbc+34gcd6V5AkMg04Zs7yCO3uri7UEws7ZbGMH68DNRsXe6sWrpbttIttM1ECMw2zXGmxxfOWVm+UMevI6Z/GoNQ8i6tn1i9NrbvHNFaz6PDGUMirzkDr7kfiD0p0FvI8cunWpiudTtrnzoNV80hDHGASFzwccZIyc8HimW9y629vrenQ3F3qLQSy6qbhA6LuOATn0HbPXpT2B6svXNvEtnbJceaNE1ASXlpBbShiJOAgOfXtk44J7VR1SyupEMF/ANN1TTFjRLMRfvblW5Oce3A4GOvNW41h068i0O2vLe/W8SJY9QPy+RITuKq2MducDB6Veivr6bXC9og1HxRZXLyT3TsHjaFFwOp5xx6nIxjFGqD0/r/AIY54z2UNz9pmgmj0O8uF+02lrMAcqv8QPbP+NW0thFamwv/ADLC0+zy6hp0RxIzuzbUVu/TgEke4qdLi0sHfUxAmqm5t5Pt/nw5SCZ2AHTHHJ44B4qOz023RLnSAY7/AFV5UNnfmVhEoVQSATx1wCQOvFURbl3M2aQ6hbpqLmC0ubKWK2msQpRpUXk9B6H0756VZ1bzLazF24jj0LV52mjt7WX7jqAqgqe3fkkd8VHbu0JTUbQyXGs2zTzajFIA6AL8oI7HB7VauYbdLuz0+C7hvYdSjjH2iVQPs0ztllXt16kYB7UDSuhmoWd6NP8AseoyyW+p6dAn2O28vLSxMc7eOeR36jqaiv76xltk1xjBHBPIIbrR4QVKqg4YgdMkd8+tWxp9xda88Ecj3/iPT7st9sWbdG0aLkDBPOB9SCMc9aohZXmk1O0SSVJoympySqGWEu2Mn04z6c9KLC1tr/XQlsYrOJzp+sCS4W5tS2mxw3A2xPIfl5PQ4x1xmmNp9+t5A8ktzc+INOnCJZv8+Y0Gdxx1wPr61HHZQJLeaRvsZ/tFyv2bVJQyrEqDOFYjGc9fXpVnTdQmltjcaYkv9t2MMhvL0y4Lx52krnnp7+1AadSKeWK0ubbUzLDfm/jkMto0ZEcEjthS3/6xk+lZGt6XcLO+hyTpqeowvG1pciYlFjAyVGeDg9T1rfS4SNLh9MDpoepLHY3V1cRqfJOMvgfX0HPbmsm6R7+C40+ARW7WAluYLySMo9yhGMlvfp6ihPsNs8vu4pvt1xdRLKZ4ZCbiReVU7sA5HrXoukX+r29laRWWpw6lDgX81pNgBZFx1z97HGPzxXI6tbh7CW+sbYWFggjtroedzLJjOdv6+g7GrnhP+yrye3Fy9xpytOqtcRYbbGRg8d8fnVMmLa07nWJDp7apGniG0m0a6vZVuWu4gQAjDOFUcdeT37VpSXur2b3j6ddxeJLa6U6fEkqiSYoenH8Offt1PFLdG900XN9p13HrFnMTpscdyFaaRTwCFPTPXB6DvWeG0Oyv4zC934c1Kzt+cHc0s6nr7Z/ID61G6KvZ/wBf8MyaCXTjdzmF5vCmq2FsqRw85luF6+u3I9OAPXIp+sLdWMcEWv2kd/ZhlvprvTZAZDvXgs36DpxnApup6zdWKRwa7p8Gt20xW9kuINu/DcAs2OM9ByOM8VT0vRF1NIxpOpoTdM6tpfmZZUByqux59hnPrTJu3p/X3C6et1dW6DSr03xuyyyWNwdzLEORljz7eveoRc2OrXdzcoZvD2rCNYba3tlKRs6HDEsOeRxwf51Y1G8sdSe8ubvTptA1CRBFbfZzshDxna7DHXjsMjPWtK6luTZiG6trbxBoWmL9oeW1wmWkXHLZ+fAPt16Eip8y9yK+S7ijt9L1Swhv9K051nnutHA3MrDHzP7fdHQ9evWmR+H7mRC+lXhu4r2Rw2mSEtJGgHBLnn0GO45qjo6BGi03SdZk0+4udy3NtqD7YlTqoyRk46c98Yq7qeq3N9D9t1S2ktJ1Itre6tR5UAKcNxnJwPTPJx7U07C3ZBJdaVd309yYLrw9ex2+IPshYIZEOGOB/QkD8avRWFxHZxwX9pHrunw5vLi60wAN8w/iY/kOnfAyKuRRXmnXiQSx2ninR9NQXBNqMRLuXnLE/NjOOO/bis/SbF5ZzaaHeSWl1dymKawlYrGEPKksRzjoM9+elMNL2/r7iWxtpp9HgGh6qtzPqTvbz6QW3SRofugsc49OevXIqF73Sb69kur2wuvDV/aWptbc6fwjXCcElh+gyR19aW//ALOll1C516zn0e9SM29nLph2QNInDHI64+pGc5q/Y2+p3Xh2SCym0/xDoWmBdQliICuzHhxuPJIHGQR9O9JjSv8A1/TRB9lvdPjtLbWLePWdKtlW9lmsdpYqwx8zZ59B078ZrN0eCZryS00XV/sEl47wzWk25VSMjKgseemB69xjrU8N3pc8MVtpd/JpeoXc7faoJiRbKuNyKCRg4IxyM56daqa34lF7JJea3ph8+VBbwXUI2RRleNwHVsDqOc96E9dgst7/ANepmOtpBa3lvq9li/P7mG+gJVYtpwcY/wAea0WN5FafaoLy08R6ZZFY7eG6PzqW+8FXocdSRjsearyxpHcG50u9h1W2jUOIbwZYu33gq8A4PJI46GrIh0dn0yzvbS48MXdjG8lzducmZjygCngZPPI4xjvTJtYpPb6L9pgif7VoF5aq0lw9z91pM5jUL2z1yRj0qYajN/ZQsNY0+O8h1Cdb57qIFptgP8OOVyBz7dhWpcR6ymjQQXtpBrlprLGaSeIeZdYTntkruUe/HpWNbQWzy3l1oN+9kZpFt7fT5j8xRgAxz06+4OOfWl0H8L1Ldk6n7fP4T1CRFv5vscemXTZkMbDnk5A5/HHfrUWrRR27pPquny6U9khs1nsMlWlHQsw/L0q3qMtnDcOur6ItpHZwtZC+0/O0zHo5Yflg8dRzUkGm30scdpp2rw6zptrANRngnbZtdeCv+1gd+nQ4paWuHKnsXo7HU4LaAWV3YeKNH02NdWuYZBht/RlB6tgcZH5ZFU3isLiSI2l/N4e1PU52a4trkstssf3lyCOce4zk9s1TefQpUiiu4J/DeqX1yJnmQssCwkdNo4OOvrnjvWhf3mpXWj3F3dxWuu2crf2XaXjj98iqcqVUZPK8nPUdTxQmO/UXUb+abTru813QI7k3JFla31tlFVkzhlXrwOT1z3qC2jMU08+gazDLplhCt3HDqmCxcfeULwDg85HscE1MXt7fUhqHh3UFkstOtlkFlqhyTKRhgqHjIPJxx0PrWDqNrFcJG+o2F3pd40wmluSBt2P/ALI6c884PYU/UT0en9fMtySafPDZ21yk2h63Nc/aJZ7pvLiKtypVR19cHnNW7l727F5/aWhR6zPer9mt7qCPbtK5ZSoHP3fw9TViWK+k02S5N3beII7snT47eVc3IjHQ/wCznHQ84wc8VBa3dnBqL3ukahLoF3bQjyrW5YuzyjhsDkDPtx+dMdraMforW16kz6Zqsulx2kPmxWOoHzTJODztU525I5xx045qpcm31ZrQarZS2F0H8241CNTko3YqOOvPr2Aq7cRm3vootV0g3cIZdQnutNGZGiY89OBk/jjPFRQQzX1hez6FqiSw3kjWq6XKd05jPTLH+vOOc9am+uoWurDHstTuYXuLeW28QC6ZrJIpstcbQMKcHpnrg9uc8VasbTTDqLw6fey6Hd6ZAJTbagS5e5XkADoMn0yOnHNZdvcW9rcvMY7zRr+0TYphBYGdWwSW7Z6cHFaWq6fd211p1prtmNRtrllv5r+wG+YoRzkj8uOcZ471QtH0/r1K2pSwx2cdtrunfZL3UZ1vjqcQ3OYmPI2jgcjPr2xVm9/tGXQb3URcR65pkTnTrX7VjzVUjhtv64P50tpPcaTaanqmjXdtf6ZczGxisb/5rjy2A559+3XGDmo7gafa6laQadJJoF3Zw7rg3RyslwuCpweRn8QO1CBx/r+tGQWGmWf2vTE0S5n0/UbK1+0X0WrkpGZkO4bVPTPfgjO3iodW1OLWrN7vVbK407XdTnE9teRKUhWPgMAM49+Oc8VDqjXN/JDe6xYSy3GpTCf+0IcuxT+LCjpkDPH04rQttTltEudU0+5h1jS7bNpb2+qYLYYchVx7Z7dic0NMN9P6/wCASarqk96scusWkHiHStHjNlBNbYHzMMqT2bHv378VD4chmmlgttK1EbI0Nze2eokLGGXkAk88DGDg84I71n2UenS3dpFY3c2kX0EZe6jvCViaUHKkDtn3GM4xTtbM2oXltf65bHT5dRkXZfQx4Xyxwx298deOe1T6FLfmf9fMNQms77e80Z0PVb2681cR7LYxHhgB39cjnPpmreo3V1d2RvdZ0qHULOGI6da30fyJGw+6cDk4Hr64J4rRZ7nTHudR2QeKdEhj/s23musZUMM8L39T/PisrRUWx1JLay1AiDT4RdTWV9kJ5i87Ap56c56dKNxWu7PqLoZuoZrNNGu/7bsrSIXtzZXXyxK6n5l5649RnnkCorxNNul3xzy+H9av7kSywyEx2whJz93vj88+1LfyWss0QurOXRL7V7lbsXihgiRNwwCjjrzxyTxitgi7shLdXaWnii0nDaXbS7f3qqBlWCjpx2PXueKBpNf1t+pFrCXGsW91f3+lQXEZiFpZ39llCNnO5VHPTkjn0NZkEslm76jpl3BrdjZqqw2N+AWYuMOFTOGweTjHY81Z/tqLTL+3Xw7d3FlJbRLGmnagA/mS9G2g8DJPODgdaivNOsob+4sdesH0e5sY3nlv7Q5815OV3MOOW6ZAA6U72JfkFrdaVai3igu77w5c2qs907ZMcs2SUAGMDJ7ngdsg1cvYFs7u0i161j1e2uSuqXN9pvzzBW6gntk+nOM8CqejpepaW2n3KQ6/pt1/xMblY5N0oVMAhjyRkccZOO3FMkW1uLm5l0bUP7IbUpDEum3BKqtv7sffgd+/emU7Nf1+RZsJ7mPStQTRb+LVLbU52tjpc3zTrBnP3jyMjjpnHOazbu9sZJjPawXfh68cC3tIoziEsDtc5z+HB69etaV4IDZvd6vpFxpc1xD9jsb7TT5cKuvys3BycDsCQTkGp47i7sfPVktPFOh6Vb+VCQF273XHA/ix36c+pFK2gNd/6/UzryxeWwn/ALS0yO70rSY2to9R0zABlZcqS38WM4546jmrWgJcaNPp9zp+oQ6xaWtuLy5sb47QJBwVAP3sDuOOnFHhm2Z1Gm6ZrLaW0ERurmw1cbUMwwUUA8/icjODjmoZrW0U2UGu2Umhandzm7k1HJKtC3ooBHvzg9sc0tkLrzFy0TTb29jtrl7rwlql/OZr15j5dt5TZZV2nj3OQDk+hqPU5LsWd5e6zp8eq2k+7TbPUIl2MpTlXAHPA5xz6Zq8G1220S/vbyytvENlqedNgu3/AHkwVclXC4JGV5I547is3TRCbxLnwzqv+jadGlxHY6tJkyTdGCr655OOBxwaS13KstP6/A1rOzZ4bbRvD2oHWdHWD+0b61uyIlEi/eXPU4HcZGecdabpN/Ar6jrmkXNrol87BItK8vKFGAVgAfT1H171m3UumlJFvrKfSNeubwXMl2h/d+W4G4bQen8XY5q1cSyXVsJ7u0e50vTT9kg1C0jCuxblSxI9cYz7gmqvoJpLVHvX7JyJpHxa0uIGXLwy+aki7WVyckYr9DLbbK4ScnzGQDeD0x0r83v2eb280P4q+FJr3ypXvQSLiOXeWDLxu/Lj8sV+kFqTdSxEbAyqUJPQmsFo2dqs4ou2xNr5Z8vO7r+dSqsjRo4lAAc5x654qvC+3YJ3JXzCAPoKlRY0WTy03jeAD2PeluP0J2Ecwky5Lg5xnrUqMHaVPKJ+UYP0FNSOSTzHSPHyg4PapYy0pTc4QsuKQeQwtKjxjChSuMe9ct4isx9mUxPvbcVI7g106yJGUDvu5IwKxNVi8nzZUGFU8H/GplsUjyLVOL1CDtZTk+9dboNwGhMTHCTFV47VzviWFJZHuBwxboOwrQ8N3CExiU/J0+hxxXHszZrQ9EtNhnFvJkqnRu2cVpWkmx8SjKcqv09awbGdmsxG4AkkIKtWzAS7i1fgKfvGt0zFplqIeWQxjyu44z6VOd0eSqfKSOpqLJX9y54Dc4/pUrFYmkQyZUjOfrWnQkWUSeY7RxjaVGeenrTyrHY6IoYqc/8A1qYdsLbg5KMtIoUeU6s5XpznimuwmOUyOiEBQ+eeaapZ1IfYHDChY0aPzEzw2frmhik3mEId3v3NUMkOXaRZMZAyKZF5jOBKU24PPahds7hTGUO3jPWjJcJE0fqM0tgELSHywcGPOM0eZJGpQbWjDfz9aT7kflGI7d2M9aGAgEiFDtOOaYDm/c+YBGCrcn2pWH2f51izuXnHamlVhJ4O114p0QVWjcu+0jHNADI1CbZRGep4H86ERAPNCMBu+ZR7+lLGoUh/Mwm7GD2qSQld5jfKA5NAmRShJvMZCybeceo+lBKyn91IQcc+9ObcHJRwcjkChWYMkqbNxHT60DAOEVGiceaRgilSMIglIBOeRmkUEBJAg3bsEUbN+ZSnIPIFADQry5c5EeeR6U/r8i4Meeveh5PNLmMEJ1IpxZVXCYfcOaNw1HtH5KuhAcHmpImED5AOwimIiwpvl5VhxUYlIdGJOw8etPcDXjlDIDnio5JPnIFR2qlo8Kd4zTp0A/3qNiCtLICpJ4NZt3LgEE8Gr1xxkEY4rJvJexx0rGTK2IrJBJdkrkbR1q9cHynjfzM+g96raSSIXyMknIqdkjETkx5IOQB1rSOiRm9xFRxvywJJz9BT5AwHTGP8ikYgkZ6uvP4VHeTrDBJKXwFXd19BSZSOF8d+KINPUWzFvPfgBOtcCPFGnaG4uNS1FYgvRZCN2fp1rxD48/H9rPXJ4dKuBJeq5DOOVj9BXznd+Mr/AFK5luru5mnuHYkyySZJJOeB0FephMDOqlPuYYjE06HuvVn3zqPxh0C4gRkvHSTIB5A49a7Xwf8AFDw3cwCNNVt3lYgLGZQCK/M8X+pXv72WaXyRjALZx75qYapNE4PmEe6kg16FTKpQ1UtTkhmNKWjiz9b9O1eKeJniTzITj54yG/HitK2vACCEOw1+XHw/+OvivwHeI+napNJACN9pK5ZGXuOen9K+3/gX8dLD4o6OFWQW+qpnzbUnB+o/wry6uHqUn72x3QqU6qvTZ73b3JLZx8tXEYn5u3pXO21xsYAydeK1opQOC2RXMPRmgCD83anhd3I6VDEQeOxqbheO1BLQkhIBIHAqpMM5cdfSrbYVSO1UblthyD8vekykVJSZULdHqLPnpgj5l6e9PmfY4kX7ppu3nzU79qksWIF/kbrU3l9Q/XGKFj34Yfe6mnSYMRJ+92peYFaeUW5BbncMCsu7d0EmWDt2HpVu6f5CWGXHQVi3Enzlg+HYcj0rJspFa6nB3kHDHGTWe6OfmOCKmky8vIBHrSvtbhcjvUdRkSKp+UDDE9avQIQ+A4IwQPc1DCjDkjeueT3q1bIqeQ5GGJIAHatV3AnDiOGJ8Zl6E+lWY1W3mEa9Zep+vemBPJ8yAfO7HIqRcKiArvlByT/WqAmiVoUeL/WMx4PvUkabonMo+bOBikEaosUx+93pwDl45SRgnOPSmn3AegWSKQq5BAxzUmx2Uchyi0zf1Pl/KzUT7Y3dhlFPH50bAN+aaMDZyuST60xv3kaER/Muc49KGIR8Kx2YApSTDIVRuCOfxotcgY+GjBUHdnmkJVkDh8PnB5qUD7NJtOHBFMjPlSFHTIIP60NFjWZm/ehwWJwaJJHjMjmMFSNvHrRBFCxSNkKAnNKgXyjGHyWbr1xijfYXqV5JIoZg+Ch2/cHqaz5WaG5Esrh4thJBP3c1dnLiGdZQGyQF2dSfas2dFu4pS42LGRiM9MDuaEJmNqET3iTQk7bZUL7D1Y//AKq+af2nNWV9EKWZCoqBHx6jnAr6T1GeTULmIwOUjJ8qWQDqB1A/rXyD+09q8Ftc/wBnISI4py0pH93PNZTeyNoJ2bPnC4WG3vb23ins57fUbTzPtUsRHkuvLIrHjrwSOvSseCK51fQor/TbNjqumI93qNwZSW2dF+U/nzzx0q9qFiWs7/TZXuo7qB1uNOtwuTKrclmA5HHQD8azLvVxfarbandmOO1vCIri00w+WdkfAyo6ZPPc8muz0PPb6D9LisLDXodlvD4lN/akGNPk8q6k474DYJ9gc9sVFrUU9rFBFqlx/p2lSLZjTD8jmIfeG4dcDjjnvk1sRzXVr4e1DQDFbaNZO51eyurpcSlVOFRW59ME+h6c1Q0jUp1v7bWdIs2v5rmEW17JqamSHzpMKvXkZ46kDOMGncVrLTcdPbXULhbTT4tC0+8Jv7K4uyMqsfOFYZAyeD1zwMZrPN5a6ldlzaXet3l/HulaX5VWduFP+1gdjgenSrms2o0xJbDVLmbVdY0q4WO1tom8y3aM8vhgOOODgZyOcgZqzeWNy7umoSQeHNMvozqlnHGBhmVcKAw+7nuT07jmkJiaaJDd21xreqHRLOL/AIlN3DZkLKUAJ5HIOOo6nGeeaLe4utPglj0TT0ii0mRmn1Qx/NJDIcKWU4JwDkZII6c81m6TNLLARBp2830QiN1eg/LKeVZW69ODkYqc31rqF9aSa5qsk8cuLW5s9PwrBIwQoYHg/N0zk9802mgWpFP9nt5vskRl8S3NrcLIkkOWgMZ5kVQOmR1IGQfpW0wurizvBPf2Hh6yA/taytoW2ytu+UBSpz93OTn3xTDBqMVtFd2kFv4cs7Vf7LuZg2JZUlbJZgeThenTHrzWWq2Gk6bImnW8uuanp92UM0uXtWhIwo9vqTkGldMH7r1NPSNMh1W8kj8LadK5wL6LUNVbaQkQy+OMHn0yT0IFU9bhtLed3u9VfU727iN5DbWBby45iw3IQORkc5GB14q1qyXFmun6d4hv3g/s+ZJIrOw5ZoZBkkMME45GOD9eKk23FvBc2miacLS1sLhtQi1C7jHnG3Py5ION2D75xgEGlfXUpJNDVvb24sXgt4LHw1pN7tvYZpsDEka4yrfwFsYPUe3NY8g0yVojbC71vVdRtyzSkHENwTwB64A+h9qfe2umW95PaQXcniW/ikWW38nc8LKfmlUgfjyo4Pbird/PqMUILva+H7C6J1S2itRhzg4ADDOM9Dk/UU7JMh62Ltw732m2dz4i1eKy0+/Hk3Gm6btDxtEpCh05HLcjOfX0qLToZLhbb+y7CLSrOZf7Lvb+/wAnc7HO/B5XI7fQZqO2ttMuL2WPQtHuNQu7xUnt7+6IDQSIcyHpg8/3cg9O1Pu0XVtUdtbuZNRvNStnmisdKz8k68KrKDwT1BJweTgYo2HsMePTF+zymK58S6pA72l8JWPlYPywNknHHTDHr34pL46rp1sY9V1pNLfTCliLK14maBuTtYcvjvgZx3IrUuZtVuIYhqMUXhfQdRi+x3HkKDl4164P3c/iPQjNUNHFjNLp1zpmmPrF6Va0vbm/JeJpGO2JsHkZHOGIGcAGpWu4b7E+h6k1hal9A0iIy6VcNejUbuIbja9DuUkZx1HfoMGqVxpEVxrd7aJc3HiXUGC3FiLPP2fe3zTDAHp/dA5znpVjVrVbQmXXbuXUbvTZvsU2maec/uEHDZAA+8cHOT1IJpFudS0uzjePyfDc2nj7THJg/a5opTj1y+1fcEDsc01voEezHazFOroNTvYfD+l36nUILO0+75qLtUYGducc5JGckjNVLZ11bVY007T4nXUoBaT3uqt/y3I+8GOeo49OmKsQGwn1S5tdEtJ9VvC63dlqF2oQKFG6QbenXnKjvjHFMu7K11PVJH1PVBcy38D38djpUfypc5ACMOcZPQng8nAp9NRPshG+xW7213qn2nxFrVvK9hc2rHMIVRtjO7p145JOeapapYX+mwyf2jfjSLjTNsUNrbEmaSOQ9mHLYU4PQ45Oc1qmbWI9JRXtLTw5pGoD7BPLMfuyKNzE55TOOMZHoQTWTY39qnlXVtZS67fxsY7yW7y8PzfLEeTxn/aPXFJBZdOpY0yyulVLPStPjjWWX7ZZanfYjdY4gC20kY+96ZPIBHWmX02na5cm8v7ybVby/gYzW0I2LBdk4XPY4I78H8qta5p9xZaaLDX9Y33Wj+X9l00HPnRvywRxg8jIOMEdTmqs9s1wXt4Ui8OaJegX9m8wU7iq/wB8cAk/L39xk07JvUepNd2V7caBaX+r3Ftp32Ex6RcWNpxcSoeSSDjcR16Zxk5qho8V9bh306wjie0me7gv7shJPJQeh4OD9TjjFPtY7aXyLuxs5tRlvITHdz6hnYlw52oc9enqQDxSbXtby3/tu7l1O70aaO1WxtOUe3Ay3zAc88HHPfJp+gWfUsSW2jz3Th57vXLm+t/OgFtkJFdM25gR3wfTCnuMU3ddTzG51W4j0PSNTf7Dew6eVGwx9PkOcZ69++CCavQaTe3aX4hlh8OacitrFitw4ErqeFVSOeOhJPTGRk1Q020ttQuYhpml3GqT38KRi6u8qIrpjnIYjH1/hNStxT1d0Jp18bBftejaP5t1ppkS7vrz5o5UbhSVPPTDDJyOgzTb2xtl8y0u9Tl1zUbRo3srW0LSRNG3zyAED8PlAOevFGszm4uTc6/qYgcyG0u9K09QGVYxhSRnH3uxznqDTbS5v9PsoLvTIotIudNQrcXRP7xkc4ztPJwOexA4Gc0xJm5o1lqN2schnsvC/h7UnbULWUldyvEvADZ+XPryD6AmksjYa49zLY6Rc395qUa2z399kLHdMeHDHJBPTHCnpkVn21nYRT3FpAbnxLf26rcWU8Df6OrN80owfT/ZHXjtV+7uPtNvL/bOqxafp+oxtqEVppeCFmUYVGUfdz1BJIPJwKH2LSVineIdJht9T13V471nmbT73SbJv3iJFwu4dOG6Zyccg0rR6za6SkkWlW2hppyGOaW5T9/LFM2QGU8theQTggdM1a0K3l1BraDQ9Eh06G+jXTbnUtUzxO3JYMckZxjAG08AGn3F5pE15Bd+JdRm128imexvLSIbVUICsbbs4PzcbWJPfPSk9dx2MsadpySpBF9q8U39nOsimEs8DW6jLAfgeoycj2qO5+1WsIt59Qj0uxuN2rWMVqSzBj8qpuHIyOMk47kVqXcmv2cJEkC+HLTSbdbdpIyFneGVs5YDltq9OhAzyc1Dp0MU9xd2nhywGpz28wvbTU7ldpWGIZYKp4Pzc8ZPYjg0a2uQkigsYlfzdK0b7BZXrxxDU9TYYWdBkurc7cnjGCDwKytW/sq1sx5moy3t7dl2u1C7RDIW+U5PH58GtjVCmozCC51SXWH1RPtiWOn/ACpDdMRlSp6Z65GAeTgVpSwyX8GL62sfDWl3TDTb1sDzInVfmIBB2Zx0GQex5p3a0QmrqxzV3pF3pcunRWU4Kyw7ZBCwMjEjP+fQVWt7y5k1j7NLb5S2HzRSD5pRnnk+/wCVWrvQ5RCl1ocd4ZNOVhe3c/C4LYVlBORleSCfpmrUz22h3kdzPfw65rKMkf2WPLxTQkbm2sOuOnHIPPQVSfUlrsZ2sXWo3y3e2e2nmhdVWKEbl8sDICt3x0NMb+zLi3cSyNZa00QKJA2VdiOMD3/SrlzFcQEzTQW2hW/ki4hiAJluYnbAXcOuPXggdq0bXTbfUbaS00jTIbSyubsS2urag4SRPLUFl3cgZbI3DPGAaV10Ervct3t3q3iKztb6+uLHRNMmUaRcSW4CkEDJDLjPQZGPwNZXh6S7tpp5dM06XW77TpZLmS7lUvE1uo2ruUn/AIEO4PY1ckg0OytoGs0uNfu7mFkvIZgVS2unbCsCeDg8YJweMYqe/m1LRrtItRv4dIuLeJdPns7EYeWE8564bHp1AJwTmpT7F2vqzPvrZriOSDUtRkvJnhW80+1tPniLsdzJjqMjuAOeorW8u41KxSKZ7bw94f1aZhIEC/upY1z0PKZx7g+xNMiybb7Fomni2ns5Wv7bVLv93IYU7AHjr9TjjFVriz02+1iO2sbibXb/AFG3DxFPlWG7duQex5PHRTzTW4le2jLWj6jJZwebomlGZorVrHVLu/8A3iSB2wr4JyuRzg4xxg06WC0s444r7UbrX9WsZ44o7WBzJDNbKNzYYD04OAWB9RSasiGSO88S36wM032K90ewHluqxg7dy5w2G5AOc9QantX1nSrOWfT7ODQ5NNhdpbiQYnmt5GwSVPLYGD2I7ZzRoy12sWNTuJrHR4xF9l8MWFykmpWUoYGeRW48ssMkZH8WeB1GTVWDS7O+NvB4Z0y51OacRMl7eAj7PcKcsuSMcnuODWbfWwg1iO10Yza/extHPaXp4RcYZ0APBwepA9sHFbdxqM2rNLNrniGLSoLvzL77FpgK+VOo2hGAJ2bvUkg8nApcthWuYeuWOo3BuRNrSrdXSPdGwsQRtkU7SpVc46ZzkjqcUyx8NRTSpYTXY1Pw1bot3eajp6gyIzdV3HhsHjjqMjFFxqemK9t/wjltdWeqyvGiS3BwGcja24HAHJyMHHrUsmiRW+pR6FFL/ZV+u8alNLPttrgj5lAxwMnPY4OPWqi3bUnRuw9mjitn1O5E13Y/NZaddQsI3iZCSjFepwvOCCDkg1JFaiGL7Hcy29/dXxjvJNcgJkkt0PDBgO306jjFSfa7ezvzrUCW2nTxCM22lXETPDcuTtZlB4HPJAPB5NQ20Go2eqvYaZvs9a1NpIb+2mASIo3zDBI4z07HJHQVL7IvS9mLqUAmiilvkafw7prvZ2+q2EOXdyNybifwHIx1GaZqFtK2lWUuqXL/ANq6kI57bVIZuYUB2ncByOORzz0wKvae8N4b1LSeHSoNNjWR9JvpsrczI21ioBxzjPGQDg4qDT0cWF7PZGODW7u4eA6NJAGTyH5ypPA7A9+9Fxct9RdTW38+z0i7ltotOsZTG2u2Kl/ODLld7dDhuAD05AzV+5uJi8V/qFvPBqk0KQ6TqFioiiba2AT3GR7nk4NZmn3EtzpV3pOnkDTrVBc39jclU3SIcPtPXgDnBx3qNNUgleS+sEFxYmRreLR7+RneMOvzMq8jqM8Y4wc0a7BpbUffWEumapPp9zdyaZqbSkXF9JOBbyq3zKMjjrnqMg8dOauafqdul5FqMXkWF5EqNbwNEzRXTqdpIB4GevBwDVIXzwaedGgB1WxuvLuLyWSDdJaMvBVSeTgYye46CiZxJaiW5NxceHbKVobaRCqOjMuVJA9OvPUHmqtcL8rsT29nq8etXVtbW7WetX0ki3WnvEEjaNhnI9M/TqcirdnZRSJcrZR3X9hWqJcXumXMwEjOGIfH4+hPHI5rL1iG+RrCW/u1uJb2FJYdTjuCZosHGG7jI755HHFMjtIXvY7WSS1tntgyLfqWMVwc5XcehyfXoePep9Bfasy7cOsdob9XivbCYyQWtrLKzTWIHzbvX/EDNSaha2yfYtNudRsbu0lljuG1lVYyxMy7dpboSCMA8ZHGM1Xkup2u/wC0PLSw1Z9vkxR2+IZYz8rEE8ZOOxyDSG1klt5bTTlvJXSMtqlpLGq7SrAkqOCeO3PqKZTb7fmOn+zT3kkou7e0u7KNfsUi25KXLK2F47Z+vB+tMiRTl7YSwavdFxe2qxhI2QjOVHv39CcjiqtxaJJp32+P7VcaGspiikdlEkLFc4wPT17/AFqufs9lp0cd4HkvrgrLbX5myfLHG1v8+1NIT1dzWdraQYt4LufQLba1zavKvmByMMfw747c1DLM0VkktzO9zDcKYtPla6zJbHPG7vyOnqOtQ6VZJqd3LAbi0065toXdWLMRdMGBAP8ALOOKbYXMcMNzdyW9sl20rRTaZJESu1h9/B/l+NDGn5Fj7LHcyR28sltaXkW8tdJKSlxkZCtjj6HtUNtN51yZoLKH7VvVG0zymKNlcFgP6fjS2otEuDaSySXOis6SySxQrvt227eCeOvvyPetAXDCRZp3uzeQhY9NnixHuIPG4/Tpn15o0FZsx7C6L2BsZLZHsJGDzTCHL22Djgn2/OrcErrNbzTCV4bcMLK7SILuZTlQc9cep47Gnw2txqF9Jbi3ki1RYpft0clwqxuoO7t/hwenFRWdxbpPJqAtPN0aKTYbGa45V2X5iByODycfWnbsCl1Zop/ad9rc/kWktnrk+/zi5EcUqMueB0GTz65PpVGK3uX0Wd7fzf7Mt5Y2vLGaZQ+8/KzKB6dwD7imTNNbIkEl3ayQXTpLFfNIzSW4PAUt+nuOKlgvIt6JIbS2vLNd0UoVj9sZWzhvX2PahaFKz0/yK1xGsUVo896skdwPLtnjlbzrRg2Bu+g6c4I61eksVa5ktHu7SK6gDEalES63AwCAzH1PA9OlRy6jILm9vbe0jS+meWO405Lc8qVBLKuPxP51HY2wfTNjfarnQC6STGONQ0LFcc/55+tJO5O2pNZi5ltnuUEMWqb1RNMMBMcwIwWUdPw7HmmXJs7Z4IonnkhYA6hE8QJhKtyF7jP/ANcY5pZL2VRFJeNdm6gVY9KuxIAqqrcBjwenT1PBqne3Qk1ERPDHb6wWcXFy858q4Ujdjjjr07g8UrdhMmtLe0t5riedLy40LDx2typAeKTG5Tz6H1GD3q7a6XfpcQWly9wNYu1WS3v/ALVgSowwASOmcY7EdOlZySxSX260to9sboJdMcswbK4JVf1/UVd02GWOGREIuUuEIOI2eazCt2HU4H5ihWT3GoqTJNP0+5uY57e2iitpbBDJe28t1zMFb5iD349Onakgls1e71OC3sZbKeRo304k/uiV5YL9eo79aI4R5LrJdgWMbuI7+KAZdsZVW9M+p+lZ8Et02qW80sSwarKsZtAkQWGcHgE5/qeDRa71BxtoS2V/BaadHpwS2k0+7kjla6eIs9qegwe3THXmriwQtqX2Wa4htLe0Dm01RYt32lxhgGOO/qenQ1FaaXdy6hfQ2ts0eoQxSf2jaOwWNlBBYr/9bvzU1yLGe0NzbeadDhnTdaTTDzVZl5ZT7HqB2560/QfQvya1fPef2q4Gna+7x+TbpbqkU0bLtJOemfYgg+1ZVo8l3cSxW7y+ZNG39p2T7VG0Nk7T14HB/MVDfQILOzN3f/a4Z0HkzCVi9thsANj0HT16VoNpFq+t/wBnzXljb+WrbNVhyVlJGVUt2z09jxS8wba22+RJbtp9pG8pivbzwks0ixQySgvBMy8EAeh/AjnrVSQeRClteypPJfRRvb6hHOztbjdjJPX9eelSac/lh3d0g1KDyxbWhgJiuAODwf8AHg802602FLYXNgbl9TYSR6hp7x4AUHI2jr9fzFD7gyedoLZLfTjPaR31q0hGpKzeXdj7yqx/qRweKLXVoTrEuqpZ2tlMBGW0qaE7J8jDFR056nHQ80kYsLi2eUxXcnhlGTePl81JCvOP84x71ArokJl1O3uZ43twum3KTLmJkb5Se/Tsc56GjbUlq2o8G1fT7gxxx3C3IczwtCzNaENnK+nuO/ap7m3hezsLI+WLCNy41SOI7iSuQjevPQn6darJDdxzfZEzHq87MGuo7gCCZGXIHp+J5B46VZiv7SYxSwaYEtrMxm+sZJ/vsCVZlGcDnk4PHXmi3kO99mZ1nfzRagLwmKK/thGYcW/7ufBK5IP+PBq3Bq13bpqBit3+3XKyxXto8IA2k5yoPTPU8e/Ss+XULOzfUJZIDd2MkbJbAz5a2bduUnHJx79auRySagILNzbi9dxKmqSSkKVK8KzDr6A/QUW0/rqCk07XG3GoWKQQ2jfaZdE8zeMBfOWRlx1HHX8xVq4v7q2+wT3Mkv2p0T7DexzgFAGwu4j17ZPtVO5upBe28yWFrBLEFXBDbLgq2CVz1x3x0NNjlvXvLtI7YyGUSRy2QtyzRDG4lVP58DpzTvpoJ6O5c1C4YzPBGAlztf7c6XH7u7QEEnI4OP0rPttThSeSOO0kuNOIcR2szHMDsucgd8fr1q40cos44FuBcaJG4cXUcA3K7Lgqx6de+QD0qaP+001K2vXjWLUdkYtI/IAinToDknAzx3yD1oQ7X2KthcebpsbyyhLx3jEOomYkwg/Lgk8c/XnpU10DdzxI8dtbG2iKzurMFvlVsnn9M84NQSLqcQv7aCCT7RL5i6hamIHaoOSVA/XHXqKkt4PtNmj3Ely/h2KciK5RV86ORl4XHTr68Ecdala6jdloWftn2aadk0yO5sZN6RadJuLRArkttI5x19+tQwktZpaTG1lMrxyDVIi2YGIxt3H24z36Voyz6o+p6dPOZINbZUSxk+Xy5oycdT0z78g9apW9nebr1LfzfOZCdUt2C4Rlf5ivf6469RS2Ert6/qZt1LG6pGj21tJCuC2WxeFW657/AK4pbae5stQuHeyjfzdynSzCxYArksF/XH41LqFsk2mxuPNfQ4ZHEM5C71crkAgfz6Gobm9vrWa0vLiS6GqFI3tJBID5qEbefTP1yKrUJNN3JLuJZ7SOzWSGUE+YNQKklWK/Khb9Mn6VWGoywmOeWwt7iQJsNn5bFZARguF74647VbkVL22keEXa6YApvo2kVXEpyCQB+vaqM1ncXc9n5ZlS8ChLFvNwNgJGG+vbvQ7bBq3oULmECLb5kZQkTJOqHIYD/Vkn6Yz07YqpqKi9vPP8qO2mk+V7eKMjyiAPmC9s9cd6uXxheGWLZcx2sci+biQcXHcjt1/CqerR5k815JRqBjIuD5uMocYx/nNUvIlq92YOtR+XbJ0eUAoARkSD+9UtmsMbRG6t5QWVW3W/G1Rxn/PNU75Wdo1JkkReFy3O30rdsbewtprZbiefTlc7nkYZ2IT8vHI6+vJoM92b1hZTX8EYttUSW4lkNv8AZb4AMsJ6EMemcd+e9aCT2cF9bvdwT6ObaIqklqNyyzKeCWPHJ47gU2axvG0j7U0dpqv27MMclt8s8IUnDBRyMjnHORV6GO1nnii0m4a902zRbuW11Bgh3D76g/1HtSfmbWsSy/bGtILnUYIzdakBOuoRSFpVUHBO0cjIycenFW5LdJ1MTxnUNFsiGF9aQgSKGXgsT156Z7cU1p5GuzeWUQ0e9unEdrZmLMTRvgNhjx1wOMHPJ60o0kx350uK5/si+RWjvPtM+IJnUZXkfXuMA4x1pdC1ewyTybazivNVii1S3uf9VP526RduRhh2yOR9KKl0C301be4nvZUsrsybVtSmYymOWUn3GPxooui+WJj6ldkzQapc20NtNamKB9LWHDTIBneQPzxjjrRHNFb3gNwLe8tdRUm0toZCFtnZgBkfr6HqaukStcyXUf2mfXY/MOqSPIrRrEeM4zzjH1zwOKjSxtIZrmwikY6LcSIp1GWAZik25KqcfqBg9OtNJHPytbEc1yY5wjyPceJLK8Ux3Qn3IUUdATwcd/cY7VZt9WuLWabXNM+0XF3PAyarNMoZId5wcZ56deme1Ztr5OqebYnybF9KR5Fu2iKvdZPHJ55H5dKvskUmmpqiW4ttGMq215ZxylHmYcklcfj7DnNFilJ9SQGztra70W0uIp7K8dEj1S5UjyMD5lVsYznjjrwKI/K1ewjtLT91q+neZO+oLJ5bSoMjAJ45xj26VXurBDBFYXYlj0a9SS8s4YZQW3k7VH/6z25AqrJZXk1wYLsTW+q2EUUKWqxnc6A5A9+/P40rdgt3RfEKSRf2vo0E1rZLbpZ38kzAkszZY+o/AY9DUdvoMFvLFbGW4t/Dd5cfuruZQSHUc/5H86bNcKji88y1nWW4IudLTJXCrgMV6HB55z6iqyiKyAstXd7+1uLcy2UVtMdlu7HCsSeBntnqfeqV0rINGTyz6gLKVIfK066sI5J471lKTXiNxk+vHTnIHFIdSktLafUdLgOn2nkxWF8CcPLuOWZR1GR1wBj1p0uoSzfZJLvzp/EGnyRQW9sg3oYwMnPr+Wc9Samvb+3Oq2mvSRxX5v5y9zpawnbFtXAbjjqOffntQDutU9P6/pkqyQfYRosqXGn+EruQ3NvcyRq0ksiL8oyPU+ueB0BqGHzJtLitp3i0S60u2eaO4MbRy3Zbgeh6fkD3qYx29vc3dtcvHqf2uBRpkccp8u1eQ8jk9u5GM9+lSX8M+o3pS68248U6dNFa2cMOGiMa4JOSPTjucjkkVmlbQdr+n+RBNqCvB/aNkF07QXEWm3dsjYmlY8u4U+vUgdByDVqxsLO8eTRnnfS/CtzO01ldTRruLqvr9eO/GKpXlxZ2tzba+4j1O+uZJTd6YYz5duwGN5xx1H4nkdDUUulWemypp+py/wBqPcWoOmeRLlLeWQ9ATjGcjngHvVvXYNnawxkuNQsoraB49HvNKjluFugDFNeA8ck88jpzwPWk/slhoMmr6Un2LRpY0sL9y2WkZmG9gO3XJx09asapZS6j54v5JrjxPprx2lvZQgPGYVALEYHOBnpznqSKhuo7ewWw1CeVbuyvpnkuNLhUqsAHILDkDJ9e/Io8ibdWS2OneV59gJjpnh64lZrfVL1AHOxc/K3bJ78+lJa3s90nn2Rj0q+0y3kkmu3zHLeAnGRnnke+QOOcmnXVlJ9ptNIv3k1MzQLPplrbyb0heRuMk89OMkgE8mnXd5d614jW5u4ml8Q6a6Wi6Xax4QxryenXH4nv0pbodve/rp/kUY7jy1vNW063ey0OdI7K9+0ENJlj87beoyPT04OalgtPNkl0qKeOw0qaY3Fpq10u19qKBgN2yeM88EDGearanq1vJqyalexx3NvfyvLLpcHHlFeAGHTrzk9eoq5a2Jhi/sjV3kkuvsol0q2hYOil2JXcTz07nHPJHSnsJdkN066YwC+0e2V9TsYJH1C5uZMiVCcZCk56c4PTtVBLGITS21unm2N6sUTX9wpX7PI3JCt068eh4FbHiC1+2Qf21qnlW15ZywWMmh2ilDNGhy3A69T0BIznNPvrCARxXOqiTTPCmr3BvLeztJAx3hcKOvcjP5kgUXB32f8AX/DmPaaZLcazOljKbvWtPmMv2+WXdC0SLnoTzj2yc8cioXR5nt9TtY5NXuJY3nvhPF+4SRm4/L8s0X8Wp21lBBe+XpVxYQebDD5TeZeK7EKG7/dHGcY7gitaedVs5dSsreTR9AmMOnXkUcmHLMBuKqeehBOMY6g1XqGj0MeGyS3lk0qTfqt00UcdhJbTZiikdsnk46ceme9P1QzzXMj3W+41+zuFtxYRxAqYkGWJ65x7ZPetewspJ4f7JllXRvDzTSXNnqFyAJJSi4zuHT06njgjmsvS11C8hivLJBZ3VjDJJd3MjFXmjJwWAPPTHuBwKW4nGysOilt4Ugl1e4N3p+o+ZMNOtZNogYcLuB4GTyM8E5NLdtewG2sL+V7O60+zEtjFCQzTBj8qlhzyMjJx71duLGGGMppcYi0XUVitbnUr9QXhdjlircdehwADwODWetgzanPZWH/Exv4Loyw6n5gCNHGo9euPbJB46UkJt+hJPqDSQPeTRCy0a4mjtr3S7U4c7fvHHv7epINME0f2UaNcvJY6LLNLe2j7A0jPjCLn2HGT/OosrFCNXtUk1G7dJGvxNGTHCxOOnTg+/PasxLdpXfTFB1O9cxw2tyjHCMxyc9v5Zotrcq9tGaks88mmx3NnHHpkul23lXe2RklnZ8ZcZ5HHOOMDp1pLrT4JYvNsIntPD13NFZvd3OGkikPLMB9ew4PGDmknMqXhJglvNZt7lYpLILuWREHLEjrjGO579KhXVrT+0hJqIN/ZXjyTLp9sSBA44UkdDg+vB60LyCya8zZ0yCae6NhYIH1O0nkvI9XnYoJ4Y+PlzwcHGepHTGKdZa5PatPqGnRy3EV3bEardXMIZIHlOCB3+vIB4x3qnLJdO5stTklTUrK2X+zoYlyWR2zgkc9BjP51NfazDDFHdz4i067uFivdFtPkwI16kdgTg459aNbWFfRMisja28t5oSJDdy3DxpY6rMCqjABIUnjg9cfSmPG11bm8tElvfENhNJNdXLsGVkTIXHY4/HpjpU1tqSS20+l35e30gpLe2KwhXfeeFXcfyBJxjtmm6jcXM2nxQ3pi0m7062jha0iUrJc7znqOenA9Mnk0k9Smlb+v60K6PBbW9hPEf7YN/DIbmOZTstriRhjpxjJ9geKbqGnX83iBNGdzqesW7RRWVxFKTGFGGIz7Hg/zq5M9iqJPCJLLwvcXCwyQxyK0okVecqRxn0H86bDpsjQ/Zbi5i0ZY0l1C1uWyJLjJwo3D245PA6jmrvYHrsU1v5hr0mqvam9vYLlxeWUsQaMBBjdkcHB+vYjikuYreOaWA7r+G7ty8RhbAtJZWPGSfpzwD+FTpBN9jk1S1hNhHaQR2l/EZWEk5fBZ1U8jjkgYwOlaNsGs7IaembTw3q9yI1vLlQXXauTtIzjoemew4NIXxLUzTZytH9nvbia41nTjHa2ltEoaN0ABY7gD2445yOc0+dba41JNa1COOWxupnFxpVpkeUI1wpIHAz75z1pUEl5ZPbackdpfae010NTkYo08I4Bx+R55HTFP0vVWhWS50m2eCyurRLW+urmHeFLtyevGc9OO2DSbsVvZf12Kd1pctvbSw3sk9qVg+06bbxEMoDk7VJ6528dvcVI2p3Nto8lw8kcEqvFZXOlorI0kY5OeP6ZAOQcVci0pWvxoFncR3M32gTW+sTkjKxgHAJ464B6+lRxX91dXn2/TrOS51W2WW51RpSGi24wDtPX1/lS3F8PkQlY5TG9/F9k0K4Z7qK2spQXQhdq/mfU88nFVLyW7hYFk/sq8tbUbYkUrJOjNkZI55GcdCPxrQaKwS2eCCP7ZYX8UULarOpH2aVzlgpAx19AAeBVSy0yW+1drCznF3rdrcGYXZm/dSIg4OTn8uSDxVbk2sxsNzD9juJ0c2GhXUyW81rGwMuQuWZlIx16AfXNWryW+Npb6ZPIttYxRyXtlJ5Y3z7uBuI9R054Ham6e2wfbbW3kuZ51caibmLfHDJIdo5HHrxkAnpSXWiRC8/sUXcV/drJDFa34kZYwx5Kg9Djvj6GjfQu1iK8t2u447lLZdPjsljtrq2yUecsQd4HXgc47CmxDS5NUksp5L6w8NyStcQSEAuXVcAd+/rRevNLNI6CS71yzuD5ycOrKgIB75xj3/Kq1g9pZySAgalHfW2BJKvFtLIecEf8A1gaa0Jtcs2c7zWFwJ72KyvtNtyYztZZbvJ4Bxg8j8ver11fC3s01aS3it/Dt0yW91YW8u12ZFzllOAMnnjPc1BZ2hmunso5I7vXrWVTFdiUGMpGBgc8f1zxzVY3Hni8vUs5ru4SGR9SSeMGFHY4DDH45Hr0pWFfQit7WRrVNK1QXGnWEsUt/YoqqxZm4VNx/AZJ+o5q3cyT6jB9pvkjsr3T0itW08RFGmjA3HOO3PHHGc5NV7NFup4La5L3ixtGttfylhHAQQSMnAznA9+lW47uZNUl1VDJeatB5stxvKlGjHClQev485oTFZMms49I0vSnuNWjMukamGltLaCfaIZCeCw7+ozwetY99BdXdulndTynWLWOJNPiiIZGj64Jxnpx6568VpIEW1kjt41vbHUokgmu7qMYs5HbJCkdPwAB4Gax3sZYtSgtopVfUbaV5o74kpHKijGFY8ccA9eeKrUNnaxznjm1QWkd+ZYxeXMzCfTVj2lSoxuOPcdPxrP0Ge60G5ligjt9TWa3AYYzsLY4BPftXQ64iXTrfWFnNEfs+3UvMcMcuRuYZ6e4FcReTtp1/ImnSTfYnlAjllA3EgDPt1qegtOY7bxNf2QtNNt9NsLjR9Qt1DXBYk+a46H2z+Q6CriX1xbpaHXLH7RY3P76RocecE7Fj2z27496uWkuqxW0kU9hFrdjFGL248thuxjqWPOccdc+gqnZ2NrqupW0BvW0a6aUmWG/JESJjciknkZHGTyTj1o0SsOSSfqT6HpC6iRbaJq8Pm3u+Ka0mb5Yoxkjcxz7Ad/pU00SCC5m1TR7mwu7kCCzurQhIYyvyswAOThcnAJ561Nq1wbp5LjU/DyxPfp5Vpd6cGUJ5ecsqjnpyQM98+la2lX9xa2p1HQtUh1C2sVUW1lqhDM+7hgqjA9zj2NJlRSb/AK/4cj0y61BIDc2N5Ya7pOjgGO3uo1zuYYYKo+9gcnkdutU9D0gX/iS302e6fw/dTM0kr33EWfvICvbnkZHXGOtK8OkS3lpp17Bc+FNVRpJLu7lwFlyMrkHjr0yOOneqmpPqYtLfUNVt49Stp5vs0d9Fl5xs+62ByPlHvx3oRV3df1/wxoaxr0sMOoy67oX2+W7zbWmqxwKqIU6MqjJ9yOR2JouNNuIbFzpmoxeK9NsIlvpLeQqFjYjDhQcBsZzkYye2RUtjqkGl60L3QLt9YtLELItnrBBJLcMEXgHB5OMdjzWbqcNiNT8vWrS78P3fmF7ibI2bGBKhVHHvkjPpjNOzJbVv6/pkUcumHTrc6fqNzp2q3Lsl1Bd5SBF6rgd8e/epPE99ql/b2mpazZKbaaEWcV3ZfutjLyCFBzwM+vXk0tnNcW2gXq3+mLqlvfOYbbUAu6ddnIKKMkZAyevHBpdNW2u0uLnStbCCzjFxbW+qfM0kmOiqOBk8kjgccUnZi206mrZa0umX1teaH5fiPRbGAS/ZL8A4cjD4B+9j29jya5u7Sxa6cPPcaBezSM1xHdEpEFb5kAXvjOeRnPSrM1pYiazstVtp9AvQTPPqYwyurglQFHHXnke1TpeavHYytcRW2ux6khskmKlrgLHyGx1XK9ueO9ML3K8kM1p4cOoanpa6pb3WLS2u4Rh4mUkhlUc/d5PXPTNTRvYw6sL3w/cDULSyhSZLTVMszP0YKvA68nHA4NGj/Y5rr7XoOp/2a9lbiSO11AmQyyjOQFJwMn04HHHNV9Tu7JY7JNb0SfTJo3NzcXtt96ZZc43Y4GW6ZwR0qRtW/r9SPWLazh1GNNX0+bQ9R3+fJOGG1lfJUbR0555wfYVLZy6+dPltpo49bg1FSJSBvuQi+55XKjHc46YxViyttWvkSOwubbX5NTBhlhljLTxxr0DMSSMgYzzkVkRHT5L+7lBvtE1OSRY4beIkQ8Ha7ZB789D1+tDelhq6di1aXVlDe+fpF5d6TLcSCK2tiwI2nhjn6+h6fjRqVo1lf3jarpEeoWOnxNax3dgPlDkZVi3fHQA8ZyMmrPiH7VbQ/ZrmztdU0LTM28c9ljbvdQVYt1bb05wM1mxTFra2ttJ1S5Aii867hvTtiEi8r15OPfjOKa1JlvZmjoEDQJZW+ma8k6RJ9tuLTUxsQTL0Qdzj15GccVBqNzBqE1udV0yXw9e6jci6a7QbV8k8EKoz9T3zxjmqmbS+0yCLWLKa01C+n+1/b1BbEfRsKOMZ5PftitJEv9RtiNPvI9fE8n2C3iuceeY26FewBxz7c5ouC7Ijs9Z1Ozvrzy4IfENtdRnTYGmUNKIyTjCnpkc89up4qTRZNO0K+eSynutHvLCAiOG6Uv51wv8AdB4GTzxx+dZt9HFZahcr5F14furKNYQYyWVpVOGJboM9BjiuhEV+bYJNBa+KdKsgNRumtMFuRhgzHr6ZH5ZFDXYrmv8AIpXUam5kXXtLNzGGF9cX2mAb2D89Rgfe+hxUWlJeTwOdK1CPUG1CU2rafLlplQ/d3MenYYPOOcirWnWNpqKxReHdVa01C+uWjl026YiNYjyoLHrjpzznninamI5by+vvEWn3GmTpAba0m0n5LfzY+CeOTgcdxnNLZBa39fqZ9k+n/bL976K/0C9tYTHE9lnb56tg7m5AzjjnHX1rRtUuXMFnf2cWv6Zb5v5pdLC+YARhtzd8dBjnGeMirNhDrQmj06yksfEulog1OaFOPnX73zHk8ccflkVj6cseou8+mXraPqeoXJhTS8bIzGx+X5jwcHj1zzVbrQm1nZ/1/mW9Gj32cp8Pa6YLm9uHtTps3UwsflDMffgZ575p08tl/a94PEOlPYTadAbSK50oMFEo4DMw/IA8datX+p6bNq13b+KdIMX2G3+wxXGlD92JVGASRxwT34681XsZdVbSINIsr+DVLCWH+0Li1kO1lZcBgzHJ6Yxjr2Heloabr+vy3Q10u7Gz0zRriZPEmlSj+0p0sf8AWqR1BIyfunGQemSBxUVjqDWT6jceHNRMSXj/AGWLTriTMjQyYBXceODxng45zVO1ubaYTT6bPJoWoXM+xbeIBYjEeGG48YzxwQc0+/lgjm8nVrCG7g02M2wvNKyVBI+VmYcHB4wffrTsyLotXE2iw6lBbzWcuhS2FsY57mxBlaa4z8rFjkDJGADwMY71VvbLVbqzt4r2CLVFvXF60kB825O098crlR78dhU1tDeXVnbaNpcn9v2l0BdT20R/eKyjlc9en5jnHGah01LVX1C80/UJdC1LeI4NMB67jtK5z+GQR6nrRoK3RBputpHeTzeH7xog7LbW9jdOGlKOMMAM4+96Y45zUz6Xp+leI4rDUY5PDk9ohae6GHMzkbl65AyfUe3eluIbSHV7a11rSLi0ttMhMct/pgDOWYDazMOPvcAHHcDNK0N7a6TGxlg12HVnMjx4Ml0iIcDcxOVyOB1JHpU3sUloZ9zZ6gbC3Oo232u21aYTG9RQ84CtywA5XK9hnjjitpZYtCv7jUtD1CLX7C3AitbHUzvc7wAwVcgHB5OMdjVHTIINQ/tS/wBM1dtCuISq2NhdSZMpPDbfx9CMdTVk6fp2l6rb2mtWVzYNYAtcarYEOJnflcnGOvqBjGBmgmxIkWnyPbWMT3PhjUrRGnvpdQLFHlzlODwMn1GBxjg1Snube7iSLXtM8++vp0un1S2XfJ5AOGG3nGcZJHOOMVrwp4h1LTxphjh8Sx6tIZpvKG+7jjjIOSxOVyox3JHTGKz9OjgCaxqOgXb2GoPL9kt9KvSHZ42+VsHOBlhjgggDJNNFNdF/XyJdPubh7+c6Lexa7Z3b/wBm2lrfsrSLEw4wOg/HnGCTVKLRdOsr/UbaeW78OahpcWyKFcFZbhepz2z7cD8atalfac00T6vpVxo91pNubVbvTF4M4+6xYD8ADx1HNV0g1K8hiN2IfEunoo1C5EUoEikcNuY89MDjn0GaS3D8f6+8uXFxd6bDp+neINLj1C1gP9oS3ljgu29cAs3TrwMkcdBWboJ1rUJp9P065t7+2vM3F1bXMnzqichWc89MAdaTToJLvV7ay07U5NMmupGM1leErEsY+ZQWPJx0BPU807UtStbmC5Go6fLpmpXcyxwX1qrRwxopwxHrxzweTxRdAu5Xtrex1LUnQmbwlfX1wPLwMQBOjc9D+B5P1roNceb7Pex6zpn9sWiRnTNN1S1A/d4G5WVRycDk8H0zxWbfW18dGe9Mtl4h0y2b+zLUk/vASONqjqR1OfzNWNHWGz1hLnw9qMmn3OlWYkksdVyd8/XCqTx6kjjocEGh32HFdP6+4boY1N7Oe503U7TVNK0UK0dhqOPmdl2sFToSDycEDODzUFvo1lceI7SznnufCV5FCbm5e4H7uSQ/MuAeBk+o9PWifTNOudcittfjk8OXrbry7v1PEhcZUbRwMnPUD0xzUcianfWEUGphfEEN1MJnuoW33SxRnj1K5Uc8k4+lK9ncfTX+v1RHfGSeBE8Q6YbmbVZluTqkEZaQRLwSFGducZ4OccYFadpLd+Tf3GmXNvr9jfM2nW1tdkNcrFjOcds4+uMEnise01X7RqTx+F72XN+5s4rG6PzCJ+uGPA549e+RzRq1uqXMj30H/CP3NlELOCazVvLaVWw2WHtxwcA8Zp2voyb21X9f5lu11u0s74vo09zol3DGsUFpN84klB2sfRcn0OB171b1HTX0zUre08S6Wn2G0YXM99pm0swk6Fm4H3uBnHfrUNyz6S1tbXdva+INIsEEr3NoQNzuvUt3x07fmKk0/Tor8Wel2GumzvbwudRsdUZljiTqqknnjgAnqTkdaAaeyINHubjTGmOnCLWYtRZ7ZbaYGS4jjPTcT0z29hmrafZI/KtdNlurVbVB9ssL6XYksinJP/6uAcEVRivdLs3v7i7tL3StTJCafNajbAXQ7WP4+xPNbV3ZypYWmjanHa3kc8ialLqlmDJOikjOcc9M/UDGKB82nodp8G7+SL4gaRdJbR2zy3ySfZlztiBHJUntk8/nX6c2gjuLO2MZJkU4YA/rX5ZeCrqQ+NoJ4bya8sYZore0uMbRs3AgEfTofwJr9QtBSRNNS5iPAVCM/wB0qDmsnrKx103+7RuRz+YhiEXKNw5469auoLhZpEOxI8ZPpjsRVJC06ys8qxsyhtg46f41LHLHCyLI5k3oBkckVNiy/vCzBxKcMhzg+lNSWGV4iA7nO01AswhSB1iL8kE4qYmTycqAm1+eeR70MASfe0qeVsKsOTxVDWhL+/jdx5Trkgf3avXP71JFeXEmAeB14qpdFIokEiGQPHyT1HpUMDzHxXZDzN8H+qUZb2NZehTqN4POeAfQ10viaze1hBJykuen16fhXLWYAmdFwisQPauVrU6FsejaTIk+UdyXgTg+55xW3ZP5ls5dCLgnj39BXIaLIXQxoSJC4Af1FddaH7dKArY8lccd8d60WxkzRjfYhSRP3p6fWrKM8eY3TgrxVW3YXzu5OGVcD3AqeIi4xvk2HaQta26k3JF3q8YdAVYfnT4hLGidCN3bpUUboRGjk8ZApY2QIUJLAN05poQ6TzY1cqUCBuR3FEqGRyySgEqMgDr6mmyCOJ5AQZFYd6CgjYPHGSpXJHpSAeB5ixYl+YDtSYBi2tJhw3B7ihRhIpUjAbPSn5MqO5jG5WqkDET5IZI2ky2eD/WnKuxJA8mQV4poJk8/fEEIGR/SlU+acPHgbeDVIAjEu9CzoUK4zQnmfu1YArnApAyHy1dCB0oUxIgT58bzk88UuoBIzpkBAV3fjT3Vo/MxFkEDPtTMxh5E8w4PFTjETE+ZlGXvQ9SCBlVSGEZ5U5ApixqPLcRkDPQVOEYNGwlypGKawcICknyhqeu9iyHajKXAcEN0qTaJfMZSRgZxUpjbbKVIxnJAp7BwcpgkpzSAr78kGJ+WHNEYEWHwHJzkVKgKtHIIw7c5HSo/KDL5uzBVuQKdiWxqIWAcqdmeR/hS+YWOE+4D3qQDerlcgDqDSyDDERPkEcilbsO/ct2pZGcAgg+lSTJvQE8EVFaL5IBXBz1pbuUyI2OoqiepnXMmc7zWFeuSpB6Vp3jseKyJ95k2DnkVzvcvoalgPs1vHtPQZ596tLHIkzsSCrDgVDbJGqYZMNgc89qnBV08xsjZ0Fbuy0MfMaN5Qb0BbPOPSvOPjp4sTwh8OtWvd/lymIonPcivSHTqd5+cZ+lfKv7cfiVLbwxb6MZfLlnBdcHr7GiMHOSiupre2vY+DZp73xBrjxxB57iZmkkwCSAMkmp9M099Uu84P2eM457ke1dV4Bv4PCfgjxXrjRq+qXiLpdnnqu77xB69PSsfRJjoukSTXA/dQrkn1r9EwkYxg9Nj4/FtuWr3NaW3SOFEIKIAOT61l3JgiGfOwfUmuXg8S3+u6nHb24EjzviOIEg5PQCtLU9PktzEl8TGN2GjBzz9RW8rzszmuloVLxp0naSMlwBkEGvR/hF8Qb7wZ4kstWtZdjwuPNU/dkTuCP5HtXC3FvErRxRH5ShbPQ8U7R7owXSIOCDVPDQrRcZIcK06MlKLP198H+IIfEXh+w1KHEkd1CsikHPUV1FmW6OOexr58/Y717+3PhabaWQmXTrho0H+wRkV9C2qCRdxJ4r8/r0/ZVHDsfXQnzpSWzNKDcFwasoDjBqCMAhSOKmlbCAg1ztFkcrg5Q9azZpBkxN0NWbqTCFgfm71nTMZUDj7w61Dsy1oNQfPsfpT4lMMuG5B7UiR/aBvP3h1qxGNyZb7w6UiiREaEg9jUN1lE80n5etWFIwFYVTnPOxvuUmJGXePvkEgP3l4FY1wfMbkc960byQFcHgqSFrPAbJxjmst3oaEBXLYR8Y9aY4bjI+Ugc1NMu7IZccE8UIgA+VuAF4/pTWoLYdEAGRgTgvwD1Jq5EkipIowZQc/QVCwYByyAv1UDsKsR4SYAZ3ygZ9qpWDyJZHEeyRVzIfvGpkVbZyQ+9n7fWooVaBpIB88hJ5+lTRbRb/On7zOeP6U76AiZMwyP5gBG2hQJCUcFAFOKQJ9ohLl8MDjHtUjiSVNyYKjCn3oewD7dQdiB+RzmmySPMnl8H5qmZNmG2dFGcetQT4LI0YOR1NUK4xizp5YjBbd1prEFCMHfkYp0jhHjMecnr9aRsRlHU5J5OfWlYYnyPCSc+YCAKGAaF2LneMA0MpidJBhw5zimsrb95jBDnOB0pkDtshTzEw+wc02fC+W3lEsoydlMLLE8gGU3nH4Ukh8h5f3hfIAUfWla6Ap3O2Lyrgv3JOe3es+Z/OuYnYbLaTJ2evuau3I2yOLkjAX5cdsisLUpzdWzQkGOGEfMx+82fShaMDE1q5lnsby2twUEOWMmcDB4wK+KP2hXXUvE9vYpLGEmXyzLI2FDkcEn2r7K8Q37GCSCzCeTPCVaQHAGBzj1r4U+LF2J9bntIt0spY+WUXcxdTnH4469Kzteokb7QZ5bemW0T+0bX7Qb7TVMV7dCUf7oKg8/d6/lVQQW8OpyWVmI9Rh1aJIYJ5xsMMzcnaw4ODwccEfSpJdaC6pHq+oWcM9vLIy3emRxlU+UbQW5IHPv15FT2tnHdW1zpOp6gNPtYYm1CwhjAfzpGGFj3dfu8ZOAOpFdlu558nfYovITZwG7lub/XdKultltH+aMQry3qO3bJ9zV1lkvr0jU9Rh0rRdZV7+O1syCu9RhEZeQMnnJ754BqGGKa2gs9T0y2GjWTKNMv5nbeWdwN77TyPl6AdMcHJqtbaWkclzZaPbSavf2tz9qtL6HlDEgy3yn88DJzwRS6kvbU1NI1O/jtLS507T7bTIgg0691CZfMLPJjLMDyMjoOPY81TuUsIJZbYXM3iDUtPvFEH2bc1u0I5f1wCPTJz64qKDUtN1nWLmXXLmZbe/ha5+z6YNo80DCqVJxyeRnjqauaO+o3kdvdpBaeH7ayA0u7uo8+a3mYLMV6nC8gDGB3NCY323G6lYTXMWojUb2Pw9a3CHWLLT4mGyXOAqgg5GR3PQ8kc1MmlC/ZDoFkmiabe2wie71PA3SKu52VjwMnggAj8TUMRsNJ1Ly7S2PiW90u8JW7uPnt2gHQFei56g9QRjnFWdetoRb6gmt6opbIvLDTLGQtES5+ZQRyMgYyMc9RTuCRiKLa5kt3eS71u8uI2imiJ2lZSdqZJ4OCOjHB9q1J729SQ295JaeG7KSL+zb2OLG4kc/MO2e2PwPNX4oZtV+02ugWC6Jo13ALxPtbDJaJfmZG5C5PBAz9ASawZNPgv7y3TS7S71m91CBG+0XJwYbnPIyfvYx9D7YpaMhqyNLRb+O3XTpNG02TUdRUNZ3l1qAZoW3HbG3PIyPUjnHNQ6gYbBN2u6nNqN7Yz/AGGXTYmyohXkMW4HXjnJ7g0ajrF5qSTjV9QFlBMjRS2OmRgFXi4VWA4XJ5BJPrxUmjXUw/0LS7CGzh1WAWNxe6nnhwM5VjyuRweMdORSWuxXSw+zh1iwtrc21tF4YGnx+XLcS83EsMp53KeXwpz2IH1pgktdAmuG0tJvFOo6XchxMV32nk4ySewyemOc+uKjRNIRLK71a7u/Et+WktbmwRsvHtGI2LE464ADE8cg8VPCb7StNe5u5YdCtCw0i8ihJ+0lW+Y7geSQORgA45BprRB6kWo2N1YPO2qakkWQNVtLSyZj5nmcMFIwRkZzjGO4qG3vb/S5I7jTLOPR4Vf+0bG7uiBJsUYIXseevfHGKvQahY6XbWn9kae91qdpdMsl9fAmKSFvlXKk9s5GSCDwO9N1my0rR7iOLVb+bxHqVhcqqwW53W7W5GZAp6AZPOBnI74oTIad9GQ3s9jqNzcG2uL/AF3Vr6NZ4GC4SKdjukUr3A65AwautZ3WrW39paxqdtoGnX6uhtNPUbTJEuFVl5C5OSCcjvxmqd/a6hai9UXEXhi2UNqljbA4mZG+UBWHJwOMkg46jml06NI0jOlaXc3YnKTW99fkJsdfmfGRj73XA570rWRotXqP0bUblLeBLKzfRLa8jGlX+p3YyjOeSwzyMjsO/AIpsd3pumRW16yTeJdWsrhoJ3uQWt2i+6hH6dTnPriruriwvdVeTXbv+0DqcDXiadpn3YLoYCqU564yCeDycCq9zaXWpQQTpHF4a0S9RdOvATwJFG5mKn7ueoAH0OTRfZgrq9yPxLZahpLJZavfx20tgEe0tLVj508MmScOBk4GV7EDnmlSW4tLeWLRNM/s+w3DU7W+vivmqkf3irdDzweSSOo5rL0jWrjTbyK/06ye/urJnS8vbsGSJkb5UJUnI4wQCc5xjNa08UVjdm31K8k8SXFhLHJBa2u54Wib5pACB+GVGc9c4o1sK/Uhu7mw1K+vYybvxLf6jCs9tJGGCw3DcsCufmx14AU+1TXM9zdw2l/q9zBo2j3p/s25h02MDZ5Q4DJzjOMjrnnnNJcwagZJ/ng8LWextV0+JWxKyEYVQwOeOmT26jms3SZYr6K8tLfSJr99UQJbXc+VMM/VjnpwfTg9Diha7Bdx0ZZsGlkRr3S9L82TTA/26+vjlZYycKxViD0wcEgjtmqzQabp0N/a3c8usapZSJ9h+ytvtipO6Tt6eg6g+lWm1S2lmtLvXb37TAzmzvdJs/ldY4hhcjOPveuSeuajmsb5NLKG2h0eLTGaV5SSbiaKVuMg8vtX6ED1prQLa2JtVkF28b6tdxaJoeqo14tpY7SokUbVVl5256gkkZycCodPGo2+m2+p2NkNOghUaZqF9IdzSmXB3FTz0wR0x0B5qtHo1rNf3GnaVbSamzyCWxvJiEEe0ZbrwcEdh3wattcWep6vbT65evqMepRN9osNOypgmT5UDL0PzdMnB5IqtEJ6DVjsYUNnb/avEGs6ddAxyxSF7d7dcFxjntnkAkHjnFXdUuLuazlF/qNvoWnX6f2xZ2dmBjzD8qqccrkdycZySKhnbXJNNN6Y4fDw0WNdOnMSlLh0kPzEjq2F5GMcHqc1BLZQ+ZJY6BZS6vdQXC3dpfyj/lkmCyhehwecjJ7Edai1x7Fi0ig1O5gTQtM+yWepQJp9xd6r1S4+8WVjkDPQ44PygEVk6tFpsUdubmW91TUIJzb30EfK7EBCtuHHB4IJJrUv7ZLu8ddZ1Qv/AGrbG/t7bSm+VLgsAFZeSM9Qc4zu4FSxXGoWtvdz21pa6HpMyx6RfvIN0gc8swXquRzgfnzTv0HZ9Rqpq+kaL9mu7i00SC2X7bbxRHFzPHKcDaRyxC9ehA7U+ziU2uzw94ekvJDcLdWGqXcYDbYsMwA6HDc5GT2I61Wi+yWKJLp1hJ4k1XTJ5HlurnL28lsBhTtz268/MCO4qxdx3ltbvY6tr/2ZbSMX2n2NlIW81ZfvKrKARkZGRjHUg1PoJaEV3e2+uX95LruqSm5vrdrpLTSQVVbjO0Ky579QTweeKuQPeXMSCy0i18NaZdRJpN/eXgAAl6s+DyM+gGM4weaht0xZldC0wWVvJOL2y1O+C71EQywDdOTxkZyOCOtQNLpspll1zVbnxDcanaNO9raZU290TgblJ9emcKeeBxTsF+o20u9Me4Et1HeeKNSs5WjvHmyYZYx8sTbv6Mcg9M1Zka8t7eO21e8OnNpLILWwhJE08EhLEBhycL8vYjrzTEae8tLe+nkt/CmnHbpV7FEAGbAySUI9sgD1zmi01h7QR3Gj6cb280+RzPqV5l45omG1CVJz7jJyOnND21C63JGtWv724sPD8C6Np2/+0rO5vsLIBGOQrjjr8p68EccmsyGew1C9j2Jc6vd38G2SW5O1YLt2wvPQ49DhTxWhc2mm3DXtjqeoXOt6zaxK2nxWJLQuD80ibgM9OMgcHrUj3EuoWUkAS08NeH9Sf7XbKwGBJGuAoI+5uA68jPbmktNBS3uirrVzHMLe98QanLKI5l0+90uxwrmNBhWwODhuxycc5qxAl9BalLHTINE+wQyTyXUy5kmtpDglgeWwMdwQOxzVe3nQC2l0PTH2SWq6dqF1f/vY/OkOA2OoyOxIH3cGmatbw6XfxprN7J4hvdNmFmYIjvjlgUZyCB+B6kHuQKL30KFSCzi1JBogm1/V7eRJbeZvmiKAZcFTnOMZyBnOO1N1Wxso4Rd6rqv2t9QhkvIrKxztgnLcoyjOzd1B6Hk4FNury+ttPjiQDQrZS1/aCI4uJI3OAu4ctheMnBx25rRS20+41dLLwjYSy/avKmtr6/O14ZE5YKTx97rgEEcetNtitrYzhfXv9jSt5MOhaBqcsdrM+B+6lVckgHlcjnjIJ+tWdG1nT7Cxt9WsrCXW9ZtzIl/NfKZIHjPyo+CcgY5wTnPTiq14thJdwXOs3Mus3V9HL9psLf5DbXJbaCecfe9Tg9eK0tQtb2UWR8RCLQra0EOnXun2QKTzxnkNtOdwHXGMgEnJp76kpNOxHfaeIpn0/WLufUdVthE2n2llmSOWJiWZdwGfu8ZAyDyeBTXsr63tvNBtvDmi307XlpJIQzxSIuAu4HK5GeTkH0GauaELxNWnk8PxQWB0xZr+31G/+SS4twAMHP3seucjIBB5rJ0uS1upry2lS61zULna9jcRkiOCd23MPTr6AA9DxU+hbLmlagvnSXNjocl4+oW/2G7u9TGYxcO2FdSeVBHUHA6YNOmPlES69f8A9s39hcJZS2UeWDQoOSG74PHcj1NaFy0F/cW2peKNXFpp17I0NzpulNgwyRKQpZegy3POQevHFZ8EV/aWL31np0emxWqm1u7m5J3zJI3DFTyMjBAOCBVKwm29x02m30008Alj0e0s4m1O3jkbZK8bcABhycDg5wR6HNO002S3jweH9HOopcxxTW17fAB4JV5YAkYOD1IBB4FY8V1b22qpdPcf2xd6fOqiOQl45oQMtz9OOOQa6A6TPefaJNS1OHQtPuUbVdPt7VtwO47dgIIIyO+Rz25qmrKwR30Wpl3es6tHqtxBJp1jqt5qgZWs44txTcMF1Az6EkfjxUIM13oj6ZYCXU7SPy77UnkhBltnU7XCknJwAAcdR0FNS0s/C9+9/aHUILq5Ecuk325QFbOGDY/THrgir97p8sF5/YV7LDZak85nuNYSfEMyyLlQcDB5zjIBB49DSsDu2Vb7UEu9Nju50m1HR4N1lYfMBPESMqdo5OOvPUdTmotRiuY7ayEkkeoNfoJpbyIs9xaBSBggZPI755HFaQ11Gv4b+SO10u90xAtiI4jsvHQ8Hn/64B+tQpe3/wDbFzLapNp3iHU5HS4tTGscbRyDOeeFyR7HJyDU+QNX1bJBa6fcMkt3FNqvhGxlMYvrCFVm8x14DHvg8AnAxkdRUV3bxLpqahf77t72PybO5t5sS2wQ4BYDn7pyOuR1o08faM21pjRxYxbry0u5mWK5lRvm6f0yAcHvT7W9aG6nvrOKGDVZp/LXSBBmIo4AYqD6/gc81XULXXchvtI0+O8ispbi2+yREltVtQziQSDhWPQ4PAzjuKmtL9IbX+0dTiniu4Ijb6Vd2cQSORkPy5zz06Zzgkg011kt4306wW7kWJC+p2E0ar8ynLbT1PHHGfaozKJ7a5vdPt2n0CCb5NPvZgWTevzFVHX1I47HrTWqJvy7lq5hWeW2054jpWuzyPJcanLcbYpldSRkDjr64IPHSq6i3uJvNBh06azjV2tZizJfyKcEqO2T1wSAcdaitYrh7B7S28rVba4iE1w5haS4s9p5APXoR65Aq7Ba/abQfaWuZfDkEpSC7hhXzFdlyobr+Z4xx1obDZ6Efl3SXEtzYRW32668yCfRhDkxxsMhlB6Z7jGe4NMuY5INDFraxXN/oEMkU9z8qq0Eh4Ydece3B7A1bvYtQ+z282ooyalOkbWWpxzAZQNtXdjpke/sahttGnnnv9O+2W1nPbxu8kpuMQXG3kDdwOvHTg+tTbsU9f6+ZJJIslnHPqS3F3ZeS0GnTJMFa3YHKlgOSRjgEYPells2uGg0uW9gi1SaTzm1lrg7JEZeFZhx14BPOeMVBaSRaxZ3GqxwQRXaOqf2KIzsk3Lguv49R680trbx2dhHp1iZbm2uVEt+ot8y2e1vmwTzwODjqOlOyQXbIZZ4JJhPGlpbPbIqPaOW2XbBsF1/HkgdDzUMdiLiwkS3tI52uBJ9otI4SZbYBtxK5yenbHI5rUn0yyjsLuWeW7k0WPzI7C+iUK4fGVDD+WRg9DzUGnWN6sEEEJu7fxROcJcvMFSeJh0OPXseCOnShbaCd1oVri8s42itGS5uNBRzIssMS+fGzJgAkcHB/Me9NuLK4upYvtZuY9Unjj/s+YMoRkDYAb69s8+tSQIkRecRRhbNUF5p88w3TENhtv8AXB46iiQ2tvp8twsUF3b3jSRxWwdnlsmDZyR16fmBmi99SbdGJJaJDqD20IEctvCw1G2a4BS42t82MdM+3Q9KhmWzVJL+LypbWbzIhYmZt9s23ggdeMdO/WlOlo+q+RNe2otdm+DULZcqWKghWbkdeM/hVoST3GLyUfZ/EOES3tltR5c8fQ/n9cjvTXYr0QxFCG3tLm8shEGWX+1IgzgFlxtZu/p+lV4nIla5ndYNUi2m02w4iuFDYzg8dcd8g9atxXFtBZ2ls6XVxbSFZNTtY0CtE6tgkZ5+uOD1FQSpaNHdmeK8uNKLPDp0zS/PA4bI9Cce/BHWjrcG+jHSFI/MMBu3u5o2Op2JgACgMCSo6/UfiKdaNYFHZ4r19CEziG4yPOimK5Gf/r8EcVFf6c0dxbaY0kZ13c0v283WYpYyvygkce3PIPHvTIbqz+2x3VvbwR20KRrc2UspPnOBhmA+vXHTrRYS1FvpLh9kVy0kGpTtG1tf+eBuUjHLZyMge3pS2I+y3DpDJFbrbR7rmC5nJS5dWzwB/kHmoIp7e3tZB/o09regfNtLyWZDYwP6+oFTtHbxX0dpPcB9NjEj2uoWsHzSSYBAJPB59eOxoXmJ76B/bUz3ss6W9o6SiSKTSxGWMKEBiQp/PGKUPC9obY3Hn6Nvjma5jg3PBIy4ALfoOQCKkuZtWv8AXre5ljms9dkVUgVIFVJ0YYHXpwPqO9RhZZYbm0tLa4SK0jB1azeYKJWVsFh/UA4HUUti5XehpPf31++n3d4jW97b28a6deRRBVnVW2jd/wDXJxnmm29vqf8AwkFxbQC7s/EMxl+0h5VSJ4yvOBjjPtzk+9UPPaz0iS7aKO90eUS28MLzFmtnJ3fX/HrUkEcl1Pa6feXlti4eOQapIzSGFSMLlu2RxyeelDRKbf8ASHWdtC0EstvE8umWrKbuwnmzIWwVZlA689QO3NV1aDT7COeTy720uY2S2zKXmsirdSP19wOasSXM0eswSRy2NpNp0ZWG4jhOy92Nxge2ffaeOetMjuZbm6vbmGLZqs8kkc+mPBgMjKCXA7Z7j8aNWh2sx0NhFHrD28mowvufP9pIWIyy5Ct257flRb2lyXS5Ahs72CNDaiSE+XeANjK5ODg9eTg9aW2tbNZj5X2+fSFEbXsce0SQ44Jyevp15HSrM0vl6ck88l7c6NE8sNjc7lzA4OVyP5cYPejZFO63FtUvle9W0tDHrVwZUvdMngC/JjJZR79xj3BxRYxxTWjxQ293J4fSWJ7oYUTRORhsfTvg9KfcrevJBZ3l4ieIriaNrfWWuMI0bDAVj+gJ5zxUN3CLmbFulrZ3WnQf6XEZ2C3zq3JB/A+uPejb+uxOjt/wCK7tJB5c9z9oubMl4rGfzgHgIb5S2OenQdx15q5f2gjvINMvbhLfWWnBGqfasxtGy5C59/U8546UNe2rXU2ppaWZsZXkgbR8k+USn3guPxxxnr7VC1za22jmwEcOo2955Nw94YGZrLBxwx9Omf4ulIEktCCyjim+1yRSWlvJZoHe3kZsXZVsEqM/44q7EkMMK6nBBBcyXDyRSaSYmcIrL94Dn06fiKrLdWzzGwupf9Btd4tr62t8NISMgEn39fpU1pqssl6bwvPYa4jxtbRxRqscsZGCWB9eo5yD14o3Y/d7ECwWwt7e0a6il02Rone7SFi1m4OCuf6556VPOXntYklktreK0Ei2t8kBX7ZtbKhv6Zzjoc1BdX01olyloLqS4l3DUoZFCoRuySuOfr79KkF3bz6UET7ZP4bjnYIMqZYZWXIx7foRRuF0tivb3Jt9SkvDbQwajNIUn06S3wrKV4OD+f69KLOOWAeTB9ou9OlUTXhSIbrbDYwM+n61Dq9zfXt3byX/AJ732yJrKeNgMovHJ/yexp9uzXUlxbRF7a/UOLsSThUmQc4P9O4PSnruRZFm6uruaCITzXkumWzOmnzxxKpDg5AOf8+tSX1zf217GbyS8s/EU0q+XNuVRNGy/d9s+vBH0qkzRXthJLZQb9PDbWsWmZmUkclV9upxj160xnli06CGee3vILsJL9vBZ5bQhtu055HHfPI44o2B2ZpXTpNCI7KKS3gghDahY+eCZnU8sPrnkDp1FU7oN5NtcXEjtZT7ha4n3PbMCCu7/PIqa5PmW9vFci1i+zFlhvIYmAusN0Yn9PTpUaoo33NqB9rlJjk0r7KcBCuSwB4+vfvS0KtroT3gnt7xrA3NqdT3syahHOxSZGXhSf69jx0qOG5W8huJkFtFHZ+WJtP8w/v2yQxVf1OOnWqUVmjOVEkkmmYjaaVIQXtmIwcHpwfzFS29nNapvcypII82V2IhtnZW4Bz6/p0qgvexbkBtNN8+5+zS214SkCeazTWrA9eOmf1HWmXELq76ebi1juowxS/hZvLnGMhWPfHQccHirawX0V3IsVvKdZnLrcWDxKVZCuSyr79SOvccUwW8DRJB5V3L4eilU3LhV3wyFcEfn+BFT1G07X/zKjXazwSXrw2iJDsSXThlQ5K4LKv6kfjVGCMLaW6zvBOl0n7pgSWtvmwB/k81sXMVwbq3lcFG8pf7MkjUATYbaqtnj8SeO9YsskttcSxyx3EeoOGS/g2gIvOWK5/p16iiLuDTW5cuoVSLfFLZoLIBZosti6IOCw9cenasm3vIbtxFiOKO4bdFK7ndAc9PbP6ita8u530u3eTzhaxELp8jxrumwfu8fex69u9c+3mXju0gaPexF4fKx5WW7en9aEhXskTXUqWlk8ry2r+W/lS2u0ndkcSKD79R+Nc3qLsl3sHlTfLuMgydwx0/D17Vq391c3wjRhJI8UWyHCjMiDPPr/Wsa6dLS2LkM4bmJyB97uPwqkupMnfQg0qaC5vMX1vcCz3/ADmHqF9Mmuq0i0n1C5+wWl7biOZGaaO7GMIvKgsemeAO9YmgyBIJWF3JaTDJYTR/KR95Rntmu5+x3DRwfa9PtdU+2wrdvcWYzLbovbA6Z68ckZ44qmQkmQwxPB/xMXt7rRb6RFaz+zD9yzqcN+noeuc8V0l14eje4gsr23WeKCRZrnVdPO793IM5JHBw30PGKzLDWZFLzWVybzTo32Wun3+GOxlwePrz1B6Gr2m2soxpFhJdaZqs7SW9/Ddfu4iMbkHPPT1HU5qG21saWNJy0emvdX6nXNHtC2n2knnASoQMowUc9OcHr3PFZsj+VpaWqmLU4Loi5mm8svcW7LwVz9OMg8joKjt7qOfVHuIXttDvbaIOI2y8c0qHDbQeBk9SMgH61PcWdw8yBo7vT9e1CX5g5CQvGw4x2GT16YJ9Kz1e5vZrYoz3lrJGs2oCfVdGiPkWpUqjqevzY9s0VJJaR6rd+XbPb6Hc28YimWWQESMCQSM5HX0/rRS0MyAzW8mmjVVSGCytAkF6kMjJLeKTncB1PrjqAeDT9VtoLbTIjdLKmlamXmsbSGchlc4Chgecjtnj1xUWnXF9a+XfzWguNXs28r+ykiDLsUZV2A64645PemWN7JfXVzbTRRznUQuy7aP5LJnbJAPbJ9MZrTqRvr/X9MW2t7i9vUS5gnj8RWzRRWcKkFCgXOW/p3zVhpLq1mi1mA/b76ZJTe20kJaGEkgZIHH4Z5PI6VClvLJcS2Vvfx/25ZGSVtSSRkUxqMYDfTH8qv2k6W1sLvS0urbQp1jtNRuGlUsWJyxUcnnvjHbBzmnLTUEyqulJNq8GjJcW2p3sxiNvfByqQtncQD069cDnp71WtLLV9R17UJEuDJrVk8ks04mGNiDGMnrgfX8q0Iba2Q3Ni8stnoJeS8sL5kHmyuBgLuHvkfTgjNUCPtNmHPk6ffaXAquu1hNd7mDH0J49uB65oTTC219P6/MkN/8AYtNi1XSPPuHmtfL1SS4AITeRnB69OuMe1KJCLC70e0Ii02/lRF1C6hxs2jLBW/TI+nWjWdQ067NvqsdvFBo8s6Q3WmxSHcxReSV6DJ7c+uaFkigEdhrcdxBpF2kl3YQRSAkE8IMk/wAz+Gaewl27layjnvbSMWwSy1WxWWSS+kYx+enTPPXjHuOner9rKscL6rpCGCyW0W11AvIC5LMNzjuPcDt0qvcXN9qEbxajCbTV7DybeG1EeTLEPmI/EdD19TV6dbWRYvErPaSRzXTR3GhquFiRV4ZgPcZwcnvRzDtpdFOG1Rv+JVFJ9j0G6uTLa6hfRDzAVGSA3QZPHfjAIzVaOaea2PlPHYahZRyzvdksrTr0G3P+PA45q5caYlteR2uoTpew3doZ7KK1mOyAu2AvPTqOTjPcCo57a6u7/wDs4CW78S2jxQW0EWCgiGCc4/H1OR3pdA30/rQgtx9ksZ73T82WmtHHZ3sskmXO7lnUdRkHJA7d+tTpYqbY2EWINMupt9rqV3HgnYueCOnp37Cl1AW9pNHqt0Ir+ae4kF3pUUZHkhRjcwGRwR7561Dfxy2MMdjfv9rhntzJp0UU+5Ync4Gc4x179e9N90Te2gzR79kEE9qTb6rYrJPPdSyMrzIeM7Tz9PQcCnnXLeG836c8osNThS2vLm7j3eUzH5iMEYyM9MexBrHv7ma5uwtzFKdbsfLtTaiP5DEoy2SOvHHGTnmrukXNhHefa76JbnS7uZ5HsrIYMQVflBB6evPXk0FKXMX7RxBPqGiWlzFHbvc+fbazKNo2IoJCseBk8E89ce9M0e9u7mzn1zRoPs+q6fBJPe3c0pQyxtx8oPPQdTyBwOtQahYyJbLp2o3BeTyvO0uC1k34DthVYnB6dCce4p1yJpLN5r0ONUtpYrV9KjjI82NRk5x1x6/jmiyQavfoWdIuktGlNhEJLHUYFtru5u4d3kyPycegPtjPHenRhbtrnQLV7U38NwbhNZkYqDFGAcK3T2J5PbHeqlvPaBzeXyFNFvpGklsbCTLKVXCgqfz59yOaS/s5ZrQ21+5s2soBNYQxgF5dzfKrEc8j1x6mi9tWNvSxpWl+v2Wz1rQbaS41WBJZ9UlvstGoIwCAeTge/pjioZRCutRWdpJFrMN/AiLNMMR2lzI3IUgcZ/AHp60t08ktu2rSRxafYxGPT73ToZGjklyAT8uOcdeBwOc9qVIi8ElmPM0jwreXDXNqzbWkMiKMDdnj078Dpmp0DW39f1qNt4tUuPFCW6RS6v4m0u7Eccvmh42jRcnP97Htk5GOgpf7dgXWU1W8ii1R72aRruxMZEcL/dDHt94dD35HSoLC8ubm0N3BPFo93pNq5chtlxcljgnB56d88D1zSQMUmuG06J9O0G+WPT725mwWjZjlmX0z3AH0OaN/Un4dmF9ZxWX2jR9XMmo3z2eNINrKGit2kbIHrz68AkHParNw82rESXsZuNfsJorVNKt1+SWFMEk4z278kHnOKSKxtryb/hHLWa1t457wzW+rXIKNsQDuOOvHfqB3p1jdy/YDd6FZ3C61pfmy6lqOSFaIkgbQSTyOeTntzRexVtA1S10xRZX+ryFNG1SWS4/sywY7oXUfLuU5AywBGeDyetV5tPuYvDUcGr3I0ya0ha4sLZB+8ud5IUEjk5HrjHftUk1pbWtzJDpX/Ews762SCe/u1yIJpGywVgB39MA8Ckhs7qXUbbR7Gc6p4lsblTDfNLujMaDJAyOccZxk54OanyQW30t/VzMmvZrBEuTbtp+mOY9PvLOKTbIzgbmJUjjIweBwOc0GWaKy/sx3OlaDeXRuLK7kALkqvChh0/u9+OMVptq6w6rHrc9udX1Gd5RfwSxfuoHzgOcZBxjHXk4PQYqrPodtbMdL1C4k1C9uLcS6UYZ90ULyHPTjGfwyc5q/N7EJPoVrbzL7TRfWZ+wXem2sguZkk2yzo2MuM89PyFJYotk8ttpgxo+oRR28t9dRhmhZuWII6Z9sZ4HFS6zMyTGe9zPqkE0Vk+mxRcGBB8xJGcZ59T3q1BpNh9mt9Wvpw+kajO8iaXp7YMO1cJnJx1x169afkXFNu4unaZHcXN3Yaa5l1aC5aePWJZSqNEijOCeuBx3IPFZ/2lBDLfaUktyz20iapLdxeYkbM2PUe/cZ4xWpc2N3b6aljrNwdPu7C2F1ZWgiDNOrtwhYcnIyM8Y6+lRPtubE6zcQLZ6TLPHZXOl2p2Ftq5GVP5/jkGpVxNLoY/8AZTQ3L6LBJDcxzSxRw6k4ZVVsAlVbnv1PQ9Oua2LC2vrnWx9mik1DX7CZpJrnPmRsiL8oAz82PXnpVMwOqQW1+89hodzJLqFiBhmLAYVc/pyfqKsXd3d2ttbSYh0K60+2WOeNS0c94HOTjoenTH3Qe+arXoCS66Ge17aNqd5dmOPUUlRzcCVT5cNw7YDbenU5xwD2qK4XZnT7qeTUdTgjjh0+aOUmMZOSefywOprchfT2gltEgk0vwfqd0kL3DMDJvVcsQT0Jx2qK+iiv7G30KGC1so7eWe7h1OfdG88YBA+b8cZPQEcc5oVrk2aRBa69dX2qw63L5d/dwP5d1YtDlNkYOCceh+p7imG9it3MOpudRs7qOSezt7eUqLaSTOPQcZ9gfSkhWK502DU9Mtm0y2tIVtNSkibLSszDLAE54HX0HQ0XPh6A3sltbSC28PXlykMOoXowVYDc23HTP5duKHYvVak91K500HV5JINZ02KCC3soxgSxAgsCQPqPXvVm8uLFLf8Atq8fy9JvbnE+k2cmCmxflLL+APP1rKTT7nUL8WunJFNfWLy3MuombmSNB8uAc9eDznHTFNlVY4I7zS45rmG5gC6nc3UW5YXdh0Ix757HjFBPNfc0DHMbUWOq3b28UVu97pkcGGZ97YVSevIPU49xVuZZrhxfXkcWkNYxxWdzpUGY5rhSc5IHPA546A5zWDpsEs+oSaR5kMk4nQ22ptKVXC4bC59wM9fQ1Zm1O7v759UtYJrzV7OWWW/mYb0wgwOe+Px9hilaz1Emt0ad1bxW9qkUvm2XhS/uJLmKG3YMd6rhVK+5GRnjqeuKq3tteR2AhvnttLu9Mtt8ce0ia8EjcAnqePpgdc1WMsIkmtADqEV3EgS6IKx200hycEcdeOMA9KsnUHN6CBJqPiO0vB5buS0bRxjp74H1OetLXqWmumgQ3Vszx3SJLp3h66ljsby2tpP3jyKMsxUjuecD65yamiU2UMuiXXmWWmhpdRspJV/eSMchRnqPx/Ed6ZDqcaXE+ry2i6ol/DNNd24hKxWkrMFUkDj8M8nkVXl01IJp9KmuDqusukK6dcxTN5SueSNx644HueDRuw5bbiFzNZf2issWnXemwrbXkMe5ZrksQWA6Hoe2MA5ziora2t7e3LqTB4d1C5Z1VJFMiOo4z6Z/+v1qa6mlt5jqGBqOsQXJjurOQCRdirjJI4OPxPccUSWFhojosklprEN9bgx7eltPI2efoTx0Bp+gmnfUgt9Guls5ILkxaZcWkDXMErRkPdbmIC57/XsOtKqM9smq+WtnZPPHZ31hHIVeUqMk7DjBzz7dc1cvIbqWY2s15JeeJNNkjjtjCwaIoq5Ycjn9TmmQeIBb6lBrzwDVJXid7u1nh3RxOeNzEcde2euPSn0JsmVJbeaHTxpb3ElvoN3JJe2wEiu+4HChj05PTnoOmatXEFyLVG1AR2F9YRRxi0WJhLcIWzzj/Dgc81RtLO0tpJLCVILy6vtv2GZZGCQOzbtqnp168YPTpV+OK9upk+yQXF/4tsbxpZJBKGVkVTgYP3sde5yPSl1L9P6/4YiuL/Tpr6S8urP7N4cu2Je0t5jvEijAyvGMnnnI71j+Ybmw+yXz3UJtIA+nqmH3Bm4X1+71ORWreXC2rpdWpN4L+ELqEk0IZLeR25UY+vXIB7YpLXSY5tVl0C3lsZ7kTo8Goyy4UIi7iFJ6ZPB6+nvVbkv+vz/4Yoa7qCajb/b54sapDMkB0tISqGFF6lR1x19e9eba2iwTRSb4ZIZg00cUZPyEnjg/5NeuWSTSLf3mnQSyarDDP/aUzyBlEeedoPPT8c9K878Q6DDHebrIynSJfLQ3c0efJYrlgSBjr0wBnpRFkyT3N/wnaQ3FlaC0102GoySN563Dfugg5Bbt16Zyc9K39Xn1yNI7nV9Mtry31x1jF9bRlpYkQ/woMlcgEnknHpXmXh/U7CygurS/tJLlZHHk3MeVYYYDgV6Lakwp/afh/W9nkyrDb2N7IWlk34DYGcA7uuOg59amxotY6f18i9phk0nWLzUvDOsCe1tUEdpa6i2+Rg4AYIpOBzgnGOxqte6fYW+q6fYa/bTeGtSXMlxdqAd5PzLxyBk84I6cDipdUS1tjb22q6RLZXFkSLm/sBvaQucqWbGBz0z2zUN3aao1nZ3clyPEsd6xDWqgvdALxhjyfu9Pb6U0Ta+i6f18hzi9e1nQ/Z/EP2/KGRWMl2Nh4OOSuVHvx6YqlBBbTi/fTdUfS54FEkFhcEszOTggYPGfYjHWrzXmkavqVxeaIZfDd1BGqx2iELvPRjuGcZHHB+vWoLhRFKU1PS/PtbSRhcXek8s4ZQV3P068DOMcijYp7Xf9fMLp4JH0y01XTzo5tjm41K1G4yhgdpY4wOemegyKuWVxrxtJyiW/iFNTDWwb/W3YReQcnkZH14HUVFo9nLPai20jU11H7buS40+STLRIOcMx59gfxrP86ytr+e8gS68N6khCWkUeVhZ1ba3zds9OD/Ohk6r5/wBfMmju7aG7lutIv5NIuIVCwWN2fMaWXO18c4XJ9Dgde9W9SSCxvLSw13SjBDERPc32m8syvnHzDgfN64I5qxr9vdaQLPStdgh1TSrcfbHuNHVWk2yDqzd+uB0OM8d6oxjVI9LdNH1SG5g1V2tpLLO6dY+o3M2cZ4x3xzmgbtbX+vkSW1pqkumONOu4dZj1GZrYafIC92Ih0+Y/dyPXtzmi5bTbfUtQutLn/wCEau7VALe0uMs7zAYYDHAyc9Djvzms+5u7e1eC6FndeH7+JRClxbllWSZThmLe/TAyB6nNbtxavpV9FNqcEXifRbFBd3E9gFPMi87mJ5x07d8Dij5g9dbHPLKfsw/tHSJLlLWQ3U95YbS7I2eG7DJ6HrjjFWvDuk6t4im/s3Rr+K9i1EsXtLqXc6IvzBWYjK57cH19aktSLLSJxoWqxwXmo3Bhl0uYHCxEkjcx/ADPPem6tqy3kv2690p9JuDGtjbXVjujijdOGYkEdsgAZGeCaWwkrbsryz2LXmp3M4ufDmtJiG1jtJGSPzEO12BHUfQkZ69abdabq1/YXl3si1jR9LQESqQoyy8kf3sZ9ufU1Yu7O40a/d7K5tPFen2MSyEsP3as4+YLzh8dyMc+uKqWxsLaW3tzqt3pc67nuY5OYj3jUL05PJJHX60x26MZYNp0DWEFhey6VeW6Ge6GoMRGZFwYwFP65GM4x1qW7uotUtJf7X0gve38gvGvrYElYx6KPu56nv2xU13c6lqPlQanpUWri823Uk1tH++EaHooGSuQOcZOKjsrlEvrgeHr+W3k1GQWsWnXRw3kvw2WPTngYwe+RzU6sWr0f9fIi0m7nj82XRtRF61wfscFrdD5jE/LcngZPpg980jrZWXnz3unXWkNbxm3S6sSQvnjjcW/TuPrmrWpx29nc3CeINL+xjT4TYxT6cGK+aRwzOPToM8davaLe3iaalvZaja6rpthF/aMlpqAwC44Iz1bHr06cE81XS4eX9f5iwJqkEAiiuLXxPpFtGuo3CORtLgYYZPLYHTB68gZFZthbWFy8VrBezeHr68nLTx3TGO2WI5K5BxnHbIzk+9SCbSrpLRbi3ufDmr6heNO28bbYRMOu3ocdfUn61fuby8tE1e71Wwh8R6ZGo0u31PjYpAyrhRycA8g9+M5FK5Xmv6/yGXeoSjTr3U9b0pb23ij/suz1OEbI4mBO1hjngdjwScZq4tlqk6wpo1xF4o0rT4l1Ca1chViYDDLzyfXI6nkCquk3EOnT6fFoWpx39tap9ums9UOyISryVC98dQRkZwQOtGoyxvdXFzO9z4Z1PVJhOfJwluY2HzHHf8Ank9s0raj0/r+rMxoHsZrOe9tbi40fXbu9JW3t/lhWE8Hk8H8Oc89K3tRnmnZLrWbOK/sdMhOnwXunkBQ5AZTn+LHbIxyRk1QuJ77TLU3dxbWeu6XCpsUuZRgDIyvyjk4GTz+dVtDmiaaBNPuZLaWFDLNbX/7qHcMMoAPJ+vPJHFFm9SU7aP+vkT6femE2cGk6hLqYVDeXVrfAKqyL1GepwPwzjHSqUmoWeoQTzyxPp2sXVzvhFuu232HhwSev4c560uokXtx9p1Gyk0q7v51liu0UrCY+AwUDg88nHOetXYIdTi+2XrW9v4l0uwVrNJNw2AEZUqvfGec9+/FU9dR3a/r+mNv7e8ltpW1G0j1rTdPQWiXdqcxRMRlTkdcZ79TxniorXTj/wAS620jU31PzVMt7phAjVNvOD64/HrmrNrHbpptlY6Tq8llMQW1CzvSUgVx8yjnBOB655ORVK9vIriG8uL+wls7u7kH2S+tcxQLtIVuByeOeM88UR3E2tyRLuL7Re38P2nw5qE7r9kjhzHDgfK/zD244PX61oSz29pdRQavp8Ot6bYR7jd6Z1ZnBxvfo2DwOnfqRUs00djJbpPKvinQLRfljVlAG4c4/vYqvpdnYLDDbaZqcmn30sjLc2l8xSAJ95ASRzxwMjOeelD3Eitp1jcSpFDpWoC8GouwutOZjmJVGVVmP5DOc9arrf2bPePDBdaFqW9UtkhOIMrxIc/4Hr161f16Y3wOpaxpEtlNcgW0F3YZjhj2HDEAcnjkgZyas6RcTadqdxLElp4p0HToTIROoAUlcMMHhsZ6jHPrijfULa2HTtJPHnV9Lh1vRdDQs17pRA5ccFmON2O3TuOSKztJtJZbCzi0TVf7QN1IZb3Tpm/1eDuVSxyeFGAT9eKZ4eCzFNO0zV0043bFb20v2KRBR8yD1OOnI9MdadeQeYk99rGiSWMl23kWt/Yfu4l2DkgA5PHJ68nBqS3vcvXHiWCfXrnW7FJfC+p3JWG0trcbYSR8rnI9fY9ck9ah8QPLJGTqlmlxp9lm2j1HR+8jjKlmH3sHgZGOo61e0291CLSrm+spNO13SNK2pDbXIAZt64bav8ZGcnp2PNQ6XFZJqdjbWOpzaHeWSG6vbXUziGWVfmjUL255yQQDjA5oFf7NypbWt9d2QtNM1iK8srWA6je218dgEijBHPJwPw6cVQtdMsVtIIp5JtA1q/vFmE0xMdsID7dGxn65OOM1paoyardRDX9Oj0i81q6W8/tC3/1fkn5Theh/vHvnjFTavfXmkvqNxdW0PiXSEjOlWd1cgFwCMqyqOvqc+3PFNsaXX+v+AR+KdUu7jzbzXbCK/jdG02y1OxwFjCcqwA56dRz6E8U21/tPR4Z9R0a5h8R6RaW6W4huwCQZMBgq9GweTjHbrUujxWkM8VzoWrhP7ItBI+n6wOGm/iVVOCD3JHHQ4NZDxQR3xOrRXehXO5rma6jBMbO3zRjb0GW5ywqWGzuWIdN06DU7ZLS/ufD2o6ZCZLhLvIDXA5UBT0z6kY6YGDU9ncSa1tGvaQ05e4/tC71C0GZjG3bPQZP0OOAKr6heajf6fHBcxweJxL/p13NEN0yhDghj1GV4BBPHQVW0NWvTGNG1kQXGoztC9hcSEKsR5X5vqMAHnvxmhJgmr2sW5ZbieaeHSr2PWYtSd/PtJvmuI4U5ALnlcj5e5xRcDR9Th1G9sLmbwxqc7pb2dnHkRuOFchugz04PXnoadruqx6pLPc3+kSaJqPlmxs7mxQxwZQ4Y5B5GPQnknmraT3x0JJ57ax8Q6HpmbSIRED94y9cdXKj8PqRVegOxg6xdC2mdNS0zC2MRsLa90/5U34yCWHLY9OnUZNbOgzalJo93LDqFnrmladEt49hdkZLkYIC98dc5x0ODVWx0wTzn+y9VjgSxgF01pqBIBnH8KqeTjuenTiq0a6fJLYWOq28vh/UXm+1XWoEfKUYEqCvQ888jPYCiwtepZtobSf8As60tPO8Paspea9kv5CsO44ZF2nr9SOuMda0dV1Qaxo9ze+J9EM+qahtisdUXCpGiE/MAOeByR36GsnVrTUZEt7jWo01CHUZiIdRjy0gSPodoyRlRnv6V0fh+WXRdUudX0C9h1fT7VAtpZaoQxcSDDbV6HB5OMdic033GnfT+vuGWtpdtbKLOWHxX4b0hVu2iO1TzlXAJ649vqAcUmiSx22myzaFqMlvql7ObWTSxHnMDnpvPpkDPUdelVBpMNtrkWmXj3Phi8ZjLeyXcmItr/MpKj3yeQO2OtWrq7eCGS91fSxeQlGsbLULIeQiupO1sDnp/Ccjkgmk7jTXT+vmaelNb6d4gtBb29zbyWChb2F5OPNDDDqP5jp3r9RPDEktxoOns8nyS2aSMQf4do4r8tdNgS2eyiae2uRKgunuYyWYNjBRj7cYP6V+m3wov1m8AeHpyPNjltFBJ9McAZrKWrsdFJvkfqdvGYrmSNo0JOw7hz1Aq3aS+c8G6MJtO3OcVUjEkMETxEDDkHPPJ6CpgAbZ0MmJFfOB3yamxqXR5kSSb5MKjgkD1pyxxkyt5pkBAPB9ahLIryxGJ5AwHPfIFTQmRHjEcahGTBqNw6Eu5JnQpFztPUdxVad/tEMaSYQI2GNSuHaGJxLgqxUhOx7VXm8p7WeIEmYMSP9onrTA47xCjL5gP7yOMnBzx+FcSqfZ7nrvDH8Oa9A1n93C9pIAgYjB7jiuBvI/KuXUDocA1yz3Nos6LRpS7od/ltEC31ArrtMlAs45YM+ZKTu/GuC0qbG85y/G2u402bY32pf8AUoApTtnvSTJkjfUCVEMPBUfMB14qwFM/l7EG9QQeev0qjA5gRLlDnzM8eme1XFAiSOWOTlmwR3B9a3RmToGmjVeA6tjP9KkjDFJEkIBB/KoP3Xkh1OX3cgc8nvUpKSJIcHeP1phqLtIdw8ny7acq+S8bGXKkcHNRDyncoYzu2jBPrUiNkxRtFxjnNPYPIYiRIiOshK7sH2pxCTrIySEbTkj2pVYoAojG3djPrT5Ay+aI4xtyM00+wkM2JM7gSHIUfpTl2OURZCDtPfrSkksSsfzbOcUIV+QrF820/p3p+gw+YiJA/IPHtTolcRbZCn3+PrUZEaxISDv3fnSL5UkJLEo26kgJ3jYPKCAc801kYTANGCCuOv61CSkjSDzSMepqYj50QynJUgfWmFhu0x+WDHlT1waMCOIjyzt3cfhSxbgsamTv1pVDKhBcYLUbgIcRs5VDtIGeak2quxwCAQcimv5iPIpcYIp371HQEgrtpbC3GIvzJKCQAaV2L73R+M9KkiMkbRjAKEmkkbb5g8vKs2KpCuLucNJsKEYGafhUIYJklecVGvlwSv8AIQSAKkjVUkRt+FYd6EUPtgnD7COcYpL2VChCde9PXeCpBBTNR3sa8uOvpSexNjDuwGUnvWdCm67APUVevHGxyTg9qr6ahYu7JkdM96xWsgbsjVUssUZyr889qeCzy7yAIyOB71BsiEpQkqMfrSqyuhIfAj7VuyEr6hI5/iTBJxx6V+fX7cetjUPGwijl3iBRGRn7pr9A5JSykkg9/wAK/Lz9pK8l1L4ma6rn7t0xx+HArtwMFKsn2Mq0uWlI8r0gNeNbwGfCRv5nlc8k963vFm2LR0txyGyT/SsHQF8vWE7EjFdJ4ptDc2IcHBAI/DFff7UlY+Nbbmyl4T8DTvpD6ibiOHKkw46hsc89eR6VX0BYD4htrfUS0sLAg/MevY1T0rxZPZWkVknmExZ+ZelQyXNxcs8qRg3Kk8gcZPpSlNe7KKM1B6pnYeIBpRliFpGqTRsVP94jHf8AKucSIx6juxw3NWP7Hkj06N5QftBkVge+TVq7tTFfwRE/PjJA9c110ZXnclx5Y2Pub9gwvJoniOPB2bomHscYr64t128AcGvmL9h/SH03wHqN8Rj7VcqiH1CDBr6e84KgYc5r8/zBp4idu59fhU1SiWkdU+QjkioXuAnyt1qGac7N/wDFVaaXzhkn5u+K807bCyTbHweh4NV8eW4HY/ypdxkXHcdKfF+8/dn7/rS5Q8iVY/LcEfcqdgD8w6VGn3vLPSpQNjEZ4qQ3FfLjg9qz7+QTJgHGzqauytsPyAnNZupYDBAPlYfNUyLRi3WXmOefTFMKBUGc5qfywX44pXBVMdcjr7ms0wKMgKKBnIwcetMO079wIUAH6mpHjR22l9hAPXsKkjUl8kAoUwo7mn5ljoS32hz1eROParMYMdoCVzKD+QqKL9ykT4/edD7Cp12wzGJDveUflmrTEloKHEWxwcyN1+tXIY/JmEpfPy5x9arQxFN6SfO5PGPWp41WaFw+UI6UeYx5RvOjDRjYeeKWJEWQKCU3NSpunQhX4QfjU0W4AAgEqM0LQAXI81BJkMcc1Fl0Z4uDnipH/ewghPmzziomZWQOud+eaNAFRSiyIRljx+NRIAPMjdMtjA+tSOwKCQH5icEd6ZMxGJQcknH0NNkEaBQCj/IVHHtQnz4Ak5UEgU6fe/74YOTimTDJeQx4BGOPWjuWOy7RxZAcjLenFVZyhhLygoxYH6/SrDMkL7gSm1eB9RVZi8c0bSOpj2kk9vehPUlGben7UPPL/KrjAPt3NYWrzte3IWIhLabJdsZJx2H4962JgZ5niI2WrKzDPBJ7Vy+pXP22JLS1k8v7OwV3xgAE9Af60eg1vdHF+ONW8jRo4LN1xCSkp9Ae1fEPjzZdaprEtvj7RaOtwkol2uEDbW2jPfqcc19b/F3U47XTby0tcoyNueQDGfUV8L+IdTW01iTUpvs9xbpc7Ht5c/Mp4+btjPT0rOF3NtF1Xanqh0twkVzKlrHJYeHdbxbPdzhZGVlGXKntn264xwapaZp73MF3a2VtFJqulzNqCahI2wtbpwPlPB7HqT2war21ut3cXujGCa5eRSdNEUuVjZjkn3x/jmrmr69Pc3enXOsmLfpzDTp7G3jKOYl9x/8Ar5zk12N7HDp/X9dDLNxDLeQSkT6quoQl5ohiMRXTsAoxkA4PrgHPatO8vdS0pNPg1C6j0d9K22EsVspW4eOQ4Y5HLYHpggE8nNLChurm70xAND0K/Y31q98B0VflCtzjOMc+2RzUNhqNv5Nnqtlo9xdzRxNBqd1qBMsLyN8qNzz07EgA4A9KXQVrakctjBc3OqaXoFkZIDP9qsb+9G2QRRgFsHGOW9MnHBFVtljFFI13PNql5qcPm4tCSUnBwA/b6HoRnijWrD+z5XsrjVzqFzp6xi3htGLKyN8zYYDPqDgZzmr899eWOjJbWtlFo1rcuupWk04HnBUP8LDI5PBzzjgjmqEpK1h8FxdzvaTXPkaFYSRjSr822BJkjLFlPPTkYHToeah0W6XTp4rvRdIa/l0iRzPc3K7o5YycKWUkYzwRk5B6Zp0cVhPc+fGLzX9W1SAvlPl8q4bgZHfHbsfak1Jbua1i1HVr9bO2vFOnz2VgQNpjHyhl6fe5Gc+oNS0GxNeW8enyzpr+qPf3VlMk9tYWcm+OSJzuYKwHGfunAB+tQatcaojSWqRr4e0lm/tWzjJKyiM4GVYcnHQ98dsmjQ724trOym0jRxaSxq2m39/enKOX6M2eRkdBxg8A1Vhitomt5b5J/EOqaZeGB7cjfAYugIY8Dnj1zz2ppIL323NmztLa5up9P8K2i3i3UMd1FqV6cSRvGMyFWIx97GcZz0rB1KeCWedL66n1e5uYDOsNjkCGcnDKVH55HB54GK172O4jthFrmp/2SmlSJ9nsLfiYxSNk7WHLYXg9Djmo7T7W1jqNv4e0xY7WynOqW9/cjbOsKcE5OAcMfUkjjHWlsgasMtpL37OiW1ta6FZ6hEI/tUm0bZYhklWOdpboeCPzptjcaff3ru1vd+IdQ1G1aORirARXTHCkn+LAHcgH2pLvTtOF/Oov38Q6k8aXVubcExrI3zTKQM5x6qAPUcVTkMziS7udQj0q01AvcwW1gP41GEUgcrnnk5HU4FG5NzU1rS5LqHR7rxXqkcEKg6fJZ2QHmr5X3VYZx97kE545z0osZdQ0ywkuotPt9ItUB0q8uZ1JeQSHdkqfm+7g9setHhpJdUmdNO0x/wDSY18u/wBTkGUnXDFlY5AyeCACOgp82r6VquvPd+IbifWbm7tpFmtrMbPJuhwgPOGxjjJ2nrxgUXa3HZSV0Zlvc6XBb286C613WNPvQv77LW01sBjv0yPX5ga07m0lihvLTXdVjtoYmXUrLS7WTIdZDyqsOenB6Y64pC97q1jZ3l+YPDWn2xGkXbwjZI24ZOQeTgdMdicHmmeHLKawS7u9M0sX502Zy99d/wCqkhI2ruQnPTkZII96HruJrWxch06W9vp/7Agj0LS5P+JjZz3hUPiIfMVboMtwcZ47c1naTc299cXcQt77V7nVYgBLNlVhu3bJK9uPbCn2qnM9va4nu9RfWbjTLlRb6fES0TRE5k2sBx6EAZzyc4rZv5NU1RNQtn+x+FtLkzrVnbcDdkYChgc9OCT0zyuTSt3HHXQZfMNQure413U4NPtJ2On3VjpWAYxECBuU5HJ6Zznk5qGwF/pkRm0mBNIEObK9vpP9ZJHKe6nn7uCDwQOAeaseH4op57aDQdPzFqlstq19qn/LO4+8xVjnGT8pA46DIqlfy6ddXnm61cX2q3kiSWt3a2uAI5FbbCT2OD03HB6imFjKS5hs7wk+Zrt/pt1sjueXgaAYLeuM+3OfWtXVPNliuItQ1SDTIGQ6nYW9h829mPC8crkdScDrkUtvFqkWm25u/I0CG1I0y5RFxOyOcszLjLYHIAAwO5ptlHbQ21za6Fp7Xup6Zcm6h1OcDY1un+yeMZ57nPGKFaImmhJ3i1aO0i0zTYtLsNS22v2/UOvmDlirdsng449wTSyLYrcxTyG51/ULOVob1JjmHy1GI/m6deOTnPris3VDFNfSQalqMmqtdW5vLeKwGYkmb5mG39eMAnqK0jeyyWtvco8Oh6ZfBdLvBAQckDLMynkZHIA/A5NLYdr6EF4t3bWT2Gpan9jl08i5tLWFjvlVznaGHP3cgnjHXFaejLFqmtTWOhfZNC0vUtskF/qBG5HjXLbW6KSeDjOeBxk1n6JdXlrez6no+nJf3GkO8s15dLlJIcYXcpP0Iycjpg0y407TpNQvYZ5ZtZ1OSJbjT49PO6Iyudzrgc9O4GM5z0ql5ieg9JLS4ltr+8+2+IL93kj1CN8gbicRsWJx1wME/TpV+6uNZgtorXVb+LSE0TbbrDCcXMkT9QGHLYXg4wcc5OaqQTy6xfySXslv4W0bUENtNHCMgPGMkHqFz1789DzS6NqcHkwaja6RNqd1Bug1C8vstFhvljYqSTyOQCR6CpsNNX0ItN0h9Uub3TvDlp5XkudStb+8ISVYYwDgdvvfU4OCKXRv7MOpLPqRn8SyapbM88EbbTDdscLnkA4PAz8p7YxUuvafHZRywX2vy6nqunGOKzttPUlZoD8zKHAycDKnGCD6gVJZi+stKubWxgj0Tw9q/wDpNrPf7TIAg+ba/IXPTuenQmqasGl9R9/9rgttLfWNQi0eG0ZdHvbO0O2cxdSW/vY7YGcEnJzT9OmOmb5dE0Np7nSp3vo7/UI8eZajgZU4yBnIOd3bBqnZXel3DwPa6dNrN9qFqbe4mvlbEV05CoQx9BwQSFPGCOa0NcthYzae/ifW/tb6Y0WnTaXZsVcwLyRuBwcHHTnBJycVNug97tkOpWVhO9zBe65LrN28S3NhbWJYxCRzukj4GRnplQB6jipJra8aytjaWGn+G9G1OYXlvdTspaOSJeuei5x7g+gqTT472S6vBoWn2uhR6e8mqW0t4dk5tyAMMCPmx2J5AxweaybnSrGfUBaxS33iSW4AmtfLJEaSsd0q4HH4qAD+FNaBroQ6dbW+pahPK0cniC9v42Ri6siRXDNhWPb8DgHParetrK32a68Q362ZgnGlXemaaQkgjT7pKjg4PI6nBzmnLItxfyRXmoQeGtMuizvDZAHy5UXCgg52buxOQee5qGwhF3KstjpZc3EQsbu/1AEgTuflkBOSuR/CcDoM099RaMtWOtXum6YiaTpkWnXOlGS4k1L7s0sDnHzA4LYBGOc47Glt9DsZ7+fTrb7T4j1OdY7mwmt87IpCd8g2ng46/KAD0PSm6vOtvfxS6zdnWbvTp1s5rO0HyPboPvBhwcE4xywPOTRJNqEUdyYJ4fDYsN1/YJKSlzcI5wAGBy2FyD3Axkc1LsN62L13qEGqPbX3ifU47TTtRmaOfTNLABieIFVLr0GSMjOQaj07+0/sVxPpWkQaeunRNZ6jdTBtzxykfMVOCcLgjkY7E1UtIYbq8lh0TRmuItXiSK3vNQQo0FwPmZlbGOvBxweBxTL+/wB8tnf6rqcup3dxM1tqGlw4RgqZCZIbBw3HJOeopJWBu6H/ANnQaRfwJaxT+J9X0uYSR+WTJby2oXLcd8D0BII7gVSvGe6llkudQjsI5Yn1OytbMk/O3AjJGCuR347kitNZNasLWd7i7h8N3GlWoj+yji4nhlb16thfTBA571Hpenw3d/HbeHNHNxdCYXlnf3o8shIgCw9D83cZPQEVdwdrXK2nTPPNLa6Xaf2PpuorFaSXOpYLRSjksGOQuTxjoeORmpF1eKymS7NpceINZid4r+e+JkhIPyxsD1IxxgnrgDinH7FqepSz+IL6W8OpQvL9k0w7fIuicBSM4GSOCTtPJwOKcsN9BDby36R6JYKU0zULW3UCVged2wg5xwcY6ZIPNTa5KVibW7O6gU2+t3j3F5pyxJZ2lmN0c0DfMyhwMnA4zgEHk5p6wXNzps8SuPDHh+7Y6hZtIy5LqMbQ4ORkcZ/MZNM01tTs5zc6NZb5NPeW5F5cAhprfpuKnrjqOcjpg1Db32kSpcRTi48Q6pJIk+nvAW8qKQtukXbjA55yBg96E2U2vvJIorPULy3HhzTppYL2CK3lur8YEFyWyrK2CFz0IOAeBSeJL0XNy7a9qkl7fRym0utOseABGPkckcHDdjk9welbM8zX2lC81fU4tH0LV7iSSWw00APDIi4XK/w5xnnIPJ4zXOf2lKY0jsLKPTIBEtjf31xHlirHmTBwVyvOPyNVcm2l+4Wenzmzkubh4dEFtEFljAzNcxOeSq9Tgc8YIFXYYLaG8c6do9zremwOZbW5ugdvlKPnUKcDrzlcnsRxVSKCw0u5lhsIpPEmtWV2XS5wZIJoAuCCvU4HORkgj0FaN0NWisrWHWfEEGmWrIbi2hhIJCPn0656Y4NDY42a1MC0nkDz6lbJHe4lMEOhX4YlUk7hemR6cdjWjFptxc20WlaZcS3k80Jl1O3uogJLcKQSqk8nC8E9+opvm3ckEeq6uk/ntGbfSL+y2xruib5Sw69BxnPcGp5bdR5thfSPaeIru5jmGuCcbDG46MRgcnOOhzxTEW4JLeazubuKKXU/B9hPlLeVlW5WRl2naO+D+BGD2qhdW0Y0qO4ur+K9fUI9gkEzPc2RU4G7v93v3FX4I473ULaDbZ6OdNjK/akDGG+kRsrk9sn64PHOaja/mS+n1FbMWHiHU5FAsRbAQSxyDaWGeOvXoQTnoancbsmOiXTd8Gnz3H9o+GLSdZ21Czi/ehnXADMeDzjnjI461NezyJZx6jrtpc3dvNEbbS9QjkERhKN8pbHJwOxyD0NVLS3mM1zo2mpNbSwxMdXs7h1SKUockjvyPTOCRj1p8V2kkN3relixNtbXSxpoV+xfKuoDMq5wcHnjHQGm9dR82g7V9NmbULbS7m8tY72aRZW1lJi0bI6/KpIx6dTg54pz3732qW9xKbHSrrS4dlrLDEdl08bfKCDz9CcgZqBV8u2EVncGdbmNpNQs/IJlttrA4XvwOffqKYPsjPkPe6h4Qt5w3AUTRF1IP6/p70lqO/U0rSSe/vybR7vTvFmoyyLPEoEcc0TLkdeBk+wIJ7CqcMELTSLaQTRW1jCH1PTri5wZWRtrMOcDnqASB1FQyk2VqizQC4N+AbPUJJyZbYBsAnByAV/McU+7kia4ttMu5bG2NrK+NUt8stxkblDN0PPAyOOlN6bEXTJoJ7ew0zUDbR2+pwXayQpp0haWe0XrnjOcfTJAzVO18iW2itpJ/tPh4tHcS3UUGWt3ZdvLY9fcZHGKltdZvzqsd/A/2PWpkEdvEsAWCZD8p64xn68HrVG1vLmwN3bqkltJIrJqVpKwVJQrZJXnH1xnB5pJPUbfRmhHMxsrS5u5LuOaFTDpd9axBFkZW43E+3TOcZxUk1pqY1ue0X7VFr8yv9pPnKsc8bLn5cfj1wc+1Z1ki3H2gpuvdPWd1h0ySRmkiLLncFGenUjjPBpyWRk8iG4uVfc0TDVIi7GAbcFCT6evfpS8g0eq/Qlit4ryG41Cxt3Gm2jot1o91cZLORhmUdDjqQDgdRSxt9ltoIpTayW1+FaG584tcWZDY+vQ88/MODUX2B47+2nttkDkbbe6jjyl3IG7gnvxjrg1cn0PVxrUljFb51N/MN9ZyxKoCEZLIffPPHvVXBLyK9xpiy3BsZ7iygmsFc2+pxgkXZBDBXb9BwcdOaIU1J5Z9RgSK21idtj2EcJCtGy8sM9M/n36VDJbWklncbDdHQLaVfMillUSxSMuDz0OD1GcEe9PvoLi3s9PF3crPcXqR/ZL4XB3xKG24bGO3Tk56cUkgdv68yCS5ittKitUFzJpDyI95FtAeF+Qce30OMdKJZPN8h7l7p4xEY9OuVmC+WQ3y7iOenTPWnzWUEv2iLzbWK5slJdllYrd4YHjHX69vehFszpUt3ZOHvJpJI5tKMO5VjIBDL6cdR1707tCs3tsQxW3mXM4lnjj1G33PMTPiK4Qc4Dc59OmQau21/Cz3ep2KWzo0rwzaHLubygyAF1X9SOM9arNbaePsduPO/sZmV3uo4v3sUjLgKTyOo69COKvMJvPBu7aWLWJ0i/s+4iwquoJAyeoz25zzg8U2Ta2hQMdnaWdtp73MFxYyOkx1LySZLZsYCEn06A9xxjNNVJWMMkuBPbR7bG5EICXO1uAf6enQ1bvJIYpre2gspg8QLarBLIAsmGyxH/1unGKzLnV4Zr258qAyaOC6W0MkuTbuehx+vv1PNC7IG9S9aSXa3N59ktLm31aVJVvbR1UIU4JZR79++eaa99DHp2YLa5ufD0UweSIyKriQrhjgc4+n1qUvIEt9MujbNqZbzo9UE5wUZeFLfh1OPT3o+3M9/aX8SWFpc6bHGxtjnbdlWxwB1x1PPFHWw1axFNfukCSXbyXK3CKLK7FyS9ugbCq319c8jrSLZTCYwSzw2kyiRjeKWdLnHIUt0/HHHTmrUjXGy91GxjjF3diWO80v7O26FM7jhTyP7xwMnqKEeFdJFtPc3Vz4b88yedBGokhkZeMnpyeOeCPepTGr7la2W7W68+GCKK8kdM6QYTsdGXG9c8cnt+NQ6al+sN3bWUcxjeINeRSQj9yVbkL/wDWznrV27+0xJZSXslwLyeOMabcpKApTdgbiT/XPrTbSO5fUpLJXjtNbjWbfK0+IrgDBIP+PY+1UhtJapiFJX02Oe4nmuNDilaG3mLKJYpMZHA9fpg96S/sr2z160hu7uGLUbryZrbUTdZUqwIAJ9+nP0qwItwj1eCyttkUyxT6M7FizFcF1XnoeSB9aq32lfY7SK5gePUYrxC88ZiJlsyG6DvwOvcjmhslLQmttON9f3dsk8FndQRO1yhnOy62tnnHTP44NLDHZfYru/jlidUmCHQ5GLHaV++o5zg9R+NSW9qkgFtcZTRYrhxFqttCC5crkK39CeMcdad9kYM9zcyGw1yJYnsCIgsVwuSPmJ9e3OQetK62K2VitaNZjTbaMTrPZXSo80skReSyCtjg/wA/UCtSCPTbjUJ7K9vZX0GPzPs1/HbqHLlRtBOMdemeMcHmqkGmXFwkgsjJ/b8kcw1SwlwiFAc/KOnXr35yOKdBbaUJn1C2tJZ9EgMaXOnzTruZiMMVzxweuD7jmiwrMVUE7pLJJNB4hEka2XlRKkUyAYwc8DPbnIPXikaWWG2kg0+2vLfVTbuuq200gEchBySv9cd+RUD2Nva6b590Xks7yMixIuD5to4fADHrwOhzgjrVu5sLab7Do1zPbW+rLKxGrJM3lupXKqxHX2zznio16lve5Vt9QsE1E3SadJPoQx51pNKA4crgkD+n49ajEMGn6dJ56Q3VrexZtLj7QWltSG4DN16dOTkdatRagDeW97IlpZ32mqoSPyyVvVVsd+v9PenwXTmbUbuxt0+33bzQXOk/ZCyqrDJcDGRnOSMc9a0JcdTPurlVtotNkktobpJS6agsp2yqV4Rj0PPA9OlWoNRS9lOorHplo1qI0m04AgXH8JKr3weSB061Ktva22iRadAjXujPJFNdzNADJbueG5P5cdR0qZ7+xuLmJrn7XGtlE0OnXkUagOVOV3euOMZ+hpNhaW5Qlvlgs5CIIrlLgNH5BVvMtmzkEEZI49uapyo32NLZ3he2eUOdQWMt5ZYYALY/AZxnpWlLqFzHc3M4juo/EV2WWWEKArIy9h29exzVeyIjsTbWMd3Pp21JNSt8LmMqcHGf6H3oW1hb9ScarcR6hFcoken6hBAhtSLX93cbTtJ54+nJweo5qS3WUfaHszJ9tuo5RqViYQpwG3NtHGM5z09xVW4u5JYYZJkvJ9Ni3x2ErMu6FwQVz/TjB780SmS6voo7txBrhcsL4zfu5VZeFwM54HU854ot3DZ7lq+WZ/DhlsPOl8Nw3ABjmkHmRysvPHp9MA/WkWCSZ7dp0mi1uYxNYzJMNkiEEbT9exPNWYmOq+bfWsVnZJZxRm40znbdEZBKr+px061nOIUthcpLHKkykrjcXsyGxggf5NK/VFW0uyKz0+XzLmCNJkuYYz9utTOAsoVst/Pt07VJMlsLOS7bzZ9D8yWKO3N1+8t5GUEcfX8+vWo7+6jjhis3Nt9qUui6hFkGZSMjce+O2enSpNOnaVnvltrT7Sm1H08wnZMpXBYDvjrjsarcXLEtadDNJc2EUl3LBrd00bWl490dvllcAMffpnr2NSywh55YbeAxPp6H+04WnO282tyV/qO3aqUMkUdnJsRLlbqMecTCzPYsrdR/dz6d6fPG8iSwS3ccEVqrPb3nlEC4IwQpx/Pt0NQ77jjEpOitpUV2JDLZyyNHZw+cxa2k3ZGQf/1GpNVt3uYY9Ol8lNftsyz3YnO24TqQCfwHqOnSl80GA3I8uC5klKPpxhIOwgfvF4/THvVe+tvN/dR3A+ysxkW8jhIYPtHybvc8Z/CmNLuR6pbR/YbO5DvHpskpjtoUn5hnPJ46DJ54GD1rMiaS3a5tbjJuItz3hEu4SIT79cfmDV6+ijW2gle4BuC/kzWhgP7oZxvAPPTkjv1rEnt4oLm4H2tLl1bghTmYZ4HPp+lUtybW2FuLiGGFIYt0c+C0MskmMRd1x79fX1rnryNpZoEJAtQc4BORgc+wzVq7uZGSSIxny5SdzBM+V7A9s07Q41lLywXaxzRsSomB2sR0Htk9zVrcxep0Hh+wv9UjnitpLC7tUiE8kczYfK8YGeelbGm6dbWyRQG6u/D+szz/ALzzmCxLC3TPrx+JPtmqv9mQRahHPqlo9vCpEtzdaZgg7xleenX1x3xXR2j6gdPeKKSDXTqMDQ4kUvcwqmcDnkZX65HpWTZtGCbFZ7a4nt21ize3s9PRrO21HSlwsrqAVY59PfIHIyTVlvtd7pzpdhdXmulE/wDaEbNJcQbRjOBz09DyOKLS4gbzJtEkH2LTo47prDUm5lccNtX9TjpwcVLp2tS6dPd6jYE6Xq15KY20zycRtG6jJBPHXtwc896TGhtqstxpQiu4pdT8JWk+7z7eJVnXevBPr+nHqaivbueOzjubm5W9srn/AEeGaaUtNbhTkHHXp9cioGcyXEdppn2qC7Kt/aVlcssUTMvOQOp4+vJyKU3EQvJdT0u2tbJkxE+lzjcspPDFQfzOMc80fFuPm7EuoWUEGoNYSX0F9psQ3xXlnbl8k4+UlevGefaiobG61SziFppX2mSTG65tTGE8phwMZ5xg/wBaKVgINLdr2a/i0y/tlubFZWutRMuz7QmACFPfjqe3QZ5qKbyotALQj7J4XvJcS+XNmdpgvJ9sn04x71BcaU91p6LMJbSWBFazhEBLXKE5AI689fbvSahBHpH2e5uXgv0vIyBYiJsWzkgLkDgAnnkjPWrTV7mbbRb+zzmCytZ7eUXMVuq2cNuofzlZsjcevTpnpVqTUVaZ7qSwx5bOlxoyRFY02LwxA/PHOSciqdvot3/az6fb3EMupQsJ4bxJmCIqrkqCeD79euDUmjXeoBNU1XTba4ecQm31WZpVfKE/MVz+uPTihqzHd/19w2Q2EUYsJyby6nhQacIZm8u2ZmBIJPHXH1rS3PqevW8UubjxNaXAKmMqYfLRcA7j1x75OfYVkQA20CaU/mR6Lc3Bkiv7iIMd6rk4P+HbipW+1PZvC1zFZTabbs8czRlZLzdwOeD0/L3osP8Ar+vMelwLHVjf20B1GWWCV9QSSMFIHJxnHfHPfnipZbCGyhk0wT2t7BcNEE1WVTst36soJ9MDkDBPHXms6FoLi5+3tbJaWCyxQXdnHKY3mIGScdBnvjoCSKu+XaWzyRXCFNA1AS3VrawTh3RiMLk9Oe2eO5waduxN7qxNZ20usX8c1sSNctHluXv5JNqyQoNowD17HuR0xUUc8dnALrToJhFfL5WrXc2DhpGwdqnngcnoOmKWPSbh7aW11M3Fnq9tbolnDEP9YrcgE9enGePerGo3MSqmpXpid0l8mfRwpACIv3mX36gc+opRV9AcrIi2WazTaLbERaTdTbo9UulxgIvOD0HP19ODSaJnU3AsJ4tO1SxjluXv5JTEZ0HC9fb1yR05zVa7sxpdvbW12/2jTr2Fri0ghm/1DsQFzn26ZODzkU+706/a9SxuopZNehWKGyhgwVaMHcQSB6Z57H2pcr6AnrqXbe6W3zqmjW0lrp1xALPVLqb523ucswHUZ74x7GoJNLi/f6NbeUNPvLlXtNYvFwwVAGOG6A549xgcGlj1NG1IXeoW4k3yyfadJtwVQKgI3EDIIz2OeeRVa9lgMdvp15I72727XVhHbS7ihZsLuJ6e2eD6U9A6WGWiLqWjz/YIhba7Zma5u76STYZ4wdu0Z7dOc5HTBFXdItEt4zqOkxv/AGRcW6Wuo3MyqfJZ/vBR15/AHjHeszUhdXrxC73JrNk0MK2EMf8ArYQdzZI698d+/IrTkvrCzktryYifSNRnZ5tItSf3W0fLuHTrgjPXrSKWjuiMaAs9/JothPEbOa5Etrqt0MEhFydrfXg/gD1qnlJFivrC3uRrFgJri/uWkIzGo2gqp644Pr2HFXGea1i/srU5BEqxtPpqQsJOJCdoJ69OMnHvRq2qvrsUl3emKzv9O8qzGmRR7DOg5YYHJ4/nnNVzMbSauZ2lwGI3DWz/AGmxvoxFcXd1F8tvJIfUY65wOgPABqzBZ3H9oyaRaeVqGpW90ksGqs/DJGMgKTw2DwevpTxKjMl7rMW3wrqcjP8AYbFhgOijapX8M5OR1PHFS3KXuINO1WRtINrbNd2EcUe5595IVGbr04BOMd+tK4l2X9f10KUeqS3N3JqdlYT3+sxtJNqhuY98I4IBHrjHI9enSqt3awy7LU3J1TzoFNvNGSqW08hyQOccHHoD0NatxHNFp95qcGzSIrYRade2scjCWdjgs+Oo4OcDoOQeapraoIf7OR307w1e3Za2mlAaQuq56jpznHX3p2RLTaI3NzfXYghjOoeI7S4ihSOLDRGJBliPXHPTJz7VPHq0a3h1LUo4tQhuy5n02MFVgccAsMkfe6Z6nkUiWV7LYCW3EOkT6PbvIboyGKa4BPLc89OnPA9c1daCzNiklhHJYaLdolpfTy4ZgzHLEDqM9T+nJodgTexn61azBbfTr2fY8NqJ9OjtyJAdx4UnqM+pI96g1GS8tUS5u5I450kis59FtdyPPGPmOQPzHHAOc1ae2gk1KXSbG7ijt2vFa11a5GP3aANhW6cng/lWloSz6ldXF/okT3GrWvmzajdXbDy2iAwCoPX+f4UfkNLdrczbibdBaed5th4b1W4a6jtLWRWaMquFBHPpnn64BNUWa/Nu8V3cJpE1hC81uNrJNOG4UEnGM/oKEW1tJ5DAU1WKe3WJJpMhLeeRudrDgc/QHirEdwbu4lhdpdV8S2NzHDBIG8yLy1ALdsHHtzkUbBe+ty5bzv8AYp77T/8AiXaPPHDpl8SwMhLHLsq9c4OTjn0OaqyaRbXWqz6Vp1wltafavOtdXuF25RFBYbjwMk4zz1xTI9ZtIZrfV5UivXuriSS5sBEVjiI4DY7f48io5kWaOS1vJ5HLwGewhiYPECxOAScEZHGeOaB2uNj1ma0uIr7Tkml1C18ya+nlIMZUZVcZ9ffpWjpDx6V9o8q2i1O31C2WNru4GBbXEpycEe/pgHpkVk3dt9qt5bq5EVu9o0VtNpcalDKB8x6e3oOOua0p4Ybe0t7h/tFv4W1SYzrbWzqxV1XCgg/mM8cZotdDV0v66i26ytMIIUm1TxRZXYkju/N3xtHGOgyeeOTjJzx0psHiBNIuE1qBxq91cCVtRhu4i0cErHC9OMA8dQCcY6VFq11qFtpUSXPl6VLp9uZIPLjK3F1vOBkjn7vA6YB71TQLBbXN1ABp+gXbR2VzGCN5cAbiF+nJA/A5pWvuTez0Nc2dtbXp0aedtY1OaFE0y6tZcRQSSNuPsccdAAeh9aXX7gzQ3Go3hm1Hxba3qwfY5I1eMQR8MxxxxzjGTnHOKh0+28+3j00yRaXZNcPfWmp3EYV5lUYwGzxnOD14OCM1FJerdW9peWFqbe4tIXGoXPmnc6uccKeenPsOlLzB7WK8gsbG5s5bmW31i11GJ7hbWOQgWkrnAJGSByeOxParevaderNBpWpSXF3rFtbxJp0VuwdNhOTyBnkDBP4nimT6ZaJrD6dpZ8jw/feTB9vvIQHRhksFYDHBHbrwKfZW15e3c+m2Utu+oWdzJcpqjSFC8UY4AJ/DPUjOKpoXS7GaiHlvBf3W0I1y0d1otqpUqsa4HA45P1znNRSxJp2n6fZa7NcHTryKXULOCGUSFQeEBz0yDgZ9Oma0Ir64trD+0NKt5XmmsyNXurkCRYi7Y4zg9OvIzwBUdlBFDc3nh+ylh1UTmGGz1WTKrE5IJVWwQcEc447HuaSXMNpIz7jUp50tpL2CGwu9Mjjgkto1ZJbgMQcerAfTgGtj+1bSa5kmiQ2HhS/ukintIZA0m5F5+XnA+me54NSWwuJtQM9nYPrfivT7x2u3mxJB5aAg49SB9TnHaqe6x0tXu7OMayL63eW6klX5LOeRgAOMZAz9DRdJaC1b1BYvtdm+jXlxHpVharNeWE0kIMlyWyFVmPPTjJ6DqKjSMS20d+THZxWAis7mxjlKS3RbBZsdffA6DnJqyNHjW8k0KW7/ALV8QRRww6ddwzHyVJ+Zhk9cY7dT1NNtPtkuoDVbSJNQ122kl+22ssQdAiZXeSOuDnjn1qVqtR7f1/WxBqY095hcmO50zwrqVwTHGCrNvVeBjp1/zmlgstRuI44LyddLbS7V7uGRozHLdBiQOTyePyB5BqkUSxvYkuXttbivrbMIjYiO0nlbv0xz06An0xW1JJqY1YQXKS6r4h0h4oLO3Uh42RQGY5A5wOPXP0qwSS/r5/gZTQM2nzXlsktlotw8VrcokvzMx+Zm2/rwPxzVaGznE0cW+S0055JZbO7nXmTaMfeH1x/PmtLUdbgudQOu3YhnFyZDdaZDGQsDfdDMBkfeGevJ5qGRI0gTR71ri9ufsanSRbzApGzHOWPUZ/U9aPMHojJvNVT/AEF7a3FtLaReTftExWWcMwy2Dg/d546D61r262cr3aW0ZtPDN5dCNZ5irSK6Llsen4Zp8M7tqsep3dt9s1y0nW2fS/L3p5ca8EYH+Jzzmo7kaXbXMc9yRcW2opJLDawykC2kdsDcPryM9fSkn0HZ7v8Aq5StS01hPEksFhfWiSzRXUgKSXCnIXLHB6dz0FXlgSLSrnU9K32emJFFZX8bygyMx++Qp6dc8dhwaSfw9eNfx21yLiXxFamGKxiiIdJI8bs9Pb65HpST3YFvJ4hnjju76e4kjuNIeHMahePMYDg4I6fjTsR59SC0EErppzma30J3kurS6ZFLSOFwBkZHqP581dW/nv4YBGLbR7/S7EtLJlo57vcw5PQ9OnoD6Gs/+xWt5E065xcia1X+z0tZiVjeRsgjpjr3xnvVl7i9nvVknguLvX9PmW2S0SMMrRxjnJAzjHTqfqKTVyk2tiX7bZKX+xxHT/Cl7cRwSuGDN5irktjoOew4/OomsjNpv9n3ckNnb28ct5a3ksW1rknIALZ9OPbpiqJ1K3gvpL29ggubO8ikLWoBRLaVjgFhz0P4EnNSeREP+JRe3Bv9SjWJdNljmBhViQScn8Px609bk6EXnQzaRFfJiz+zNDaXlsrMjzk8sfy546A5zWXrOnxWunGW4uJI9AvpJZo7e2lBeNwMLuB/MZPvXR3F0/2h9REZvtXgaX7Za+Vuh2quAwxxx7859qy9cgsdNsSoSPU7e7t1XzhGf9Flc56j0z9DQN3sec2Oo3mhaxZTXEYkaCICCK5XKkHpx/nmvQPDN5p1xqrnX9GmijEbOWseDvYfK7HpnPQHHevOtdtSmpT2on+2TwyYWdZBs2gDp/WvQPAK6lrot7a11O2uWueZ7WY4AK/3mxnnoBzQ9whd6f8ABNa21bUZdIOlaZew6jFduZbiylbMihDzubqOOB+YqlY3Nq81zLYvd6PqDSbbeO3O2ENja2WP5cHr161R8Q2kmp63JqAs5NIuizCGO2iMcO1flbBB5x3IJ561dtdUuI7OK6v7RdY0uxQwISAqqSPl6fex796H3DmfUt2didEv5TrGlxa/plmpSWWzYbSzLkEtxux2z/Sm6XaTOUtdD1OQLLuku7C7k2RxBRlQWIycDA5zyciq+iQxy39nZ6drMlnL5Znuo7xvLhikU5RCDz6YJyCfrTtfnutSxfazp7Ld6mytDdWg2iMLwcKMk8cnrQUtrkGpXdpfb7y5s30jUZyFgmtQY4PlO1h6tj2PXrXQ6jHeWsdtZXctv4n8O6bCLlpLQqCNw5yx+9j1GPpkVSbUbhoZU07U7TVdLsQJba2vo8mRmGGAXvjrkdOCQTUEGl6ZcLZ6dJcz+H9ZknP2mW8O2HB+ZcqOv4jrgd6LLYldiXTWsbmO3t9J1ibTr+7maK4tb8bIlhPK7mI5x0GeSeaTUXs7iG/udYsprS4MYtbK9sv3UCsnBPBz+AyCeDS61dXN1Bcz63pEWorsaytL+FRGgKcqyr16ckHI9TxTba4vo9NittJv7bW9Psohey296AEEh4ZVBGWx1yO+OKWhe90/6+W5fe6ltfs9vBcR+KdB05Ev5IJAq7XKkMMn7+ARyD7gEis+xis9SE9np8t1pl7du7SxXrbLZYsbkHIwcdsjOTxWVFaR315bWs3naFeXExlknuziIRnJHy+3oec8d60tVvb68srgahZR6uShsba/t/laNV5Uqo56c859CaelrsV+qKur3Md3Dd3uu6XcPPNF9ksru1Xy4o3QdVxycd+oJ4NXdH1K4gt42gvLXWLKzjFytjdAeW0p4ZVXvjrkcZ5xVTTdQkRi+naqHtrOINa2N8AzySEYbaoOOvJx7E5pJhb6TdxWmuaXLbYYXMt5a43Mr5IzjgZb1A44osTdLUyr69sYXlhubO50i7MnmSvnIwxJUbenXnJrZsYdUfRo4DFb6/FfL5k/kDdcKiHJBPVcrx3OOmMU6HSdQ1S1jgsrm11+K8drmeFmzMqR84Zs5GV4HUkc9qrx3lpdX0s9lJc+F7m7lSO3itwwiCDCuQ3AODxwevXrU+g0gtLqxks7m70LU7nStRnuBDDbFvk8puGyx4x24wfWrOrzXUoS61vS0ubPT420yC708/KHIBVyw5bHQA8ZzyadcJc6et/LdadaeINKsFawguoSAocrlW2jG7Geh798ipNAs7cTWkWka55cNnai9u7HUeIvOXkKAeR9eRnBAp3HZv3ULa2E12ot9L1hdRs7WBb+6t70hFWReCBnlsevI6YFZ5tNN1KC3heC50rVLm483z3X935R64HQ+vrmpJzo19bynVbCfSNb1ScXMd4gbyhEfvAKOD68c59OKlhvNS0t3uVMeu2hU6dAZSDLs7EL2z1559TxRfQVrPX+v1RfvtS1Ewz3Wo21r4lsLdTpNncDBfceVKgdcdwfz4rHsLmO3mgisdRl0x7WPzZbS/BKyTqcjapHGTySeAecVLaWulpfg2GoTeH5bO3Z5YrkE7rgHKgA8KCevbp606+mvLoadDr+nx3Iu2W9N1ZDdOU6cAZxnv3xnihWYNtP+vzINdmyEj1jS4re7vpUu3v4hudYm6hVGMZPJ6Htirtxc3LWk95ZoNcsV26ZbDUJA0vPI2r1Jxyc9sZNJa28lvDqOp6Nfx3MM032SOwusNO0TYB6+h+hA5zROdPiv7L7KknhvVtNiYTybSRLcA5Qc5Az78D3Bot0FJNakdrosMl/CmmahJpVzZw+ZPDqjbV82M7gQD6/iOmBzUct7Z6tZXD61o8kmoaqwkt9TSMt5YHLYUdcdePxxVjV7O4tTZ3PiazW9l1Zhdpe2xMk4jBG4bR93PXjnHHHApV1tNL1qS88NXpkso9qW1tqcimQq/DBVPHXknjt70x3V7P+vkPgluUsJ9QstQtdf0vS2FpBbakQWKMOdqDAYj7x6HpySKoJDa28tnaWd5daHeLGzXQ1NjHCXA3JweRkeoxnGKvXGm6Va6ikF/Bc+H79MyTXYZX8xjkqMYIGTzyKW6TVdR0mNry2tfEMl/w00WXuY1TnkdVyPrx6Ub7CTsyJ7lNS0e4utd0KS9u79hBb39uMGMpycKOeAMnAPoelNj1uW1j83RL+HV7Kx2tDZahhmJbhlC/xY68Y7E1o6LNpKy6hqPh/UZdOntbcNa2F+fMaRzw2OcLk+nQYNV7+G0WXTtO8Q2B8PXG83Empxhd0qOCRwMjr6gHtiluVZr3ipHa6O2o6ZaarHe+Fr7zWe5upsAFWBKgLyOvPIz271ea/aLT9Tl1vS11mC+P2Oy1WDh0KfdYLyeRz3B6E8YqB9U1qaG5E8Vt4kS/U2cc3l7rgKpyu0dRleue3cYrO0y5ZN9xpt3/Z8tgu+O0vz5m6QHBCjOBk8k8gehp77iSt6m2l2ttcxtoGqrqNhYQC4Sx1joJCMMqKcDg8kjjODg1z1wto0yRarb3Og3xl82e5Y4jZWBKgKOPfkZ7Vs60lpbTWNh4k0w6ZPJJ9um1GyKs7xyAnOMEdeo4I6AVB5mrxaVK9lPDrcepSGzAdTJd7B93ryuR69u4xQ7BpsR3Yu57C3n1DT4tVjvk8qK6UBZkVOQQByMrz3461ZF/ZsXvfDl+0lhbIot9P1OTc7OwwwVScdeTjHYmqekWtpHd6pdWmqy6FqGnwgwWl6N3mSjhgB2z6g4HXnNWpVha20/TNe0P+xnjY3kuq20Y8yZHyQTgY6+uCBxipfkPXdkMem6S+t2GnXazeFLu2VpLi7cgiaT7y5B45PqPbvWjPPqGp6X5Ws6ZDqkmsygR6rGuZokQ8EKORlck9cjg4rHjn1BbMxyxQeIbbV3KGbmS5VF+6R1K5X1zx6Vp6Zrlhp2tS6n4YuRaRxRpHaWF5IGd3PDBRkgZPXHAGCe9JiVn/AF+hRlkltTqF9pl6ms6VbMLCG2viDJtcfNhenXnt2JNGnS2M+pRmC4m0K70u3BaO6Bfzp1bK8Hpn8hUmuppltrGNXs5dHubaJpJLqxYSedKx3Lk9OvAyOKz47HU5kjW9jHiCxwNRvHtiPMA6EMffoMHOO3FXpYSk09df6+81L5YbmLfr+nfbXeYajdX2n8vsYYAyOBkjrwcZAFLpVvqGox2htL2LWba5kM1xp7y7pliQ5Csx5GRgDOSRzWT4djuGhuH0HVI4BeSmBtNmY5MROVDMR+Azz3zWjq11DIkmo3elz+H7q5CWNpdWny2yup2u3BycDPTjPBPNS0aJpakButH1T+0bnSJZfD2qX12IEsBhIRD0bJ6e3BznnvVLWraR7Y3N7pYighH2CG+sCBErDuQOTgfhnjNat7A1gbm4u7ODxJoVnGdOtryJQoWRl+U4H3se/Ge+RWRpFrNACmkagDb2UHnvaX5GGl9FU9cdT29qom93t/XobsNzeJpcraRqEGsaPYQq6Wl998u42uFXo2DycYHQ81U0uGwiuII7G7k8P6jZxNcXEd9nY8oOUVVPTPckYzjAOaoaJb2LataQ61LJ4cuYg0s08gyC5GU+XGBk88j271duWn+xWya7YDVYdSnF01/bDdc+SrcHHVNwHPOcccVDQ73/AK/ULoLPc2Uvii0fTbjUZftjapEAS0TDGAvIGTyeh7YHFLZx6zdLcWVp5XiGDUy8OSwNwsacgknlNw7c8elWbNHvRPc+HtWj1CK5mNlbaXqBBkWFuT8x6ZIx69DmsvVdQim1eWWON/DeqxbbeAWJ2xZXhjuHTPTg/wA6YW7/ANf5lyO5snklvdHuG0e7iItLfSro7/Mc/K5XJwMnrjAHWrSRaYmq21rrNlcaUunoy3F7p53eY55XJxjr6jjkCrE2m3o01zqel2+t6LoiGVr7T5FGXdeCW/j2/h3HJqhZW9+ltaWWmahHqFvJH/aF9bXLbDCyc7Cx56YAPOewpsNEzXv49WfS4AkkHiUa0pDlczXiCPldzclcr0PPA7YqrDeWy351HRpxbWlpGko0zV2Ls7rkMVXOBzyQOBwcVX/4SCzuprjWYY7rw3rl26LYwWgMdvgYDc9Oc9j1zng1e1BGtzHpOqpai0tH8+XU7RQ25ZBySw4OCcdsdKLAn1v/AF6mlo1uqNc3EJe21O8kPmWiwjBjY5JXPTJ5PfvX6Hfs5aodV+E3h95D+4t/kB7nBxj86/OG38yG2Op3Jlv7SQG1tbuKTy2jYcruB56dM8HODX3p+yD4ht774OxWLKwuLaZxGAM555zWU1Z3OqjblaPf0iSIyPuLrGwxzwT1q5EwnFw0MRBKhhkY574qvBJJEHgEIOVGc+vrVtYpPOiKuEVkwNv65qEadNCeOSecozmNAUIDZ6ntS2xMAQzSEqrEYHHHSmN5M8cA3ksh2Nz196WLY3mQiI4Vsgnt69aYD9sUO9kJkVXGCeeetNMTXLySpHswuQP51PKZld4lACMvOf5iobsMrRGE5DLg7PQDnNSBzuppHqAuJZT+8VAsfuK4DUY2Ryj8OvNejapbreqkUXyFFJcfT0rh9SUXAeRRlwSPwFYVFc0iyjpxZZkIHI5/Ku00m7iRI85KTNufHauFtpCCQH69xXXaHNiMnjytoXnqG9ayRUkdhZnZduSM2wOAfr3q7bsIT5oTMZJAz6VlWzGBI7KUkq4DGQdvxrShPlubc8wgjJrVGJaAZEMiAY3DgnpUsis3mSAgcAkVAZFid0JLxZHqc1YcqruUBKYH61qg2FGZud/zbefejeGSINJg9jSHO8OkeQV5Hoaf96GNgg359etGgEUZQIUeQk7ucVOxW381S5O7pmmx5aMs0YDbuPrUqtlZfNTaaoCFSIXLmQ4IP60seY2SXzOCDSo3zv5sY2lajgdWkAeM+WV44/Wh2bEhXEp8uVSCCehpJDKyq6oMbueaFePKI2RGTxnNIskaOiCQ7Waktxj5tzeYwhGQQD04pzYkIcxncq0jIIXk/eZBIpZEbzSyS8bafkA1XWRI18o5Hek3pJDt2ndu/nSYkTyGDjH9adhlRGVwSWOaXqFh2+NkkBDbug654p6BJFKNvBAwDTfmKu/HXmldpJCX4yFGaYkEZVtiFyCCSKcWAjdC+GLUqFpdhCLuAOfeh900WQgLhulAwiwVk8xwxHH409GMpCso4WmRhJkcumHB6UP87YUFNo5oJZYh/eIEKYNV7mJoiSeR71bhcSRDafmUVRu7h5QUY4qXsFtTD1I5y4+70qewQrbDYeWNUrl2aYoOeavxlIcb8p8uOvelTV9RSHyGWXDugwDgkdacz7jkxERkVAv7xygmwvWpVLbQVcbVOK0diURXJUWzkgg7TX5z/tPeGxYfEu/ufLO27jEoIHBYcGv0ZvtxtHQnI5r57/aA+GQ8ZeFDcWVtnVLZiwIGcqOua7cHNU6lzmrpuDPzwlY2GpQSH5AWArtQFvrDy2GVdeDWd4k8JXEwkjcbLiEn5D1BHbiqHhnWyg+x3JMcsZ2kNwfrX3eHqRnDkZ8tWg4T06mzpum6VpERMw3Pz8mMkmsOANb3JlCclywx65rop7X7SpbtVOXTTHCW37SRxWzo2RHNroN/tAK/2m8JwoysY6Z9cVV0J7nxHrymJDI7vtRAOSxOBmsieyur6cJk7SQOTivqL9k74JyX+txa5dW2bS1cGPzB8rOO/vj8q5qlZUYto0hF1JJH2P8ABjw3H4K+Hmj6MUxKkQkkPfe3Jrv4ZPL+UgnP6VQt4CBvGA+AOO1XQpYcnL96+FqS55OR9XBcsUh29gcdj60Fdj5z8venRjzF8sA7h3qSMAtsYcVmXuRmL5t6/d7VJsO0Ov3j1pyfISG+5T9vlNuHQ1LGh6gOOPv1IhJQqRUfl8bwevUU75WTOfmFZlLcjlbywVPU8Csm6BjBTOWPNakmCHY/eXpWbdfvgXYbWPFZyGilGh5JHJpk3IOR1q1GpC4z61Dc52Y9qWmwyhGMv8w4ycn2p6lI2icZHBUCmFdvJPGQTUoJ8qRimSD8gHpTRY9A4EkZw0x5HtUrbYbdJOswPOKauIjHJ1kcc1OkYt5nUnzN/Az2z6VXTQBUXb5c5fk9c+tWCkjtG6j5WOcCooo8+YJU9h7Gp4Ssu9MlAg4+tNC1FLBTuCFFY0/5FdyHxxikiLbUiByRk805Q0sIBQFic0uoxAzQSYD5Uj+dRqxhlxtzkfzpzt5kJXZ8/aoyU8nOD5gIFNAKq+RJtcZyM0yNESXEoODnHtT3IkjLscuuBUUm+QGQEEqAMUbisNgZC3lsSBkkdfzp0Ss/yCTO5s4+lIxZh5hTO1ecdaTchaNzHgqOtShiks0cokTOTgAd8VRnRblJ8psMY4HpV2QApHKJMZyTms+6kkm2SMAIWboOpI9aYGLfySX8HySGOONgjMOpHcVzGrSeabmyhBEcqF2lXoMDpmukvpy9xcW0QHlMD+8B6Y7D/GuS1Sb7LbW9taYeRlaOXnkA9z/Sj0HFXZ4Z8cNREVpcW1ucxi3w0uepAr4/1E2wun8/cLS8AinbaDsYZPyg/hn9K+kfjjqi2dnLDCS4yUkOa+YTaC81KXT3Ec8uoRj7Iwm27JCfvZ9sdOhzRRV7sVZ2SSJLKwu5U8uF4rC/0YPeJK5MU0y7vl6j09egPcU/7eltqpu7KJ7uHUoha3E+oqWVZ3wDg8Zx07DpUkV39tSO/vIptQ13TZhFNbBQ8Qgj+XJI4659TmqrJatqVzbapPJJpuoq99b22mnhJSoCLg8dccng+grfR7nGtP6/rcgWwtrZbuwmuZtW1zTblI7QWpLwmIcydj29MnPXpU95JMbh21OX+xPD2vxm8W2tCpTKjCDbzjOM8k85OAak0T+2dHsDqUAt9GutNUWN6JBieUSsNxKkZbC8jGMDoTmqHk2jwX9haW7anevcB9Pv3JVVA5YKp468nH0NVuQ11LOkXUsmn2Fxo+nLZXFoPseo38g3K/mtwzKeenIHGDwDTbi1tLK9uNLkluNf1WynC2xtS0kDxfecYAJGR6DORz0qR72xuphLrd4uy/RjLa6Z8pikT5VDL0+9yM5B5IpmiajqWnajaX1lbxaP9kQ2N1Of4vM+8zA89ORjH1OaLDuuhYv4rubz3e8tPDlrLD/a1nbW7YJccLtI5XI65P1HNVbeaxukkGmaPLcS30KtDd6g2GimU5ZgcY69QOD3xTze6TpUNyLe2fVdYs74P9qYE27RD5iMdBn1xnPHSna/C0PmHV7+KKKYf2pY2Vmx2SbzjaCORkd8jnJxS30FZdCW8WK9kju9b1T93qVsZTp+ngZWZBhVZRkDJ5GcjqaltpdQe2gnW3h8MaPqUJ065u5iCrOBljk8rnpwOvQgmodP066+2G60XTLbSbIgahbXF/KNwWMZYqeR97qBntkc1Dfy2uuRXSG6vdbnvUW4gigyIorhmzIu3BJx1yBj16U9Q9B2nalpdq9gtpaHWdQnjktLl78sUZ3wsTDOe3ZiAOMGm3Srp8dnL4h1WWU2E39my6XaN83lLyORx944PGfem6lbz304N8bbw5pl7D50SwkBC8a4HThd348/WpNKuFncHStENwt/bCzku9QOQs5PDK3PXuOAeBmlZlXvvoTaZc31pZXclhbRaNa6fKX8+TH2kxOcAbTy+1TnJwcetPis9O0t9Qh0Szk8SahE6X9vqeAUVF5dSp44PPAzngjFVryXSQmnz6vd3OsagrNZ3dpGVGwJ8qHPTrxyTnsautPd6fZ2FtrMr6FYWkgspEgIS4aKT5sMepwPTBxnk5ot2JVupFrGkxWraiur6tLcahcwrqdjZ6aSYpGc5ZcDkZA9hnJxSRw6rFp0UVpZWuhaVqbjULW6uiu9WjGeG6LnGD1yOCAatafOdOtTceHNH2S6VOzS6ndc+bbOdq5U8nA+YZIIqt4gsLG2u7jT7jVJvEF9b+XPYC0zJAdxJkXAzjjPIHXr0pJjte7M2BrbUJnDxz63fanCwfzcgRXbNhW98ehwPpWjc6s0ktlL4jv47SJP+JddaZp4IcCIEKWXpy3IBzwcg0S6JLcTSS3eoW3h7Tr63OoWsMJHLqMKoP8ADnuTn6c1mWa3ZtftNtp4FnqMggW+vz8yzL8xZWPTOMHjHQZFVa+pDujSi+23GlQPa6dFolrp5ayvb+SP52SU9WU4JwpBHTHQE5qq+nQW+qS29l5/iW402YNHcA74ZbcLlhjtn2yc+uKLi/tLy5ju9Xu7jWJrhWiu7K3JRY3XiIsOjYPTJweoq5atf2kMFxNd23h9LZV0y5jhyJ3SXksR1bC9AMYHQ0lYu19jP1CS4jhlS81COzgdxqlnp9odyMWIAQY5GVzknAzziui/tOXVbyWw0i2g8OaJrSrIk12FwHiXLOrcgZIwQM846ZrAstulSzyaFpR1OXTLppW1CZQ0TQAYXKkgdTkZ5BGMHmrOvacizPYXeof2zdwJHcWkNgC8TbzukQEZPTOSAMH6UNJjhJ2I4p7Vr6K5SyuPEmoXUbW94LknylnZtsbc/wAmIHoRio9Ri1DRrhE128Fpc6YV06XT7f5ZGgPOQw+9jOOmccg1fhF/KLmztJLXwxoGrqbuP7SV2h0AH3v4c4x357DNUNP1OFjHcWVhNq9/f27Wl1JqeSvmu21CGPPTjBIHTBFNCfcbZGa20/yLGyi0+GG4bUrW9uY8TGJeNoJ4ODxnk44xUVtbWU89zFD9q1281CINC4OwRXLHLfXHtwfbFOa3i0uyji1y8e71bSbqOzTTM7kaEYLsG984OOcjPNWW0u+ht7m0e4i0KylEmrWIJG516KquMnpwc/lzS02JuQaheu0lpqOvXItITINNvdM08hZAifdyvT73PckE81HFd3lokSabZR6dJozvdLcf6u42E/KWBwTgEYz27GpbDT4dR8oaZp8lxDqcK20t1qZ+5cnnIbGfb06DiodWntbma2udavZLu7s7kWFzZRMN3lRAgHd068Y5OOQapDuwRrK9v7uyijbW9R1FFe2n3bfJuGbLAdAcHrjg9DWlqmoNdy2767eRWFhdObS+03TAFaMxAqpZOR97kZJzyc1T1X+0P7MNkYodJjsQdQt+cTyo3AO7q2B+IHY1FajT5tVnttItDdpqEK/Z7vU/ldJgMsytyDgjBA4xgcUmtRFiw1C9gggudJ0pbC40ZZBeX0sZ3NGxwGZTg8DBHf697RjhuLyTSLR7jxhdRlZrGWBj5KE/PKqjp9So+o4NVHvrQ3lhquvXz6oZpTb3um2h2sI48hdxyB97jnJ5yK1XfVIIZ4xeW/hv+yD5sSR/8fc0cp6AjlsKcZ4IHrmpe6HqnoTm5g1aaB9a1e20DStW33LWunqMwSIMKGU5CZI4JJB56GqOircqJb/RNKZ02HTtQvNVXdFK8nCtgnIyMcHAzgA0kdtp9pfarpuhadJrjXoSbT9UnUI0Dqdz7SB82D1wMEYB71E+v21/eSy6/qcktvqCs1xpumgKqzIMIGUnHB5BJweTgUJIejZDeT22nX6NrtxLruo6XOLE2cDb43t1XJbcMZx0I5IPc4pIV1m3tby1t5ItCtYVOqWULNiYo3ACt1OBwc846jJrT08XlvpUl3Fp1rohtIxp2oyy8yOspG59pGThcHHGB0PNZJsbSHWJIo/tfim5sZwkZUb4ZrUKC2DjPTjjJBHemHw6k0ctjc3UtjomnPqN3exxSQXt0NskMw5bacYOG64GCDS3sllqVylz4j1V/s1/vafT9MXa0E0fChlzj73IzkHk0/XLi5XEF3cRaJYqh1KxtopPncOMKu4c9Mjkj3FaGjoLq3vbTw5oZWw1SONINS1PAeCVBuYq2CBk8HGQeBxQ2o6j6leGS4awgubTS7XRra1j/szUbmQfvJzJglip5OFwQOMDoeazbcW8kqLDbzeIdX025JE5y8Mloo5GDyMjnjkEd8VMslrNe213qH2nW727LxXNpFhPJkztQk5wcNwATg9R0rQ1WfWYQH1Ke38PvpMY0uS3hwtxJG5BPA5baORjBA5yc0lroiVq9SvLcTTWz2l3qkdtayo+rWNlZuWxI3yhDjkZHQ5x3I71Wi/e3PnaVpsWl6VqEa2U95qDA7JQMsc/w59hjoMip9Ns4Jc2/hbTPtM9pMbyDU7oBWMMYG4AcA89xk9iKz45oLu6njuxLqt5q8Zlhhtm2xwXBbGGGcdeR2J9KdtQv0Hfb9LCW99cQXGt6zb3LR3iTHdFLHjajAn8Bycg+wq9c6Xe2lhcW2q6wLCXTIFudPtIZS7TJKT8qsMHpkE8Y6nNRpa6jNK3277N4chG3SL1I+GB+8x2nPYZ49eDzVG1vJbGRBZWTXl/YSvdNfXKkxzQKML8p/PnkHjFAmzc0v7XDpUiWFnDoHhvWnEaanfbS0Uka5Yq3O3JGOhB6cGjS73T2WLUU0+48QXTLJDqct5nyg7HbG/J/QkdsVWuLa0ngk0yXU5tYlu4Re2MOn5eGK5dsyKQemeuQAM54FWbpzfW8Gpajcw6HpV44sL7TdPwHHljAZkOQMnkDn1ByaVr7jV0iHXJyuopBrOp+edM8q2isLEkiaA/MdrDlscg9xzyaLfSbm+mnsrZLXw3p0Yk1bTZbo7ZnQDAG8HHXIzkkDGRzUWhzahbNJc6Xo8Mc2mLJLPfXMZDS27HG5kON2Oo5BA45qzKulXWofZI/tPijVhJG2nvESIgn3pYwPw6qM569KOth6Pczbe3tCiLY2c96b1I1W6m+X7PcM2RhunJ9cA07V9Qg1HXorrxRJJc4kFpd6fbAKVWMfKwPT73HOT3Hat7U7a6m0+dbu/g0DRdUMmoxWNrtPlzRjaqNjlc4zkkg8kgZrnbKM381sNPsc22qwrYNeagThZz/Fntnpjp05FNO+omnazNS0vtSm0p4YXg0K107MYYcXcsUjc+77VPbBx61n6zpXh+5vhZWk5v0tnE/wBouZRGssYAJXsPb1GRVOa2tNP8p50n1jVLO6a2ubcnMXlqMK24cDnjByc/SnxudXeCz1fSnt9L0+RRPPbJmWFG6bmPJ7AdCRn602tNA5k9GaFnf20erm+srQeQkgaLQ75iR84wxQdOvJxjsaXSItTY6jpWlWgu57pJRd2lzF+8hReTtY8nGQOhyMGpXntoy17qkF3c2aQta6VfRFYzEyncpPc4HTIIPQ+lNje4tQNOv/Kj1O/niuYtZE5GxGA+XcD8uTkdeelK/kGq2Yn9pfatAlsrWOa98OWki3MtpLtW4DkYYg9Tjvg9OQDTnuJL62EM8c2oXBgMdqm5jPYqvKlgOTgc4OcjrSzyrc31vZXaW+mR6VHJBHqNpllvHVgyqxxjr0JGByOetW/7cvp9VGqBJdL8TXTBYoY7cCKaNgFLZPHP5g0PUq5VFnPc+Y8kw1DTYmjkutVsVO5CygYYnrj179BRd2EslnBrF9byx2Rhe2069tVVcmM/KWHX6A59Cc4FRWVtPcPJYWz3MEwWQ6pazSiKKXY2enU8c9+TkVcttThltZ9TsbSGTS7SUINFvpSwyy4YqnfHU4x2PNPdXJ0W46bSPsupWlhd6jHFql4Y5G1mK4/dlHXhePp1ODniqUWiQ6hbX8X2+LTrm0gzHGu7y750f0znnHvjNNtoTbQeVbOssd2pN5beQ0k1uA2fl78Dr6gZone0MscEz3134YjlIiubaECaJmXIyRkY3evUe9CD3Utia1s4odNE9okj+IJ2kgn00RZRoWGcrn6DPfv0pDe6RZ6naNZaZdXGk2wjlvbG7Kliwyrbf64PoQOtPtbFLmwt01CW+TUbrb/Z2oRzbBtBx83Pp0/Kq+pWEd1qo0eQ2FhqOmLJm6SY4u8YYbm75PHTg8e9C7k7bEv2q2aa4mks2m0+4V4rOPzstZ4ORnv0/PHWkvi+ItGupLSW0hl83+1beMuFLL8oLd/Tnr0qa1vzLFc67aPZ2+sGQRNo/kllkVgAxUc59/fmmS26Qm3gtLu51HSJAs+pWyRbWhYHDDjk4Hp160na9rlK9hkGt3jaxFqKstnrcSp9jEdqI4rhQdp4PTI6cnBPNN+y6jLrFyltHcJfukh1K1lUKBhgSVHXkH0PqKXVr9murd5o7640SFWi064kILJgZUZ/TJznoafcx391PFBco0WvzsJY72W6+SSNlwFOP0J5z7UrbMt6MogR2k/2vyLu50hJD5BaQEwSkZ3AdvXGOe/NWNRW7e8tzfXOzV7wpLFqn2gkGNgQFJzxn8PSqklwjS/aoLaCCS1RUutPmkJWVh8rMq/qQD7ipEePS7BCZLW7tdTj5j8stLZ4bv8A55FXvqQ7liWS3n1AvDbWNvPaw4ki+ZkvWVsMQM89e2cGqUdrcw6U0sAgczNLHPp4gLywJnJIHUcckYyRzV9r398lpcXEyafaBmsL2KEEu45C59z68djS6dq1xPqLziO5TxHO3l8KAroynOR0GexHP4VN+iB+Q630uxht3P22a58PJkw3ccK+YszLkKx6fQ9O3Ws+OC5KAGOZPEEzR/ZZrZl8uaIrtwR2z+YPXip7UQMZPKs7uTT7aNft9jJMq5cZBIB/Mjp3FVpYYtHsYpZBCYr9A1rdJcM0lqA2BuPbP15HFNakNdic6fFEkhtRdPbW8QbVbGSYASOGwxXn9AeOoqw0ENlDHdyyJPpt2Hjt4hKWlsiGGC3fp09R1rOvoYUmSBfs1rdW6M7XaMxS8Od3J7/lx07067nkn36lbGJJ2mMdxpghPCFB84GOOO340PzNI97aGhe2FvdP/ZcuoWsdxah5k1SI5E64yqM36Z7dKzGu4Z7/APtSKO2t7qIiObTzEdkgK43BT+f15qzHZ2YX7IlxdXegO6yyTRxL5sEhXgEn349CKj1W6nvmglvTLBfwxRrYyxqqrLGrYwx69OncZ5oejF0ZYlltrLS4rGM/bbC7KXF7IIPmtWBxweoz09/SqsdzY2sXlSm6Nvb5GnX8aqCWDBhk9/Tkexot1S7hLW8d0bqKJm1S1knCrKit1UHB6dfTqKmF/pv2iS7WyE+guWijszMC0EpUYIH+QetO2gOV9SXV9Vlm1GcSySQeIHPmG584ASxsvAx0/PkdKgsb+2MYvbK2iitoBGbzTLmUk3DgkMVUfmccDrzTFmij0U2VzBa3C3bxuNRySYCeAN3X2znnpUIv7g3GlB4lt7jTkAtruOH5bna3A3Hrjp7U0l0E77F2c40pzAkN3DciQfZfKZ5LIBs+5HHtz1qGRYUeK2ubzzdHNwCuo20GWid1wCW569OwP1rQtb7VZNYvLy2SaDWriSVLmxjjVQyMoO4Z7/r3qhBMUsJEt/tEmko6PfWksiiQuDg7fXHfH4ZpW12Hum2y/B9pvRZ3MtzcJqkASPS7hY1WK4CtgZP4465BPPBqzZ6fePqNxBp8hfXpIZv7Qt5pFWMqDklTg/p68VjTC0t9CzK8t3p5Ei2SCYmS1bOeQOeOT7imMFW2ghLxyX5cFNXjlbaFZeFYjj8TR0JulqXLUST2c9zZQTR6RBIn23TpLgZaQr8zKv6kA8dRU1za2sWj28l+TqFldwlLUm6LTWhByC3fgcj1FZpiUSRFHjsbuC3BBYHZdkNgjPv0yM4NWrCwvbbU3uLa0jkv52kik0aSHOEK5JUHpnqfzzU3uD0WhPJawWepwaZd3sPnOwmj1iOUsuwrwrHpx0HftSxzWMiSGSSG2vbKBTFiFil4VbB49/Xt71Vs45f7LvIYbQ3NijI90u1fMtz0+Uk9u/qOlSyT/ZtNgF+k0unMjw2d1HIu6J88bgP0zwe9DTew4u25SivZke7uYLbM0jSxPpT25IKFc7gvueenvVu0WztIbe3Mt1qGlOYprkpGN9u2MEBv09xSSWt4l3HDOWTXJmjktb5Z8IysuAG9M+/IPB4rO+xbLmWNf9EuYYS15BJN8twQ3OMfj06VViLvqaSR28bXEtwmoS6akkiabd/KNrg7hn6e4IPfmrGoXdzZXLm7M0XiC5kWaG7hnXbLGwxg4/8ArEHjpWRJ5N19ouLSMCNJSp0OUMWAZfvBe3TOPxqT7LJLbx7JIruykij3zeUzSWZLYPPfH6ilsUmlsW57uC9gMVlBLbXEMLf2lBJc4WcK3zHn+nTtUdndaYWkuXszPpDF41s5bjLQSFeHC/06HrU13ZRtCba5eOOwheQW+ppCd1wSMgN2/wAOlSabbfaZRcLAItbDxrDCIAIZ1K/eOensOoPWhLWxW62KrX8UmneTIYpbySSJrbUBMd8S4xtz7+ueRxU0Esf7uGGKOyvbeJ/PleU7LwhhjoP1PTtT720a2hvINPt3nZot+oQPGoaFw2GKjv7gHntUENrD5Ef2qO4uNDzIEmUKsqSbcjPc/iMH60XJ2dy4LuF7qa5jsreTzd6vpQjJCkrneF6e5H41Ve5eGxFmJIp7cyRyvdRRsWtmIxjJ/wAnpToA7NZoZ5LfWXkQ21yJlVHQrj5ifbp3B9qry24mu7vyJEtJYYw17BJNlbghuSoH64zii1xuVyaO5nEtnLdOwMalLS6ijAE5DcBv6enSrlpqN3avqKxRyjVblJEu7YRqV2dflH06981WNxFbRi6IiuLKZpIksCWZoGxkOB2z1wevWkWGOSaC0+32xaRgy6yrN8m5eFZhwcdAT16U2tLCTe5AtmsukukUk0ulecA0uF82KQrkg/4+nvUguJ457KecytNEiLYzBlXcA2AG6D6frUV2yXEUstsba0NqieYuWAugDjcq+/f0pHurW3h84LBNHcK8f2TaS0Jzndjt9Me9HS4kXdPl1SK91dLSKX+0GRxewll2vGDliM8d+3I+lUpprW6sME3r6FFJtGZV8xJivTH+QfrVu3uzLCbB7hIkLeYuphTu5XiMnkdRgH8KSbVEknlvjbwGeALE+mCAhZgFxvC85x1x+NJmjdloylJJfQ39vIjynUXULC+8FWjK479P5+tUpJjPbSQK95HpcUge4QyqGWY+g6deoHHpUsn2F9saXMcrT7JVusNm0z/ASPXse/SobuazuJjcLHEjWpVZLTyyVuQBgtj9cdutO5LTQmoXtzcKZZhJ/aG0ZYkYMGM9vp9awrqMGISwNNsDhoHJHzP6ZrUP2e4ijt3nii3g3AuEz0PBiyeen8QrGmksykhT92GfYgy2EPqR2z29aFuN+ZW1KO7exFxv2WhkxJlhw/0H/wCqtXQIDp7xSXNvFqdmvLRx4Ocjj/P41kz3JvJIobMROYSBJCCT5p7sAemfTtW7p1rb2sgvLqSfSJlO6Dg7GlByOvB59cirM+praXE2ySz0u9cxsrTXdhdEqQVOQMkZ4GO30raS/bTtVt9Tigm8O6pcMkkEar+5ZTwx56fgev1qOS2uWnD6rbfbbKNlvLnUdPG5wrDAyenX6dCAKuSC+Tw+NTklttZ06SSTT4Irlt80SDp8vuBnHpzmsnoWr2uTS21tPcPBqcJe0tblhPqunANuMgyuT0PzHHOO4pbvT7hNHgv7+canA6vbQ3Ky4kt2U/KWXr0575HWq2l+VDZ/ZtEuZriOa38y+spSEBZTk4zz0+o9Mc06TULM3kl3p8Ftprgq39nzZdHzwSo6cn0xg80muiHF3epLNYwItva6nLDdxvKkzaraAu0QYY5PfGMdeelT3pFzCPtplNrZo0FhqlvGF3sOVznngeoPpVO2S+WW4trDzPtF4Giu7J49oCgbht9OOTx75p+y3lhl+xxyvplph5dOvpgH3HhmVfryQD6EU+lwbRXuVjeyWK7ea31p5DPJdLNxLGRxxn15555opbCSWG1T7LYQ64spLmN4/Me3wcBTn+ff8KKdiroqpqEqfZ7YSPd+I42jaxuI7jdHHH6HI5x+ZPXioZ9UP72K2eaWO72w6pcyqriF8ndtI6Z74/CpbiG3iU6ZBcKLON2lh1e5h2l2C4ZN36ZHHIHWqElxFNNBcxWy2+kI6Q3VsDtadwv3gv8AnHUc01qY81jYtLn7bZ/2f9oNtp9oZLmC6MWHue2C36deO45q1eaqZreDVZILWwsFdLO60uLMckiouQduB7H6HINUWs41it7K5jZ9TeBG0eCKb92gLbgzA9QOMZ6nrV4S31jfm/WQ6jrm2Q3lt5IZIk6bjjOcemcnqOBSRqnJjkt7ey8i21om5sb2BptOtrecko7nC9fYjGeD3xRbWd1eXEtvd+bceJLKSOKyjiYNGVUZz7gfzFU0t4bW5ubRp4r9LsxhNTkXi1c8lc9Oo7deBToC89iYbN4k1yy8+Z9S8wxCSIcYHrj8xnFIl6P+v60HQXM/mvr3lHUNSLSvqNn5a+XCAMbsA44I57k89MCmRWtlpdzHZQpFf2l+qB75o8C1kZs7VbpwcA9AelJYhUs5NS0+JotIlWK21HM21ixOWKjr9cfgc1YmktrXOnjz7TwnPI09qTtZ2cKAuT9emT060bj0/r7/ALi9p2mT6n4klht7hbjV7eZp4715DhkjXAxng4PXqe1Q6et6LXVNd01PPuPKMWrSXQEgBZudozngdR04AFRvJc6jpcUd1IunXWl2vmQRmMrNdlmyBnryB+A9aniv4RZR67IYrPSprlIrvR4v3ZkVVxgr78fTkimtdwtpoyu2z7JLp9u6yaNqcq241eaLBtyq5O09ByOSOvTrVOH7RdPBBZPENStGkuW1N5GQyRKMYBPXt6ntir9xcW6hba9tJk8OXInvrK1tmBZXPCZ/pnjuRUUkl7c6PFbasWstVsYFS1tRHlpYywbBIGeQMCndCsZ0d3cEvqel2ssdv9l8jUZnIYKHYFmHORkf/Wp7hLV7vRrQxS6deyRxw6lNH9zaAWRT2z3I+nFWdRu7WF49VuRALG9uRHc6PGduEReCR74Hr1zS2mkwBI4dV8230e8jlvbGG2kDNG3AVTnoT2JOD6UbIEm9ilNvnktxYrFHq1l5ks9555XzY1GOpz7d8jp61HAUlU3Ol28wsZ4Fg1GQqHClm+bHcZHXH4d6t6jZ6hqsgkuoo4tT00RW6aekZEk0ZIPbnp6jjrnFV/MiW/N9Jxpt1ckT6VZkr5ZRcDgfTPOe56076ak6XLml2Fs2pT6LbTwxwT3KG21S+4MaquSA3rnr68Cq1uJHupZrI+brFo8893dyygJJEo2jaDn0Gc89ulSTWVpZWyWmrvKltd273enx28wZlZuFBJ6Z7ZPNRXllfTQpFqCG21TTooo47SGI7poyd2Djk9+vTrzUqwa7EMVoqRZtw9zp11EEuLu7UlbaWQ5baR+RwADwBWjaQtdai9jbuLzV4Z0+x6nPMdhjTnAzx1xnr6GqE13bTT5uXMWh3xLvYWZyQyjAY54GTjg+561IguI7aLStVnTThDbte2fy7mm35VRnr06k9PTkU3bdlLyJb65a8dNXTdqmtvLLLfW0ke6Jdvy7sjg4I9+aorZwWVwbC6lXU7i6tA1gwbKQSu3IJOMZ454BNTahfA7J4IF0i2tLZLK7gjJSSUtgs23qOOcDpnPeiLTbee8jthK2n6DczhoJ5gCQFXnB/wD1+/NJLQN3cn1Ayalcm0vPNvPFFnLFawW0I3RGNcM2Wx6ZGcZz3qe5urOweDWtQeK7W+mf7To1ouBAFG0MRnGMjvnPUYqjHczTiFLSWCzvdPSWc3+4xyTr91Sc+2Op4HFSiS5sLPUNT0qy8rT5YEtL+S5VWbe5+d8ZyAc9AB2560/NBfR3IXUrFZ2GruY4jBJe2EUJDjLH5AT9OOePbpVjU7y5uLD7Tey2+l3enxw2smlwho5blDyQAOuM54HAOc81FY2FtcLcabAPM+0zRrbardlo1iCgbgGIx1Hbr0OOaI5Jba5TU7GObVfEFnLLJeG6XfCyKMKV7thfUk5x2osr6k7KwhjhW0jtpT9j8LanclkEO07JFUED9Pp+NRHzZtNihhto9HktYpZxN80U06HIyc+v1yB2p8kFlb30flONcN5a7lJJEdtcStyeDjqegwDVi/s7tLqS1u/N1HxFp0kNtZQRkNFJGACTkeg46ZyOcigGnsUoIoY9P/tPSLSbTtJMCafetc4ZstjcwXtnvj8DTbfShcaidLsLiK302aYSwahdqVbbGoJwx45bg9eCBU0stglzFqWqCO4W8u5GutJtAcQbBwWGSB8w75yckUtxbu1xHaa1K8FsLZrnT4Y8P94naCTz09ce9GhXQh0Uz3l1FfaNaPLqduZp9Qubo5RkB2qQp64646+lLawwWk1xBG41SK4gEbXM4KraXErckHp17DAOfapVguJbV7+7kh0ye0iit5dLjDRSTgnJ2gc9OuAMZzmrsllbS23mzObDwxqVwx8mNg7K6KMbgfpx1zj1o3C2xnSWrjW44YrmTVNcsLlDFL5geBolXPB746YGTkVVOqxvrH9pmCDWJLzzJbix8o+XAxOAxA47E89TyKemlajcWyLvh0z+y7WSdDtMc10GJ25zz09cEA9DToZwthLqGmWy6ZpixR6ZeqjfvZGYjcwXqOOeOg6GhBtoixfaXb2wFpeT/b71rYJpgt23Qwu/OOfbHpk9aqT/AGvUtYS5nQz6lbTR28ulJDhWijXccge+fU984qz5kFyf7Gs/L0/STdia31O/G19sajOG6cnjPPBA6mo9Gmurr7VqukH7Pe2kMj3s8kpV5oy2N4zz90dM8DiktmJq1kAns5l+2agTJot40tzFZ2MmGgbGFJB46888Hk4qlqDXMNpHbXrywX9rbhrUIB8yscgMRzyOP51Zn+y2lhKdMQy6VfW6W897dRZ8iRjk4Ixjn0AB6darwNZbBp9s7XGqxXS3KapMxw8cYAwufTjPU546UJBqOuL0y6eblpY4YZZY4LrTrXKZVV3bsHrjHT8a1rTUGn8KW2kX08Wl6RK8t7ZzHDTM4B2hmHQnkAnt1Hel0eZIrs6jptk9/dm3lm1A3ceY43Y7VOOpxyevXFR/YrOxtbjw8yJqd1dRqlndRsQkMjnn5j6H0wO1PcLNOxJp17qFvpovrIR6PLaWgt7pYyVmvQ7DcQDz09MED61J9ttIJpNOtBJpfhXVpVt5XkIZw6rlicjj2A/ME1UYQ2zxrDK9/wCLNPvBG0WPMh2IvJOODj065HXrVB7n+zL37XcpDq6X0TzMPmWO3mc4zj+nAJPQVNtS99za04y3OmyaXAba0ktDNe2upzDY88a8D5v0PORnBFMjklvtHTWNFtm0u3tbUWeoPHLtknZyCzkdR3PHQdCaqXGkXVpJHplz5uqaksEf9nG1YNCFY5bke3HuetLd3hTURczGJ2ErJd6XBGRtRBjc2OOSOnPXNFrCdmWdHtVcHQopP7L8OX9ypjv76MArsGWw3144z2FLYRT6n59tpMtvp+p6cJ7l9UEjI1zCPlGM+oxznI6YNUZHnWCLSdRvCNNe3kv7CK2KyOrMflU56Zz1PXHSrVzqTXl5YT6hZhL7TBDZmwSMiSdByTgcnr6ZGc5NPUSV92KzxWto8unWk1noV8kVjfXcgDFXY7nYA9M+w/HOaibT7aa/l0aweOC3mvA1lrN+uwiNFyVBHHJ4zznIBq8niDS5Ne+06jE//CL6hK0w0+1bLRFVwoZRwMsMjPXk8ZrPdA1ncWGqyy2kdnC9zplsx3NLvYhV55+7wc49TTuJ9ie08+2t59Y0XzI72yhlTUZWk5lRjtLqDz0Hrx2qqdPSO8NlYzzf2FftEjahdRAmJsbmXPTn1A9utaGqudS8P23iWX7JbW0VxBZ3GlRHY0gTrx2znsPU9qZNZlJbZtVD2vhbUnlu7aG1lBeN9uFHPB59ePbNG+pTX9f13I7GKa5v57fT3jGt2M0t2up+ayK0KrtA569u5IPGMVFDfNbRfb9JguUtJbYQarcSbWEZdvmIGcjPJOMe1SXun3YaWLU5ZU1Cxto/sdrHGAZY2bIHHPI/LvxTby5t7hE1i5SG00ea5WC80eDcp/drw23tz259aW5Kf3i6VLGbW48PxTxQW01wZLXVbxSpCxjoD25478HFNtb99R0oNpURj1XTUllvb9ZtnnRk7ScdemO+fTvVhtKhtLOK21jzIrSe1lv9Kit2DnczYUEnocY6nHqKS/F3Jp9tc3McUGqWbwwPpCxFZZkHJBxyePbgHOaLdCvORBcNb4eLSIpYvDl+sVpc3U+13ic8uQO30AwfWm3Gm296l3oUUlpGqTPd2mq3MZj3Iig/eHA9O55Apy6lYQ6iNVv4gmi6hLIfsNmxUwsFxhgeBk9D35PBpt9azTafbaLq/mQTra+fpsVsQ+QzfKCTz09fxptIncrxTR32iHUNPgisxZW4t77ZKwkuC7Alh3OBzxjAzjrTLm2jji2W8d1beEL66CefMyu3mKvJ6e3/AOo1I6zRol3KAdUtLlIJtGWHOYkHLHH/ANc9+lQay0atZzXbxS6TqKPcQWttMQbdy2Fyp4GTz7+lUgfdo4DX9JZYZLdp444rfzJoJWGGuAWwBnHPHqeKpeFbi3im/eSyWEpkRRNGT8vYkr1PrXXeI9EvraW3sL3zZdUthELJVIKtEeecf4Z/SuKFw8etyXJt455ZJHElqFJUE8Z4469KT2M1ZO6PWr+x1U2d7d6RqlvrmnW7LZ28VwwWUmQYYKOBwTk9Pc8VjDTdM0jU7OwuJLrRJ9PjZ7rzDujluBhkGDwMnnkY9OtFg/h4QxQXtvd6HcWlswaaPcS8p5XOeBn34FaD6Hq9vp2m20nleI01PGoTiA77hVXg7iTkZXAGOcdBxSWxq9dv8/8Agk97Nq15BbvqWl2mpvriiZZLUAzRKnTaoBK5AJPJyPSpbG7s47u81XQ9VWP7Kix2mmahJvkfdwwRc469cdAATUOm6pYWF5qOq6FLdaVfNths9ObG1o2wHOScDJ4GD79zS3UttBLZ2HiXRZbaGxy1xeaWA7zbxwS+AOGwOcY5HvUrQd9P6/Mj1FdMa506wv7d/Dl1CWN3fghi+7lTjpyecEe3ek/0+CwuZ9Sgh12LUQbSG78sm4UKSVbuRlR78d+KjSSeOF7G0ii1j+0dyuFzLcKF5GWOSuRgc54Has1tVtrPX0udAM2lXChFjhupd+6UY3EDJC5Ppxx71ROl9Opsfarawktrvw9fmSPT7YSG11Q7i7k4ZVU8deSRx096g1GKytbsjVrK40bUbmZblrwyAII39EHHPJ5we2Kn1+0NjeJZ69YL5SObqfUbAB3bzMkAnp971xjkCo7LSb7WIIFsNTtdXudSla1NpMS1wEHTcxztzgYz25zQNXZHctq+ptG8kkOvxXebWExx/v0RDkcD7uRz7jqeKr6Z9jl1Ge906/OhTwxBYLaY7xNKvDY7DPfHA79aJ4LW3vrwB7rw5qsCiK3hiJ2PKpw53e/T5TgfjVy4TUdFt0tr+wtdV0rTT9seSxKjdvXklj1xnHb6Gl5IN9Ruuqlgbey1nTop0sE86fUdKPMvmj+JuB14HTHSqtpBnSrNdP1eK9urmZmvbOUnMSLyoZjz2CjOc9RVj7SJrdLbRNTME0waW8tLvgKgO5QSeTgYHOfWmam41PSp7/XdIOnXepqiWN5bLsgG04ZgAcnC84BPPBxS2FvqMvb631KdL77NJ4e1K+dILeW0Vlt1RTtcjGO3oc5p2tWuo6a9y86W3iTQdNAtYJgR5YZhkFQOuO/TnuSK2MXGgwyCC8sPFnh3S7ceTFLgYkcYOBj59vfp+JFc/Y6fCk8UdnqM2jRwQme4jvs7PPU7kXaR+OTkenWgu3QsWsFnFd6dbaJq8unzQW3nXUWp/JCsy/Mo55z65BGcYqC+aOdC2t6ULe71ORbv+0LdCT5R6hVBIHIyT17YFNmur3XrPGo6Qlzd3zreNewR7pfKHUKoyVzjJ744wKt6Mt3PpV5d6JqkUjyzm1gsL0qZTC4/hJ4HJ56HHOaCG3J2I4NTv4ryWTTp49Vt2ZtOtre7OZDE3GdvQZ69jjnNZd+Y9P1KBIUfQryxi8thyTJMDnJJ6Z4wBx9a2LiLTodSCX9vNol3ptuYmlsV3tLcDoSx4GewPAp0st4LCztL+OPxBbzhb26ktvmkUj72WHIyOOO3QcU79S3ru/6/NE32zUpLWz0zWNLi1W3vcajLJagNPtHUkjJGQMcHOO3FR6RdCCa7u9A1MJJcyG1g0yYguY3IGA3Trx2OOc1Hp91ZQ2t/qHhzV5bCee4FtDp0uMtG+ARuP5cYI70a7IjTW6ajpH2GPToTbPdaWu4mQ/dJbGMZ4APHXk0IG9m/6+ZbnsNOsNakg123bS57CEwiTSzvMk55Uljx7DIx1qzZQ62dEt7F/s+uW2oP9tuBbESXYC43bscrleOM8dqqWa6w0Nna2tzba3Hc/wCl3lsGKyp5eM7m5PI4GM5HIFRWt9p1ze39xZR3fhzUruYG0WEGOAJwG+b6ccHOTz1pisk/6/4YsWF0IpbvUNCvGt5DMLS00y/Adij4zgngc8djjk1na5Y2n2yCy8QaeNOOnApPfacN5ldvu7mwB97gZAx0rpdTgl0/UvK8R2yano2n2/lC+0foAw+Qs/Tg8DPv1qjbpex+GUsNG1GLWF1UlrjT0UPMm08Ak8jKjAz1HNLQnlutx0ej6n/ZWnQ219b+IHv5FMtiPmul2Du3VcqMD257Ulu+nf29rF/oF4fCl/bwAwafJ8weQfKwAHAye4Pv3rGl1DT4ry7u0+1eG9RVFFvHCCQ0qnDYYdMjg4OPXrWtNO+mzWcN9Y2uv6dAPtVxdabgMQw5DMT26A8HrxkUa9ATT1/r7zPubWXybeHWdI8iKOUTzX1ioLtHJn5jjjr24I6VZf7TqWkkadqMWuy3czWn2SX5rkRDgEseFyegPOOc1FYNJdv9l0PU3EuozGF9LmO47DyoLH8vXvxVjUzbXtzdy6rplxoUtrAbO3k0wFYvPXgliOvsORyetK3cd+/X+tzBto7OynvJori58P6jDGohiLFy0qkhhkcLu9RwPetTU9F1BbaHTb+yi1O2CjUWn0/DTGNhyWP6DHOO1WIU1HTJ7awuLeLxLpQjF9P9ijw23+IFuT04459BxWTDI8lzeS+HNQlsnvbgwxaZnJMTAADceOCcc89/WrepNraf8P8AcaENrdR+HpdQ0zUYrx76U2H9nyrvufKYf3j0ycds45zVaZtKfUi8E8/hDU9OtQvlICxmuV6kn+HI+oHvmrKQ6amovDqSSaBc2FsYfOsST5twvALMRgZPHoOfWrBt9Xh0iz0+8gtfEFnc7dUmktGV7kKOG3MORkccc47cUluN/wBf1uij5Eiz2lp4isjeWczi+mvLb55jG2eSw6c8euOlXdNu75obuXSNTXUbXUJWsVsLkhrjyj90bjnGeBzzjBzWVZXwjubtNCv5LaS+l8hbC5UFfLbsWP5evfjmjVriJry4e9tv7KubZBbQzadxF5i8Esw6egHIzmlqVexDJd2+naxPLp3naDqkKiJLYHcjSA7Wx/dz7HH1rSu7HUkIttd0v7Rpemo0zXOmKufnHyuzjGcHgDg9eppbiOa1msobiCLxNpdvH9suGslA2kjBDMeuOgx+WRVPRDPcXL2mn6yLCK7d1ubS/kZUjT7yhmPJx0GRnP1pb7AknoS2Wl3Is7C0tL+31+1mkN9d2I/1iKnYsTn7uB3z1xS3ENhqDzzaTey+GZ9TuAospfki8r+JmbocYwMc5OeM1FObLZczXVhLo2p6g6xWd3a5jtgFwHOM56ehPJxnmptSv7h7G4/tG0t9Z0vT0On219FgqpIypAHJx7jrxk0LcTX4FfVnaa1kl1PSo/sy/wDEvttTsgUSNlyd/BycDtyM8ZrUVbyyxc6PdxeKNAsEUxw3xXAkk4YKvAbHXjAPB5NZVlE0coGi6otzZadALtrTVMj95j5lVe+OpI46HBqW3j09pbf7QJ/D15G5nuLkkbDu+ZML0688geg4ND7DvYI7Fnv/AOzLaebR7+0jN7NbahJsQyhsqAvv1546YGDRqgQx2kGs6U9hfPIL+fVLYBgY2BHIAIHIzzg9sdKsarJcXCWF14jij1tL3FxJdW2ftIjQ8e65HvnFV7C4uruGUaFqH2iDUJXgawmYF1gIz8zHpntnnvmjoNW2I0h1I2yKjW/iC31JTJMq/Nc+WjDGSeVyox3OPpUGq3lvfahPPoX2jShcyC2j08twVK4YhugyeMA+9Vbe0klvkltkuPD81xMlqjrnZgcSMCeMZ64P866bWoLi0t7yLWbKLV9NsM2VpqFhHgK7DKsSOWx0weM5GaegtWrr+vmZN7eW4tEutU0CXT3jiFlZ3Vh8iCVeGYnq2PQZHUE1Y0u/vNMefUGtrXxDpNnBtKPtI/eDByp+9j2xz7iptF1K7tbMvpF/b6ppemxLcizvyA3mtwwVf4sdScgdDzVK8s7IXWnwSJN4b1sObu7N0+2J88rhenXnkZHYUutgu90XfDsdhfGw07SNUl0K5jy9/wD2mxELMp3RrtPXHuOuMdaoa8hdwdXtDYavqdwJ4dSQFYjCGwcKP++sZznjFR6lHdtCE1jTt82qyC6S8iVmlEYODtUZK5HJ747Cty1jvn0y41XSp7bXdPVhp1pZ6mczbXAztHTg8npwAc0bbFXurNf1/XYntPOt5pLjULKPxh4f0dDbRmOQBfmXhsdGx6evriotJt5La2Gn6PPNJqF9K8F3pV1Gd0UZO5QC3I4wMkZ7ggVQ0+Kw0/UrS1gvLvQpbJT9tjuQxjNyvKjb9ecnj061t65fapdg6vrlhI9xrMO201OAiLytuQCADkcdQfXBx0qibdf6+8rWFrbpfzzxNFYPbQEyWF/IX3yK2GIXOBzzwcDr3r7Y/Ydff4M1CB3HnpKWQH1YZr40uoY4fslk9xFqWkRlLk3dmoMkbsuCGbocHgHOMcYzX1d+xJdtLdavZA75NokBB6gEjI+oFZSZ00lZu/Y+vLWf/VvcSHa6lAe4GfWrNsRaRxyBC+HIxyeP6VBFLHNDbp5BDqw7cbfc1dR5trxuAkasGPqPw96jQ1ZMEbyJyibPnB68gdasLmVCHIRmXOPaoZYsSyuZcxsmeD1z2pSYJ3icAuwU5Xk8gUAh6PFGyCVyQylc56VDFI1mElwdhJHtj/69SRt9o8iPytgBwT2xVeSVyzwSjESuC2OoP41IzL1KMwQvdxHdJIxGB79BXI64VzviAQKoDgep612Vw7W12XIV7RRyexrldWtUiKTqS8VwxYg9gKxkXE5SDar4AOM102iyK3lJLwkj5I9MVzcyiOTg8ZyK19HmA4IyxBwT2PaufqbS2O90+4W6glEo/efdjP0NakGY4DayD96xGD71g6XuuPKgbh4VJOO/etq3db6KSXOyRF49wK3RzF+MuiSW7AYwMH0qVd8DtGzjDL/k1BaFZbd/N/1m3IJqxbspXbKDkjirQDlIgeM+blWU496k2L5SOJDgN09KSEbJY0eIbSD19/SlJaNAAnyluvrVoBMK4LiQnDfpTyFuvMYvjA4/CmP5gL7EGzIzg06djlzHHngbuaYEYAuWKCT7q8e9ImZWEQflR1p0zd1T5tvOO1REpwUQ78c+3vTQEgd2RI+C65IpqDciI8YLbjg5pGEaJG4chsc885pYULKkgl5yc1PmLoOXayOskfzbuPrS/uklkBQj5cZ9xTh5k6bw4zuwR3p7s7CTdjIAyaYIrYjjcZBwwz3701Fji8tmDYJzj2qxsklbJxkKcVHF5k3loxGBn60vQY1SqfMc7C1TMFUuyk7Dx3/Koo98mImxtLU/cys8RxgnH0qbXAnAVHDoxxj8qbJtXy3DlcnmlRmgd4zg5FO+aNwjICMZqxeYi4ZA4k6tg1LL8zuyv6CmRIyeWPLGCfWnEKXI2cE4zS3GSgeXyPTms3VnXon1NbHlIMg9xWBqmEY7e3WpnsSjKgVZ7kAnB9avybzCcOvBwR3qtpxAkLkccgkVbKI8hzlBjmqhsTLcikYtscxgL7e1KCnIKkegzShBggOQi9M0eYwYE46ZFD3GE7RmIgZ6VkT2nlqjDBXaQ49Qa1nJZucY70yaBXhOEOen4VcL3IklY8J8ffs/afrdu2qafbhb5iWYAYB+tfMfxB/Z5n1K6+0WMR0+/Qk8n5ZMev1r9F9NtAcxN90DAz71z3iHwLDq28CJdo/iAANenSxVSkvdZ59TDQnpJaH5mr4S8T6FmC+0uZ1B4liUsD+IqeLw1qupSJFDp1wWbH/LM9fxr9B4/g9bSoT1I7VpaX8H9NtJRPJGd+eR/WvWjmtVxs7HA8BHm91s+QvhP+zDqXiK/t7jVY/Lg3BvLHXHvX234L8IWfhXSoNOtLYRImASPX1rdsdHtrQBbZPLCjGBxWtb2qhME/N2rya+KnW0ex6FHDRpakUdt9nYYHWpHiK4Kd/SrKqAAr8mkCmBsHkNXCztGeVlAU696c6CZQB94dak2mDBHINI67EDJ1PWkwGJiUbG4x3pyY3YfoOBSld6gLw3ejmRQhHI70ixVyrZ7UYIyyjilAKfI1DYXIB4qHqCI5laVs9MdaoXYDuWUjaBj8a0JGCLkd+KqXEaoAoH3utJq5RQGVHNQz/dJP0qywzn64qCYZ6VnoBR2o7ENyOpqWEhZN4fPmDCioeQ+MZHenLhAjOh3BsKPSgtE6lvs5Vk3yA5FTIqGJJXP7wcdf0pyItvN5pOS/bPrT4ITHJJ5oyu3A9qu2grEqRvII5CRyeRU7MdrMEGCcE1HC0byeWwKYHWpI41UJEJOSc1W+gWCVYkfeUcDH600lYnRkc4xmpFVnVkBByaYxbdIhQZ6DFLRBYilJR0dX5Y5NIcwyo4wd3NKwVd6Oh3Y4x602FV2OH4YDiloSDgxOHcDDGogApLshCueB7U4AzrgvgoCQKcivNEiZBKAnmgCIsoeQCQhWOKkBZXlG8OmAo+tIu6RACgODmmYjeHLAoxbtRp0HboMnIL+XKg2BefyrLnzcRm2RzGgVjk9z6Vo3Y+1o7RycKQKydUlaV/3S8DajsP1xTuOxjarM0NtAltt8+MYbuFB7muS8SyJp1teRQ4+1sQ4I74HU/0rrtVlSzuZLeKMyNcAFcD26muC8X3B0zTfOuD9ouZVMZI5I9KmRcNz5P+N15HHPLbM+GLCWQ4z9TXz7qMcoSS2jnEcsLmeEmP5mLcDpz0r2H41t9pvHgY72kVkyDjJPAryK0W9ITVLDfPqGlkvLkh1jReh98fjmtaHw3Ma796xqrqJvbOz1W2iGlaYyLpN61o2JHJ5Zip5HHOB05waydN0aXUWv8AStHgjjkjnN5Z6ldPsbyYxnqePvfU9iKff3Ea6k6vLBqh1eMBCMxGK5c5YehwfTAOe2Khn01E0qaPUNUkTV9KaO1gsVJ+eIHLYYfiOOe+SK1RzO7JIdSs52tNVuvN1i9u1kTUIpuFWU/LGdw646cnHp0p2ow3MNmLDWLyO0n0ZVa3touJJkY8AMOTgcHpjqc1oXvm2ulPbRRW+iaDrYFwn2khgroMHa38JOMHr9BWRpGoxzfYp7Kye91IO8d1/aHzxsGG2POemeDyRzjFMTelnuaEWnG8Z7LQ9Mis7O8H2u1vtSZRIoiG5ircgfMMHGeMDGap79Nv3in1G9m1i6v4Gaa1tcAxXA4XcOhwemeD+FP1nRW8NvLp2q3sk9zprxrDaxNuTY3zMFYY255U4APc1qpCpmuINMjt9G06/wD9Ptri6A3IIl+YK3RcngnnI7Ur2C3cpG11W5ht7m8e30CxAXSrlouDyMncpGcgcjH581W8O6zZ+H7m2uLPTjq9zp00kT3N2N1u0LcLuUnjPBGeQfWpfK0/VbyPYl9rl/f25DAkosV0zfLnPXA9cKfapdQM+oTIddu4dKtGzp1xa2QAKeWONy8gc8jrnselF7A+4l79hsYpBq9/Ld3tpcrLDpkR3RNCx3PtbHGehxg555FTSJqMsNxbRJD4Y01N2rW8cnyybDxkMOTgcH+XNM0VLhpoDpWlw2kWDpt3f3wJWVpPuswPK5GMA47DNQJLa295bi/nm8Q6lptwbKSKQ5iEQ/2ug549c+uKXoO+7ZUfTzPqscWj28msbY1uLaeRcKMYaQAdDz6D60mo3cl+l7BdXoiiuM6jHZ2hO3zAdoTA5XPJ64zzitSe3v7ewkOoagNLh024V4rCOTE8kUpGdpHzHC8HGDjnmkg0tZH1O58M6esFnZOb+C71BcSCFOGAHQ4bnIycYGDVJkO+6EtLBtcLwaNZJpGkXsCx/atQIyJEGWKtyFyeDgEfQ02KSza/g32lz4j1K/tjBL9pjOIrjJVTu5JwBjk4PHIqOeytLe4S3fUZvEN1dRi+torMt5Sux3ShgMnp0KjHXI4q7ML6SwurV7y18P2Mx/tS3QP+9JHAAYdMjgnP4c1DLS01GX8sbyWF34rvf9FOdNuNN0tsSqsYyu5c4+9yM5yMkGqljf6hpMcdzZWC6RBpkpiubvy8yNHKerKeTheR0/WnQafZ6jffYtA0+fUH1KGNob6+OHSdTlirdDg8HHBBwcUt7PA2vxXfie7k1U3avDPZ2R2vGycIGAOPvdCSc9R0pJa6kpNbE0EdhbXGoQ6HbyeJb61mS8t75sGIRAAuNvTg85AJzxjinahHDL9pi1y/+2m+hOoWWn6cS8QlY8jAyRkD6ZycCqclveQ6bFdTTrodrp8y6bJDCxS5ZH+bJHBbAPTjjJyaNM1m50W3CaLpy+fpVy1z/aFxDyYegBU47nIJ5A4xVWshtlgxXWp/Y1S2tPCfh/WEERllxt3ovO0/wZx2yM+5rGt7iBr7z4dPk1mcIYbmW6z5YdjiJiTk9B0Y46YrRv7CGXVLizFzN4hvpIxc2YsSZIRK53SKF7dc5AxntxVy9s7q6xNqM8Hh7R9YQuba2II8yJcKGA+7uxkdRnnjNPQmzbM0anFZNbPrd+fKjb7Hc6fYECRoxyMnIDYbjnnrg1Z0Ca50meS90S2j06bTWZ5prk5cwvwMqcE4Bz2OPWiBY5ZtPTR9Mi0+C7iGn3d/qYJBkJzv55GR24HQZFVtQjtLLUI7jUrmXWJIpza3MMH3WjQfKQTx1OMHJ9+KPIbvHUm1Ww02ze9szcTeI9VjZZrOW2YtDg/PKuAP/QR1+lSai7lrRNWvLfSNF1pDqENtYgEK6gBQQPu568kgnJwKktJtT0NDue20CWwRpkEq/v5o5T3HV9q/QgfWs+JbKW4ubTS7O71O4aRbiwu5l2jgguCMY688D2NCFvqR2dx8llJp1gbYzRGwv768O+NpHOAcHkZXHXAzgA09HgsljUJcazq+kXSpC/MsLQj5mOAD1x2GcjnOKTVZ4NSujLrsjpb6hDJcfZdMYAJMBhQy8jryMnB5PFTaedS03TYtTtoo9Ds44l0q/lU/O7PgsxU4P3eeAMdjzRYexLJAGlvX1vVP7MtL2FtWsLW0IZGcnCqQPu565PGc5FFvNDrCWC6TYRaZbXUC6de317hkMpHLAnlc9MDjOBmqCta2VlcRaZYS6pqun3YuYbof6s2y9cqfz4yc8YIq5d2cV1cTnU7x5INRtjqVvbaY2UExwFUqPXqCeM54FDGtCpa+VaXO94pfEGoaXc+XMsoMkEkI4BLds9u+fXFWLzSi8GoQapfxaRJaxnUNPsoju83f91VI5+7wTxjqRU9vqN6ttbXMVvFoGl3cf9jX80JzuY8szL1HHIx09cmsuOOGdgmmWcuo3WnztLJdSkkSwAYBKnt355HpTS01ISu7mjoUUoU/2dZR2Wj6tEtobrVRkI4GWIbtnocDBOOQafZz6Zp+pQahdxS+I760naK6jm+aJkIxHzz+pyD06Uuo2HlW8ekXOpyXv2uL+0LK0sGMiCZjgqwwSMjkHgdSRVm6kmnuYbnFt4b0fUdulX3l4O2RVyzFT93IAwB+B5pPuUtFZoivVvo7G7tdS1OPTBpa/a7KwiYmScSE4VGBDfdJBPGOpBqeC0tvEDCz0TR4dK03VCrW9/qDfMrxLuYqxyFy3HAIPTgmqejeVp7SXmmae2sXulytLc3d0C8LxHhG2k5GRzgnIPAzVadIxBe2+o6nI8lr/pdhb2gLxMznLICORkHBIxg9qn0Ho3qTx3ejQ6xYXuryXXiN54niv7RTgLIDtQsScNg8AE45yO1aVm2o22lObuWHw8NHYQSw2277XLDI3YnBfap56EDuc1BatJqN4ItKs7TQtF1grbC5uSBseMZYgn7uSMYAIJ7gmoLPUbZZE1E2c3iHUUMltfG73NECW2RNu6e2GPXGDxTDS4waZDPqTw6Jpc+qGK4a9gvdRyA0CABlKnAPPIIyRxkVLq9rc2+nvYXuvqYDGdUsbHTmLo0rtzGSBkAjvkDvimXFxeWKqmva2iSaK0UMNhbMS8sDHLBWABbAyDgAjrzWrpsstwtxB4c0qCwhinOrWl9q5KyeVGPmGcYOGOM5JxjijoTbS6K+mx3l6ZLawtI/DmjakFX7VqLrgSIu5mVuducYwMjPpms221S1sdVi1R9Pk8T3kbGO+e+UvHuJ2odx646DJ9MdKuTTaRdNdrdz33iG91SAzW0dqSI4Lp2ywxn8ePlPccU6PT9Ts7MXc72vhzRNSb+zLyIEFldQSxZTnbnqMZB6gjNTcrVKxHcJJDYyR6vqZtrzTii2Vja8M0LnLDeME4Hy8YPc5q3B4fvXhjtLGO20PSbh/wC07K6vmUSDyl5IccLk5B68YBArL0eWDT/sV3pGnNf6jYvImoXd3loZI3O2Nip9eoBwQeBxTtR07ToLS9gvtclvdZtJFNlbRt5luysQ0gVscZ6HAyCO4FNMa11ImbTvt321I7rW7rUYGW7kuSwEV27BVOe+BxgkL06VauW8l4rjX9Qcy6ZJHpv9nwEqZLccthh97HPQbh1yatXMR1Sa2uNTki8N+GdVLSrHAVYCRF+UHPC5xnnP4E1n+FjfrHd6vo+mQ3/2OFoNQuLsFgQ7YD7Sc/d5xn/CrtYm6vsXroK1zImmQDwxZEvqen3Nz8s0qDAwGHHXjJ5AIyOarSQ2rP5ljZyaodWtlgkur8bFhunbja36HoDwM1F51qkgjv5Ztdv9Mkj+yRQ5eFogNzjpxn1AznrnFamrLDcXIGq3Eeh+H9XDanaQ2vIRwuFVh2yecngnPANTa1rlaamfE6w3Nudau7jUbnTpFsLjTbdjhoUHDBhwcNxg5PfNSRx35sJYkubXw2mnh9SsS+VuZVkOAobOWwvGeDjsc1JYXN7baZHqNjax6fbRwDR9RuZwWZ2cgmQqefu8449jUIi02C5ngtTceKNYsLlWgkI82CWBQC3HJ6egJBGD0oepKQlpaW8l40ejWdzqq3SrLb3dySipIOZF6Y691GOearR6ra6gl9Y6lcSWquXuYraz+6lwDgDuBkj6E1d1eS+i0kWl9eR6daXQbVdPtbQ5+Zvl25HIyMjrj1FSw6f9vt4rLR9POl6ZetHDLqGqYBinUZJVjnbk8HAwenU0J23EnfqX9A0fWUtJprEWdkJETTLqO5OHd2G4nBHGeOw+tUk0q78Qau+k2dxNb6hFFJ/asd3Lshm8vlRnk9OhOcEgisjWp9Psobaf+2bq81WVmW8ABAV1PysTyegxzkelW7zTFt7m3trm9iu47kxXE+tWjNIYgeNp9cevfBGKd/tDktLFyO7sLgy61D9ls2sypOh3pLJMCu1tq5x164PB5qOW2httIifSLxb261MOt9pnkbntwDuG0kZHHB6569qfd2trNCZb8GTTLJXtLLVLSEBpX6qGB/QkYHIPNRLpz2dlBFfpLZ+JLx45rO+ilCwtEflIODwD+eeOlLd3K26GlJYW1xF9ksbi7vfC0TJeXSJGFkicjD8nrjHY8joM02ze2XTtRvL8XOqWjo1pp9wZsSWzL8wwOvT257nikktZLl4tMiEWkXNlG8c9z5x8i6Yc/MenJ4HofrSQ+IVl1I6pb21tYag4RI9LMLGGbjaxUHjnvg8Hmk1zXuG+5Rura3isY9MvJbcztLHONZik3iNHXhSR1547Z6Yqa3eaSfTrq5ktbCXT7dorG/t4D/pLxtlQxP6Zzjoc5qJmm0yGeLSgZLm4jY6lY3EIVkCtk7SeenXrngiktL2BrYyAXF34dS43C0mmUSxs64YqPY5Jxjj3qkroV7bmgX1OXxDLLM82neJb6RRIDhInR17emcexBqqv2cXMscXmQW1lt+16bNP807qxDMv9QOnBFVNRhcW0Usjx38N3GHWVZWkubZkOATjnp09RmpzbWkkdvcXB2W8CSRRajBCWMzkblVieOvQkcdKS7kvsQ26WyaZfXCeTd28kksUVhLIzPajOQw+npjnrUkYsryzt7GWS3u9HSQSHU7WDMkEjLgKzc5x0B4yOKdD9vfUM3NmbHXZViNstvAqwzqRjnJ4z9eD14p8FmbtLiC2SS2a2iM2qadLOqCR0bDFR/PkjnIoS/r0J32RSgaNfKku5LoaoiLHpV7CojRirYGe/T69cGnanK32iW1Edxaa2u83uJdqTqfmxx/PqKhtPscAnmES3Nm5lWG0aZme3YgHcMH1zx361PPbmX7NbO8M9kxjmbUIgzNCWXADNz9BzyOKbH5kP2hNyajBBbT6eMI+lTSkkMVwSBn9Pxp/2wWenJFKIbiwuGRzdYZ5LMg425/rnkU37UkjI9wZINVtmjGnvFCqxTRq2PmJ49hzkHrxU04kk8yCztLpNX2ONUhcqImXO4lR9Ov6U99h7OzG3cb3RjaaTylijMdhdxwZW4IbKqzH9M9DwahsF1O3vJ4I7do9UmWQXFrIoQFCMkjI4prXiRQQ3RgafRWZ4/sRnG6KQry2D09ffrSNqXmWyWct5b+dcSB4tTaQs6KVxsLfhjOeelGwr6kl1Y7tOE8Imk0eOcCW2kmAdZCvzYA/Pj69aqyW8VrHH508ZeVongv1nJMKk4CsR+nPPSmRXVwHjuBPbJdWu3YjRsRc4blhnrj9KsRzTxQ3v2CD7RNdRM1/aG0+eFQ24lR16dRjnqKNQ0uhXXy5gjSwW95CjeXKqsUvcNwD6/U5wfWpLe5mhe5hhsx9olWSO40x7Xc4TgswB4564Az3pkD+fbBJXurnR4wz2koVVdZCMjPUdemfxqxa2mpf20iTiSPxFO37u7kmwrRsudpPPYdTg546UaBr0KGo6hdW+hQRW6NLoizZEkkQDxSFf4sZ/w/GrUttcXMlsbh5I9anaL7LdCULG0RUgK3px36546VJvQeZOkHlwWjqt5YyzZ848hmUc/UgdOtUruG30yzjcy2lxpt8ARKWZ5bMluAT2yOh7j3oQ2P02zlWG/Z/Ig8gg3tpJKf8ASGDclcdcd/TrVe6Frc6QJBKtzAdypHuYyW5DdT3/AMRWha7Fd7eS9gjNkjSWd0ISftTBshd3GcdCe3SkZLj/AEjUYB5WqzvJDd6f5GMoQDuUds9+PcUuthtWWiM+G1QXH2OeeC3ZFMi6igJSfI4Qk++Oe3SrENpey3JuYIBaarlFisRb4WcEY3jPt27dass9l5YgX7Ze+Fg6NM21fMhkZcfTqPoR71H5lxc6lp4mlu3aSFV06680DGG2qCc5GQf8avqRay1LNzp0otT/AGcbqVPID6lZyRqvlMG+bGOuO+Ovao0awt9Oke8E13oEhkitgZgrwSkdcD3/AAI96lfRQ88mnReZBrUHmm8kkuyqTKDnGfX3xx06VBaW1oLS41u1ithBDKscmj3J35yuGcLznHXA+tT0sV8izdWtvp722nXN/AdRmdJotWSdiVjK4Ck55x65z2rMEcMlxJi7trK/tIj5UqKzC+KsD0/r26c1Nd6VDFDBHaXcd/ZXcayTSrETJZ/Ngj3x69xTvs8VpMIr+W9udCRpFs763iVHWTblecEfnwehoXqKS1s0XINakiur+e2ttmq3DvFNpi2uQUZQSwBHGRz+tUYDFLZ7LaC7uNKCxTXkIjHyMOD0/p+FbEX2y81S2hvUltvEFyInstQMyqssZBG1iPbpnB7VVtYWSa5gtYki1S2if+0IzcYjnCtnI/ySKS02HZlZ/s9vGFvI7u50IiRbOUsN0DdVBPfHv1781LBcy3M1uPNe01+aVDBqButoaMjAXPbI/Ht0p1teW0cL62lvbT2bStHJpMrMyhiuDIF5+uOOeapiK0sbOO0iltLuxvxG32lI2LWJ3evt/wCPUbPUTVia5eXzpDaQRWl1ZoTexvP8t4A2WOe/T8O1WLa5SGSTWre30/7M8rRvo75YoGX5mC9+ecDHrVa5sVv4X097u2ijs2ke11WOE/vmXkKc8fj26GrIvr28uoNSlX7F4hDwm1tktwsU6kYBwcjr78H2qbA7ojgvJbe2khzaXlheeXM92sbM1phscen589KrToWufsF9eEWMPmG31C3hz5x25VST/X6VfD3cF1eCwjujqNzDKmq2MkahAA2WKgdcd8dzkVnxx2zQhg9zc+GBN825lWWJyn19fzFNdwkzSaTULy/S6voprHxIyxGxEUSiOdAMAtz3B47g1UUzxPJHp4vk1ExSDVYJAACA2cqM/nj6iqlzfXVg9vLeiS4DQKLSY3HzRENhST1Hp1+tSTg3EqWgljt9bLOxuRP8sqkZwW7+g9DT1eolq7ouSwxPZ+covrnwtFcrxJKFlSRl9B7/AOc0xoBDDm4SaSW4Cf2fOLjAQbsYbJ5H8+lVVktZLmWWwEcHkCNrmyuJSwmcH5mA6e+BwOtNk1OC2t7t/s8Msd4Hje2MbObcA8so6jPcd6aWg+ti7qto6yJpyCKLW41kM9z558qZQAeo/IcZB9qhgu7e4SXVILa1Sxtp0imsJJj+8YrglV6cdTjp1p2oNaxSW2mpeQPYFvNTUhEThmT7rN3x2PA7daqaWsgv4J5fJFzAYzAIocpcAHGT9frwetT1sx72sS21/YwaRcwn7Ld292QsU8hYyWTBjhQcce5zyOKkjjh1OGK1uruCwmsoWaC7t4jm5wfusT79D26GpI/Naa/+yJci8uVlF9aeSPkQHOVHbPXHU9RxUcEdsbbMkt3P4cLlVuMKJElK5/mPoR71Ss0Bft9WmN9/aiWxt9aLiNbSO3wsileu33HPt16VHayI8twi/aJNOlw9/HGqhoGyc8H/ACaqvFcWd5ZG7uz9sdI/sl0k+AVzjLH6dvwovIWF5PGsccdyqsLorcHbcgEHoOuP0o21C4t5NDqMpSaWVIbSNo7GcxqPNAPCnjn8fxp4S4893eOWPU3Uo9h5RUshX7w+vcfjVB57ZhJM0cSWBZoxb+acwuQMcfr71NJBcTvbi5nP9qzBfst9JOdgUqQAW6jI4z+FCWlmTfqWp5Yo7A2CJef2PIUkuv3Y8yGTGM/p9DTZ767lntrmQ3Iv7eNBp5jjXbPGMjnv/Ud6pwx2z+ZKAm20VPt9s87ZuCDhiOf5dOtV7hLaJRcrIBHNzYA3R3W5LZwe/T86Vr6lqXQW1nuAbhSk4s55Q2oERqTE2T+X9e1Vrq/k+2xGZJvtMCg2hEWPOTkcjqf5jvS2pWZZyhzBHhr6MT8TZbqB1OBz7VBrUcmmXFu8rvM8sY+wyJNlo0yTg/49TR2ER3F5IdMSOSCSS0afzN6xAbJsdP8APBrNur65MVzDNF5XnnZKPLAKgDIZT2z3qUSSw2glkPm27S+W6iTLCXsR/nFVtSS7imkSUglW/ekSbmJOMYNWkRe7M+yVpZy87siqPLE0Yzt54Jx/XrXoWn6qdHkg3+T4l0aB1dIJiNzOw2njvjPb244ri9Atp5hdxRXEaMzBFtZPvSk8Af56da6aCXTIbyI3VrJo11axFYjDlllnQ5zk8de3IHvQ10BOxt6LBPJdXOmaZevpzzBzeWl7IUjAHKpkjPpye/SratbXzz385fRtUCK9lbW8f7qV1OG6+vscA896ju7iSNfs3iC2iN5fNHc/2whEhiiPGcDp3PqemKuCYxLGdUhm1zwnp8xtYbqEKjAsvykngjr39cZzWWxd3uxuoaXHb3MVlqUUOnam04nOpeb8rRuOm0cdeexzx70+eW1+3i11mQva2sT21vfWEJ+cjlecY4989xVeKW502zeK3SHULHUUdDHJmeeDbzgZGRkfXIFXkD7Iksp59Z8OoVu7q3jXDRNjDAt79OPrjihvqaWT/r+upVaydYIEv4pE1W8CTWmpmYgbCNp3HPGfz7HirEFrBd6jb2Ek9hp+oadESLoEsLtgcqGbv7HkDpzmqN5HbxJNcRRi70affDFG0294CTn68frinWjRWUaWU04uNJZkma5tI95hYrjkn8uvPIp26kWSA6zqFrfXN9ZK9lqdw2JbWBFQbMD5uff+dFE1/bOxl1lrhlAEdtdxLgvGMjBHTtmioujTQrS6mJ4o7Se2mGlKfM0qKIqXL5/i9Pb2681Peare3M0lxLbA60AUn07yMrDGBgMen5dT1FVIbELewIz213d6kgey2SFVsiW7+gPb178VXEbrc3ptHm+2WyFdXvjcZ81N2G2knJwBz3HQVrZNGXM09TYtp4Xtn0iKS2lnkkEq61cZUQKFyyq2MeoJHXpUkep6e8Md3pCC3tYIxbak5mPmXIJyxA659uMDpVeKxS704WUj3Nn4XlZ5rNyF8yaQLgLuHHJ4z0x70S3k0HlXd5p8Z1OyEca6LFa7vMjUcOwHX6dRyc0tCr/16DmisrSKWK4iubPwddzSSQ+Uw8wuFwqfie5PTrzTbm2um0eK31OOezv7KGM6fAI133Cs3AYjJ5Hc4x3qF4GiHmSPb3kWp2+IIN5K2kjtgZB4GSeORn2p2oW8w1AaXO/23X7eVWjvY5wV2qOi/wAj3/nRuZvTT+u5cW6kjEWqzW6XDiVkn0JYc7VVfvED0P8AjWXc6Q1lfixuY471dQt1msI4JjthkkYEY7ccegP4VoW968LwajpUVyZfIMerzMcrEGbBIPPQdR+VVSLe01gadBLN/Yd1MDDqdzGRtZVywVj+uM+lIbV2rmhKl7JNKtxbTT+KdOuEWHbIDGsSDJz6jB7AnPqBUJvYdJeLWbaN9TlnjZtQiuocxQSMcDj29zgnBpjX8raZcRi5trSa1DyfaXLLLcgtgAHqflHXPA4p82p2tzDPfWVubDQJJIbS7t45f3juB8zbcfTgdBznNCXcHK2w6GO3s5rjRllg1N71Yo7S98whIZGOWAb29sA9PWpQtzdzGG2zeeI7C4Zze+cGTZGvQ564/E5GO1VpDbxILFxcWmhTSveWk3ytISOF5+vHPbtS/wCmyWcZuY49Mu9Mg3LCsLLLdbj3xyeOnTAPejzLtpqNmvPJRNVsEe/kmtHGqNdQho4ZGOMY/MHkAnp6U+x0uGK6fSIp4r8yLGLfUJsiOGTG4jPQ8jsMHpTr2ezuEOqlDZaLLcJa3mmxSFXcqOTt/XHbqDUNyGFpJp0ksun6NJ5t9ZHALyueFXP6cnp2o8ibX3H6LeXsutfbrESXPiG2eSe6upJAUMaAqMA9cduSR09aqWusBA+p2geVLuFk1GWRQQjO3Tjp+nt3q8n2248PxS3Ij0y90iBITbRqVmuwxBxjqeOnoD1OTVWWGwlcay8a2+g3N0i3GlWzbW3KowSv17fj1p7rUPh0HT3MVrp9zoi29tcfbJY0ttUnBAiAwdqnGBz1PfpUUHiGW0JltY5rjXrKR5Z74tuDoowFweuOME1cl00W6W1lrxNrpNx5up6fHAQ8gJ+VA2e/PGfxFUHjkv7F2u8Wmp6bEkX2VYyHuQxDEcc/dzj0z3pKyQ9d/wCv+HLS6ra26fbdNtPtEV/alNRnuoQUhklPIGPXv0HSpNNgjF4+jRmLUdReeL7JqkkhCxkYbAbn9PpVZlt5rMancmKz0G/vVW40u3O0rsXjIPTOOnPqMGlhsGt7azsr2VtO0/El/ZnaHllYkhF3ZyMg45/LmnoJPyEuSk99Pexwyav4hjupTeQSgSRbI1I38cHB7cnPPSoJrSytCkc7/wBti5tgsAhOFt5pWwByQO/XgH2xRIbqwtYL+O2Gl/ZYRZ3Sbiss7SYJYDr057YB4JpLDyYrWSzgme08O3l2FNxMAzxlVySPTofr9aGxOzZYm027hv8A7Jcx3Fz4gtPKtLO3gUPGyAAtnGc49fXqe9RavMb6ZL+6ZbuW5uSbzRrNdoRYx1YA4HIzzn1q5p1zczrBFZGKyu7IzXa6pLIUkuIhwDk+ox3yBxiof7Wh0hzqug2xR7i0EOpvMAw3SEZbBOenX6cd6Nh2v1K8EsD20Fhq9y1vp8ge/sba3kDsXbhFP19+ODkZp+taheS2tudSSLSJ9NiSB7SINHJcqx65HP8ALGSc1LaW1hZm80q2ijuUvfKjtdXulK+Qw5Kg4x19ODwD3qxC51bynt4rnUfEtlcvJPcswaN4kBwRzhsHtyQRjpRpfUfQoz28Mgt9kj6d4Wv59jDcpdHVc9P146/WlgVrxJ4bOVdPmsRLdx6hLmJ50HCnJ56Y9cA4xS6hFYae8V6JBrAvLVmmLA+XZ3UrADp7n2BPSqstjcXWo/2ddSyanrUEcdtp4teYpEJBYMfbHX16099RWtoQW7C1hn1PTIpYraW1W3v5rgCTlzlm25BHB9unHerWYFD6YcvFNPG1rq10ChwuCUB6c459jg96r6oC1893dxrie6Mdzo9iCqxhBjJxwMke/qKkuXEOl2+larO4snikv7SO3YSEFs7AzH1HAz1xyKbta5K7FuxvI9V1I3+n2bz+IbWaS4uZJsGEoowMAnJwMepzRBBbPd7rMf2q19CTLK2RHbXEjDjOccE9sAms8SXdzDA18kdnd6fGkDWke5JbgMQeo5PH5Ank1YvWtrq4N4yPp/hq+nCG0tJAz+Yi8fL2z179z1pWuXoWpreWLULnTXlm1TxPBLFb20qSbojGoywB6HA4OMnPfGKpn7OLwX8kR1OWWaQ32nrEdkW0YVjjI7d856jpVndfR6P9gvHTSGt4pdQtLgjZLMDkAbuvTj2B5HPKaRe3Nray6rZCPTrB7WOwv41OZXZ8FnC9RwckADA5Bo5rE8utmyGTTrTSkj03VLj+04bqya402G2kDLAz/dUk49eCcZ7io5bOWK2827IGrWckNu2lRrzNGvzHkdeM9sjrnFT+Xa26ajpOmxm20q6mSO11m+XDqqqGYKxGBkjGRnIwDjrS2evs0Ud3o9rK+sWazTX9zJICZYwNoKgn+fI6UlcaS2ZWvYI4Yhd3xjg0HVpmnSxsZPmiZR8oK9OSN3PXk8E1AiXV7ZrYahOLObTbUz20Rjy9wXOFVj15HfjFWp/sML276YZb2zuoBFd3N5ECbaaRuQCMd+OMA8YqfS9J/wCJzPpVrOL/AFyO5RrXU5JSU2IAQvORx+eeOlDfYOXXT+upVSWayNxrESDTrFZotPvbGOUq8pxljsPfBB46DkGrLXwWx+wyl7Hw/eXbTQ3c0W6XKjO1Sc9Tx9Kh3vLdHVhGdR1PzpZNQgli3xFh8u4EZ6Y/PoO1Mu9OjS/tNL+2f2rJc2wezFvIQltI7cgseOuADxmm7PUSbtZE08+7TIZNO8nSrjT7ZvPmEjJPdbjjIB55H5DpmqD6pas0mm2Mj2ek6m0UEktyu50wPmIHboeB+HJrV1RLq+1eWO4j+3a7YTLbiyjiV4zAi5JyOuMkcZORWRZmx0/Uo9VubOO8srxZZTBak7oCOBlScDJ59+uKIivbUs2rC2eTS7SSKJRcvcWusSkxlo0HIB6de/vg1PbagotDqWjQTRNLaGDVbmTDj5mxkA8jI+nbFQtbvLZ/ZNQnlN7FAh0u3jIkBRznDdxkfyyamAkheS+1Q20SG7SC40eBPKxGi55Ge5579cii9itbFe3SzsJrzR4ikq3TxJa6rNwF4yyhvw5x9K0rGVrm3ubmxSWTXLBpbi7vpZMo0argYJ64wPcHtis77Nb28SRaoZYtKvRNf2cNqVdlboi89Mj1OOOlJLLeXenebqU8OmT6bHHC+niNllukZtxzjk8dOOM5yaAWi1K8cKQSvPaILzT7+CNJ7maIFbeWQ89MdCfYHtU39nbtUk0qK7ivNTtpUlh1QyHaUQZKjPHXqfwqxfTwNCbqCM2/h29uArWtpKCVkVeFKn8x+Jqjtlhtbe01FzYCON7m1YRAtOWOArHqeOB2FAuVbMtLeF/K1GysJbqe3imm1U3IDR8ng7T3HXr9OKqILX+1hbGeTULWS3jht3mLIlpO5+YAj0/I1c1PVZbi3nujFHpcNssVndWihlackZyF+nJ9Ouas6bbqLcwXSXVl4UvLhnhmk2vIZEXIwe2aT03DWWwWNxfP4lieBzqHiWyuNyyeYGieNF46/ex+Jzx0p0OsPa3N3q6WY1P7dDJ9viliGy3mkbAJA6457gHtUEUbyWUcciDSrzS7RmjlZWjlvAzcZbg8gcdMDrUS3Vvbwx3dtBNaeH5Z47a8jEo3FwMt8p/PI/nSWo7/AGUXrP7KLW50G7jXU9YaWJdPvIpD5cZGCQrHjr1x34NJNqclmbbU7GO5ufFFpPLNeCXDr5aggAHvj6k1EjQOkdjJcHTNI3S3llO0Q3ysRhRuH5fTtk1QuZp5LOK7JjsJbGFLae2+aOW43nJPr057YHemn2Bq2/8AVi/HeQaLqEphmh1eHVrNUuGni3JbzytyBjjv7A07+z/KvLnRJHtdQ1iG4R4NTilyVVACVUn8j1zyDVWwt7dpbmaBJLDwvfXCwuylWZXVQTtHPp2/PNRK7yJLYyk2whjlurSaSDa9zkkKAevTjJ6dxTBalmxvbh7g6to9tc/2tawyyarOxDLtJxwCeuP8BRMlvZNc21i7T6bqMUUMt9dQhjbyE5YDHTJ6YwD0FU4XMVpcX0ONLiRIre908ko82RkkDn6kdhyDTbO7kTTmsZRLF4f1C6a4QxMrsGX7pPf6Z/Q07X0F0/r+tSpeQzXt5JZI8Emp28kk0epCQqJI1XGM8/8A1q4fU1khzqel28sAhjQXZaQEeYT1H+celd1qMd/JZx2t7JHZ3OnW2+CMx4ku0Zsgcc8j8u4Ncn4teO9c3oiis7KSVIptOhYoSVXrt7f5NDZMjovD+qajqenLFcWB1izklW7kjALSMF68jkZHH07VpWUmlXM17c6Ze3Oj6lczKtlY2zBUEbYB5P5cEGuB8HXt3azObPUTYSSHYkRbPyE4PXH6c16bfzXIsLSXWdLsdR0vTF+y/arTAXcRlSTwTjp9eM1KWpd7q/8AX3lm8vJYZrfTPEWmRXOm6SDCZ9MH8TDClm4BweADjv1OKztLiu79H0rT7+K5ivFZp7WaTaVVezMcnsAP84hspxPEItL1Mxh4DPcWt+wjjBXlV5yScAcnPJGKTUYUuVt7vWdIOlTamyPBewybUVAOdqg56cn3609tBa9f6+ezKtw1ssk9+YLvw/qDhRbfY28uEFTtY5B5444J5z60+Vbt7YvfafbaxoumMJZLm12jLMvdu+OnbHQZNdBK39kah9qtJ4fEuj2nyQw3m3ncMHC8A4PJ6c49KybXTYhe22mpf3OiO5LXceofLCO6AjqfbI64x1zSuOyF0i3huNMtrbQ7+U6leyMl7Z3R+RYz8yruI7cLzznmor3VLFjeXep6ZcaJqrxGCzm08GK3jkX5WOQeQPYkE5zTXkaOzvJdY0t5ptSUx2OpW6mIRlc/dUZPAGT9cGrOlm70uVL/AEq4tvFGlaXErtBfYIViMMqr3x1yMZPPNPQS1Exer5c4jtfFvh/SYxdyiMBQJHXDZJ+/gfT6EiqOmWVjqd/ZWGnXMmnX8kjNdRamzLCgJ3IMHk4GOvU47VaNppuyKylu7vw1q9xcedc/a5SkAjY7lwp+9jrgjOT2zTNfudQ1KCS91fTI9VlvsWlrfWQ2sqITtIQZIyPm70r6ag3rcff6gb1NQGu6Ukl5cr9lt9TtYysaKmQSFBz09M56ZquNSuHhkFrqEGt6VpYWOztbofMWbghUHXGcnGOx5qGymgs7l7vQL3McW2O2sdUO+WR2wH2rnHXk44AANQ3FlZafrMVlrVtNo01qhaW6gAZ5nbkbs8DJ6Zxjt1osHM1/X9IbZxaOl1ZW0txPo15Zq0lzNKdyNIOYwF6deckfzq/rEerXemW8Gp2EOpjUtt9JPa5a48tT/dHKbgPc47DFQQ2mqLosFm0UOuw3zfaJ5Izm4VU55PVcqMd8jpirVrqmn3VzcXfh+4l0a8vZFtrbTpSQrA/K7bjx1GMA+560r3HqtCh4evDH9vfQNVlsrqeYWsFjJtLtE/DfMemenBBHr1qe9t7exgS21DSJLM6VGbY3+n5YNMeQzPjHXgA8dRzVi5ns/t8sHiPS4A+mxtZx3FgSBvPRmYAbsHgD60/TYtWt4E0vTL+DU9PI+2TwzSELvXqrE89MY6/TvQK2n9fluL5V8LCysLa7j8S20qf2jfW68NEVGGVm6/d4BHXrjisuzS3kmnudOvf7Hu7qdY4LFRiMxNgfePDY6djnPrVg/YZPNvJxe+G9W1CZSnl/LbeUeGPHXA54Oc/WtjUYby1hlvzp9t4g0LTY/sUVyMAAEfKcd8e/fvkU7lPXUq3zW9tcyNr+hwXdlpsZslu9LI2vIwyrE/xYPAB4zkZzTPDkN5qNummaLqYv08pry8tLphGqsnQZIJOBx357U+y0Z7nUdOg0LVcTQRC5vrPU/wB1FE6EFVIIzkdjyCSD60691K01I3t5qWlPp2r6myvbXdpmKCNB8rEAH8Tjkk84oXaxOq97+v8AIpG4spba5u7mK50LWr6UNbSWwZbdVACuB0B98d+vWui1HULq2vo7a9sLXxZoWkQBRJaqNhDr1Zj97GcD3z1xWbqsd8lrBBNPB4l0jT2HkKrAfeGCFH8eM8nI/MVTsIdOstRitFvLrQLgn/SUvmIgH8SAKevrk98Y9aNxq9rF3TbY3aDSdK1drZ7qQm7sNQdkijRQCuSeemAM5ySDUU1vAsM+p31tc6Ld3DYtJLA+VCuz5XbOc9OwPX61Y1m41GaQXmr6fDepfsIINQhj+aLZzlVHIyuScZz0OK0YrEx39ze6JqEOr6PpUPnLa6qeQWGH2r0ODycY7HnFF7Al36FI317p7olt9h8V6Pp6i8YCMAAsMNyfv4B7Y9hxWRbLa3I+z6bcTWWsXUzRSWlzxD5ZJK5JHIHQZ5zUi22nXKWdrbz3Gj69Jck3E14WW32Nyvy8A4Hr3xjg1sXl68rXl34l0eLVoIohp9vqdr+7SIjJVhjnp65yTjPSmKzev9feZU16kzXs/iPR5opIIGsbe909fKjjkHGSR6dPQkkVo2aapa2dlpqX9t4h0lUGpTW0UgUI4HzKWPJ4xyOvXFVLGaeGzistM1RdX0+Mfbp7G6OArj7wyeThR24zziqX2nR72zuJ5Le50bWLm6WRZYgVgjhPDDHAIHXI5JoKXl/X+ZJp+sWUH2y4sZrnRtQ1GfyorILsi8lsBvmPBx0yDnJz3rQ1ya2LSyanZB7ewhaxju9LXAEhAK5YdcHgZ4685qtq0ur39lLcPZ2+r6HpuLWO6CgAIwyrAd8e/f1qLStGW6ksLTRdVF4wjNxeWWoEQwRyLzjpnj155IxQ11Je9v6+4bp99qH9mwWllJHrlrxf3dtKAvlsvDDOc9OOD744qjOsWoPJfWFwdHv76cRRWNspjiCE4Y7j1x047knvUk0MEttcXF3ZzaFquoTD7OYlIttmdrc98exznr1rUvL29ksnF7bWmu6LoKC2W5syo+8uQST97Hp+HNPTcbTtd/1+pjXlpbaVqU0Gv26z29hH5CXWnHIMhHykt3weOffrT1N+3htLXTLgaxZwJ9vvInADQyDggZ5bA9Dg+lTaNYi8t7MaNdyJPbqbu8tdQ+VA6jcvUZOPfPODTGe01Oxd7+C50jWtUulkW6BK23l9G+UcHu3HOeOKTsK2g3TLSC6FnY213c6Hq97P+9ku8pbeWRkDHT8+c46ZpZ2tFsNTfxBZy3l3cMLS01WHiKIoTyoHPA5PXnjNXJLm/tf7Qn1WC38RWQUaZaXW7mMgZVwo5OByQfxPFQ6dYQ6Vcxy6LqcV3HY2vmvY6qDjzTwVVTgdeSRx0ODS9R2v0H27yYke0uY/FOi6cgjgiucAh5FwwVeA2Opxj8cVUs7JNHvUis72XS76yj+03FjfjEXmg7lUAjPTucjOOKtW9vpjz6daajZTeE9QjkNzc3+f9ZuyyZHTrzyPYVZ1Wa/1exFtqdpDq8mpOt1/aFupadYkOB8oyVyBnqTjIxSeg9bXM7VZLG6uLddb0x7C/vJRdzahb4OUcdNo45POeD2xUMEmpzQXFlFLHrNpdOYniwWuSiHIOTyuQMdzj6VHaR3Wp3Usej3MeoxXkxto7afmXysZ5b+HPbvjvTYW0r7ZfyAXXh/VUQW9tFFL+7eQHDsSP5A4z9aq1hX7f1+gbbfU78ppU/8AYl1dzLBBaMcqEIwxLEkDJ4wOfzrQ1Ca3hfUINXsvs1+qCytLyxBSFSvBbjk4HYZ54zUWoQyL58uq6fDqem6ZALaK+sABGsjDKsWz82DwAeM5HJqC1u7u0tku7CSLX7KxjWV7a6H3HYbXUKfvY68EevOKW4Kydi1d3E+n2LmaS28R6JYIIIZIuAsjrngfxY6nt+VWfCsJunj/ALE1drNbK3NzPaarny3mXlcA8/zGcEA5rMtLfTftOnxWs82janEGnujfH9zvHzIFX9TkdcYGKija1ur23Gt2FxbTX04u21KFSHMRznavI6jJ79sUNIq9v+HEhvLGe9j/ALZt5dG1C6lN1NdqMKUYHACEY68+vbFbd82szaPbS6hHHr9lqDFGuIwXuljjYEHA5Xco9zj0qtbWV5diSLTpbXX7S9ke3UTEfao0XkHJ5XIHoSR3qC3axvvtItJbrw1fSuLe3gJOxiDtkIPT2wp+vWplqSm1oi5pWqKNYmu/DGolJLl/sltYal94Rvw2CeB83pz0OetWY9Pt7e9uE1WzuNK/shXt/t1h8wec8qWYcZLcDIx1FUtdh8qYjWIILix0iL7HFf6WMIzMMqzN3weBnjqMmrOi6dqdzDBplrrMOsaXcIdQvbQS4KlOoZjz0wB19ccVW47u9iW4n1S2srPSJ/s3iS21ApqVzJbAtOGXG4MRyCV4yOo7DFbVjqIvpb/xBoV3BFaWDILLSdUkEjsrYD7EBwcNycegPNc9DDpv2Oe80q5n0DW7u6EdvbooEPkHhvmPBHbg5z14Nbtu8DXFtYeIdLiOjaLuhbU9CGWlLL8pZuBwxAGenIyTRog96WpUfTbiItaBbuy1q6l3T28rCOF42ORx0GfpkE19OfsSXh0vxnqgCeS7QhVieQMTg4bpxyfSvltLm4trZ3ecaxFd5hiuC2+eEKcqW7/d6eor3v8AZFuktvilp6m7E8JhYB16Hodp9cetZTbsdFBXlY/QAxyzW07kiNlkDYHOB7VeiKsJElkJkOD+IHSqvkxCaeQAyDaGGOc5/wAKuWxNwfNSLY+0jB9RUvc1XmTRf6OwQRb1dACD3zTiZY7eBo1QfOff8KIHd3iMkgCjIHHPSo1VYc+bIXVX6A/qKWhRJJEUtJHMg3BskJ71WlkjaGSI/wDHwxyp55NPZFimldPnjyMe/fk0XSi/czoNmxM7PfuaWwGXNGIUGnXeQJDyR1H4+9c9qqG3e4iCf6MBtV88ZPcV0Uk4uopJZEP2jZiMnuO1Y95Edkdncn5s+YT6exrOSGjhr+H7PcFCC8i8A1a0yU8RHgORznpTdV+fJbIfdnJ646VFaOnmoST5YH4muZ7my2O80yctbmWI/wCk7ghH+z0rfjYyNGYxjYuXA7VymizPiCVcJ5C7n98muktpPLhE8R3+cx4Hv2q0ZyNiEm8JkXAKjn3x1NWI2+1YyQGVcD3qpGiwiLyyfmHNWGEcrxmIHIHze2K2TIJUkMojR5MbeAaeGWO3MZk5LetNGJPLCR/ODg+4qbhreTMfzA8VS8wImdYg6byS39e9PP8AoufnzuHFBfIk8yPnGc02M5LmYYG3j2qguLuFrlic7x+dJHmAl2xhxyKbGFZ/3owu3ihSJeHGFA+WjqAiqyuHcZXB47AUsb7ZI8xnYfShG+0fuicBQcVJCXlcRAjIB5oAbmONlIHBbrTnEStI6kgdDjNLGWASNwD8xwe9NLS7pFKDYSOc0dCBkvlu+9JDt2jPNNZUbyyh5xyPSnyO0byIIeCuOKQl7V03R5BHPPrSWuxZGNjRIEJ3AnPNSEo0eQSXLc+9EZa22P5fDZz+NKCYmEmM5PT+lSK5KCrQuS37wUoIkzukwyr60w7gPMI4J4pWffvfZxwKBlmL+BRJ0BNPiDKn3wSTmmDBywi528/WiMoQhKkHmqe9yCWQyCMnPNc5qMrIxGeT1rcnuiAQBurndQmUsQfve1ZzfQpBpyEQ5Q5YkcH0rRbfIm5ip2nB98VWtUSBYy4I4ycelO3I7lA52nr71rpYy6jpT5hBKDYfSonReu01KCNgAPA4FNfdwCQRSZdiOFCz9OKvIjBcnG3pUUEYYgmtCKFZEdT0HNUtCGMs7cRkhz945B+tWGtFR9o6GoCrmEugyy9M1JBNPLGCRhulaEaD5I0RQqjnvVhY8RAnkVEtpNJhvWr8S7YgHHSrFvsVooCuX7E1Y8sffGM45peI+g+WkztOR0NSyh20Ou49aRQGHzUvB6dKVjvxjtSCxGny/f6GmYMTbuqmpT+9+Q9qYQVba/K0Nj6jMFfnHenKA4LfxUjH97x9wU7YGO9OlJlCgArhhzTl4YgjgigfvcHoaTkkA9KkBhBVtxHFQ7TtLvypHFSvz+7PT1qKXBxCeV9RUvyKZmyKRsJ6mq7528jaavXGN5/2RVOQ4/KpYLYzJUzL1wF5q3FkTOX+fePk/wAKgkj3zYP3T1qVWBRJW4KHGDQu5ZYQKYCzj94DjFTKpuohIX6HGKjUFZVmJ+U84qVDmQAoRGTn61a8wJ23MhdcHbgGh23SBihyq849abmOL5QT87VIMI8g8wHdxzTAgAQeW67lbkt1pztlEkRzktz61Id0MxBw6lcCmA+VJtkjyCKn0AY7Fm87OSTj8aG3t++YcE4pkKKj4kGEOSBRHgfu3J2k8f407isNnAZzJswhwDRPsVyVyiAY/H0pUHmZjL4Ut/KmrvZHQkEE8UWGKV8sgo/yhf50L5sc0e4AqRnikbDJIhj9Bx1pjfvWdckGNcDNFwIZnTeIgPLEjcnoSM1lXJEbmCP55icj2x3NaMsrmEIu0uik5rJvporOKOdVd5gDuUdWJPFJbpC3Mi+k/s6wS5yZ7oM24Dqc9vzrzvxyVsNNu5bg/wCksokSPPYjkCvQ7pFillluiA8sfyjPAJ5AX+teU/Eedv7ON/e7ON0SJ6ADAqJvTU0hvY+Ofi3aNfanOPtKRO6MwDZ4OM4rgYrSO3t7bXJXjTTmnW0urO0kKOwUZOR2z+gOa6L4kXct1qd3cQCSS5iYSKI+yjqfwrAvNLhk1W0gt73dZ6ugR7u8XaIZScvhh19OOOg461vSvyHJWs57DdZsWtoBodyE0y2QPq1iHUM7bgQqljyOOMn8RUNjqUsdvZ6xZaY4ezh8jUpLoiSNmcY37Sc9OccdKr2lnfXmpPFAkusavpdwZIpo23qYU77eT054ye3OK0kv7G+1X+0ddniSx1VXuJbTS/kKyKMJlDkcsMjPB5OBWqMfi1Mm9sLW8t7rT4Z7jWNQgdRYSW0m6LHWT5cenoOvWtW5vRqOqW0ms3MOh6RqNuCwsgCpZFwPlOQMnnnNU4brVtS8PfaYDb6bJ4fGGdPkuZg7YJYkZbCnjGMA980t3pdlqV7JZeH9PudRd8S2t3dfLtZVzIMYwcN1Kj0FPsTe6Dw9cXSMNW0qwN5JaBob65ux5kUm/wCVWIJyMjBAJGD0qjPHFZxzx3dzLqup2N4I4baHLQtESGk2sOmehwM5HOauQSL813fagEtdVVluNO08DdGyHChl6D5uQTnPUYqS01DU4YbR4LK10hbQfYLy5Me53ErDlgcHgcjpjsaGNdupPeQ6ndQ3ciPbeGNNul/tW0iHBZlGFCsORkcHJ78jmo7CCx1zWhbaHZS3l7f2ySLd352sk6kMxVuQcHqAMYwOKht2TTde8kiTxSdHn2xpnfC0QGTweB1HTJyO+Ks3Ntcy2eoS3uq22mW9lIL+00+GTEzLJ/CrDBOFyp6epFTZXE/Iz9bvnv5tmparJJc3zN59hYLgLLH8qhh069CSQeorUkt57yG3ggs4PDdtdoLG7muOMygbmbnlcj0GPfmpIVe8hubLQNM/s/Tpsahbahf4EirEASVbkDLcHqccEVRubC01K6jiS5ufEeq6hEJkWNjiO5JBZT64HccfQCjRhsitY/2YLyCYQXOsXaFre5a5B8vcTtjO456f7RA9KtaxfvYx2lvrWrmX+z7lbNtPt2w32f7x+YAZweOme+TVm8+33UMiXtzY6BpmpZjmggxhZIlwAR/AW65yRn0zVOx8u9mt10rSFf7ZCbO4u9RLbTOeFkBPIyBgjp0wafqGu5ba9vbGG7TTbOHSNP0+c3iTP8t0YHIHPdsA+oOOxplpHatczjRNPl1i9gm+2R302GjMIGWAU4HU5yOc8YPNQieBdTsDrk51+4t1Onz2MMgG0L8sZLHAOG4wSfXPFXpJbxLHTDrV5FokGmSixltbZiLoxN156tgenOM8mkkug4plDUL668s213rERZUN/ZW2lg4MrdVyORkHqCB1JFTWMz/Y7lNOtodOsb8jyr7USu9HRcsQ3RcnjgHPA4NOtNPkS21CLw5paomjzvqEep3UYEptxwODgHBP1xxg1Vm0+1W/OnQPN4nvru3F1amIkJFMx3SAqPQc8DB7jiiyaBSaeg+A2WoX8FyI5/Emo6jbmOYTDYtvdE7UPPXA9Tg8YwBVy/iMlxp934r1ABLZxptzpmn/ACyiJBwWAJHB57nBJB6VSGpNLbSCW/ttItrsmcW1l/BJGNqjH8G7HXJB645qeL94jvp+lEreRCzubvVCdy3B/iVjyMjqMAHgA0bbBp1K9ot3FFJe6NFHpQ0mZpvtTkrP5LNgZU8tgHPPOPXNKk0dlqV7DpsB8QalC6XtnfxjKJg73wOhweeBnsRTFuNN32smqT3Gr3MExtrqxjwFEajCnd0ODxgknuKtXljqNtp6PqEkegW1hKEEUeVuXjlORyOWwvHY455pXtoC02LWusuqXtzca/qsRfVLZtRtrTShlRNjARlGcZxkHOM54FQpa6lJYWt3a2kWhaNqKLpNzLdkffxuZs87N3Tgdccgms7TozFJcDw1YPK+nzm/t9Qm4YwRj+7wDzz3PYg81HrF9Dqb6gl9qk2qSXdv9rhjscsnntyVK+noRgeoFWF03cZb3dhatFePaT67qNnK8VzJeZki2Z2x/N2yPU9fXFF3NdwWElpf6hHaPp6faLS2hzvlWTooYcn5cjPGOuKtGe/v9Ls7lzaaFoupbdNuBbn5dyjLFl7Z6jGeehFMsiIbcXWjWDX97psrvd3so3RNDjCEqT34Iycg+tAa9CpaJJIJINOt4rCzmIuLa5vSA4KcthsEDJ44zxjPNJDq1jqGoPNfx3WqzXcZE0IBRI7huEPocH1IHp0q3qWgw281xZXF/NrOpxpHPZLZ5eFt53OoI54GRkAc9RxU0UNzqkJDS2nh7SNSBlUAAqJIxgDI+5nHvz2GaNLWJd9mF42o3VhZ3Oo3lrpw0srpMsVtxOyMR1xy+B06HBPJp2jCWGaXTvD9ghntbj+0LXULvCnyIgMgL0+9zkZPIGKz9Kk8yGK5s9Ma8uI0aO9uLvJiZ2O1GOTnp2OBnGKl1Fw0aNqeomW/0po7WC2tiSZoicthhjdjJBwMjuTSSHfS9yS6uLS81B5buWXWbjVYWuPs9oNq29yT0K/rnoeTgVfkee+FtqN/cQ6Ha27ro11bWg8uYqRkkrjLEDnA7EkGoVEzSy6fp/l6Xp0rjU7Ke7KrJtQc4ftzwevBwRUFnqWm3GoJIllNrOo6jAY53umwsN1IcKcnrjpg4Bpj5ri2sEgS7i8P2B87TLg6lbag42TG2TGMKcDrzzk4OMU6I2FzrTwEya/d6zalk3ZUw3cnUHs2PwU+2KTU/NgjtJ9f1EPc6Vcx6bNp1uSrNbg5+8OuOnqOuSKU2+oN9tg0yKLRtK/eatYyXRAlKAAYVge3TrnGMjmp0CzRYnjuYNKiu9S1W20qNpV0e+07T8LL5a5+8p468jqcEnPNV9NvVh0dBpOmRi80u5ku5L6UctCOFDKTzjgjPPbFVraSxe5A0+3fVZ9Vs1hll1BNrJcyYAwcc46dgeKnmSCyhtJ9bvDPc2dwunXOmW2Q5iTjJI46/U45Bp2BWewTWOmfbLu0uNRl1i7mtxPZfYctGJmO51I/qAB1yOKuj+0WtMTy2ugeHtVAt7mG2IIV0XJyuPkz1GM/UZqvb219pb3C2dtBo0Vsz6tazynbP5WcAAn72Pc5wRkc1XWTTJbq7FlBfa5PqkSyWtxLkBLknL+xAPpx2OBS3Wgt3Zk2j3sdlaW2o6RoRvbyyEqahd3WXidG4RmUnPPUAkEHpU+tCFVgtNY1mXWLywkiW3tLHlGgJDOAwGfbgZHfNN1eO9l8P2+t6jqkUVteOLC40uxwrqEGAGUEjryOvrmneHG1nS1W703TIbI2sbQXVzdLu3RSEKWZTycDkDINJPuOztbuaNzDqktnHYadb2/hrSJXbWbOa5KrJsUckNz/ALp6nBAIrOzp15c20GnRXniG81W2ULPdHYILpm6g98dx90+1R6hBpltc3a3Oo3PiO/sZkWxitZC8LwghpVHB25AwdvOeucVoapNLciWC4Nt4P0K9jbWbCOILzIAFA3D7ueQcnHXI5oSuPS2hBq809y8Vzr+opp0Jl/su+0vTVCyBIwQpZeR97nnPByDVeKzvLOxjez0aCwu9GWSe4vJwQ00Ln5SUPJxweeR05zUGhQm7uYzotgb1tVhFpcXV+DsW4bowY564x2GcAGtO8vhb3FvdeK7uTUdQsrgadcaZFt2tDGMKd3Q88YOT3yaNVoK3YwxZWTXGoWSGfWb6VVm0+aHPlRyfefA7gdTgdTg1fOmx6fYWGvXWpg2WsSmK/wBP084ddgO0MpOBluRnqOeOlX9cfWtG0m3sJxa6EliG1OyP/LeWOQ4ClhycD5c5Bx1HNZ82h6VqGpRQaBFLeW+pQxrDdagQhius5bDAY68HA2nIq1K60JUbstpeXCeF40gslsF0iUpdTqCk8scnHzZALYU5HfHTNKlnbX3iKfRvC0ct/bXKpJp95ekK0ITDPtJBB+brgHIwDTGvootZtNT11/7ZuIHa0vtMiU7VC5VNx6cN0yffNR/6ZLpd4l7ex6O+kD7RY2fImmEhOFVgQT8pwTxjrzS0W4K5Jcahpx1Yanr882otexst3ZWpEJhlHyqWGcHDDjJwc/SqdvFqcGmOyy22jSaVH5UxWQrczRyH5h6the4wQPXNX7GeSWa8sNEslt9L1xFhjudTxuVox821sELk8HGe3Sq7nQl0vTL2QSahrjSSQ6jDd52K24rHyPw6nr0qXfoPd3GQLDb34sfD9lJqExmiubC8uuCFQAsoB4+93Hrg96u3x0/ULtpNe1meeTULaW8Gn6bwtvdA4CMvPXsT8p5OKz5dOn0Uy6Zqd6IptLcSW1rAx3yh+oVhycDg4x681ftLQyTvF4csIrazkYXtpeaiVEkXlAFirDj73BxnIwCOtVoCWuxSfVbVJormy0y00++jWJEsJ4MpM4+VmIHAz6A4HXvUlv8A6F9r07ThNZ6lNHLDqMNwwWMgnI2k9Mjrx1IxWbLcM9vf6nrkT3n2sPHFc28m3ypj824AdcHnGMH9KuJc2sOnxWF+8FwZriKd9byZJIkK4IYj36c8jii3cetyS21O0llke0SOC0gWNm0y7n3CaQDaxVR0z1IBwDz3qDTru9d7+0s7MXlzMskL6bLEzzwIPmyuemR1GMkYNI9xZrexRTmKOK0EkdnqFrCd82DlS2eOuMA9ORVuO/unvPMvXvLDxJfNG9pqEbCJXjPykMe2e2DnnBpj1jsT2Uk11oklvZia50C1kjurpCFWWOQ8MMnnpxwcY7ZqDW/tSabaalcCe4sI3a2sbiKVfMt2Byucc9PUHI60kGlF9Tk0lJYbDU4VlM00s7eRclTkbmHHXgccGrD3qTPJqypY2d1EUWPSpFYxTjAVioPBweeDweaF3JcuZWGXdtAbm3068v4jdvKJm11Ziy7XXhWI4PPH6VmW8bW18skrxWM0MZa1uo4mKXbowxgH149cHg1rG2ltLA2tnI1zHNGZ7+1e3Aa2ZW5A6Hgemc9QKowzwJaPLJ9uvfDKXDR27yFVkhd1yOB79z1GM80WAv22nzzzkWwu4PEl5I63Vo8YjQxsufkzjGe/Tk5qv9uQRPFBZ3Q0y02m60y4uF8zeOGKjp15IBxjnmrWq3aR6LbG/je41K8WI2+qi4+eGPOAG+vbJ56Gs2+WE3FtDMLSwvLQOv26Asy32GBwTjn/ANl5GaEPye5YPkxWQuL9/t4vFMVrI9wxnsyG+Xdjnp6/eFNXSJRqT6fLd2OYyXXVYQZFlyuQrN09gfbFSWWoumuz3dtaK+pS5T+y/I3IVZfvYP8AL156VNaXMzaNd20SXU+kIyz30YiVZYpAcHZk84HXsR0GaHYXS+33lTRS0DS3nMWusE+zWwtfknQkqSCeB+fB61FFLqCW13FYx3hdAzanYTDYu5TyV6dvqO4947i4un+yTXbzPahGgs5o5ArQkNkFh/IY571fTTnub/8As6bULaC9XfK2p+czRTKVyFY++MAkZB4qUroWi2MuFrWbT57y6iM+nSO8VukkxDW8mM5wPx46GrRjedLXSbm8063vHIlTWSzFWRlOFLd/TP4UaVGAss9vFDPeBgn9nGJnSYEbSyj+Y7davRwxQ6cLWwilvNPlRZtR/cDzLFg2G25xjPfB5HSm2ildaIp6SkKt/aYntEvdMCr9kMTeXcryCQD19fY8025hso7cG0ke5iuEL6jCLfLWx3c44zzn8fzp5s4rG3NzL9seABo9Nuo9oDSBsqGz1PoTxng1YW2uJb+aEW88etNue9BmVUnjABwAP/1g9OKYPy/UqR2CtYyC7ku30m3LDTLxQo/eAZyT1+nGOxqKzmnvJY1hFz/bbSESyvNtR4yuefw6Hrn2qZ7u0FncahBb+foUchjksLmYFopGX5iq9Dg8kD61Qk01LSSC2W4sXguQk66iJGLQAjAQnoeeOvPTtS1uS1a1kad3Jp/nf2hp9s40uDal3Y3M4yXwQzKO3PJx9RzWbIyWmEmubfyLvY8d4jM7WuSRjcfy9+lOt0u727Qqba2ubOMeVIIT5d3tbAGD1xnrzg+tE941o8+wSvJcq0d7ZG35VcgkqP1OB7iluX1uPnkdJrCMRxxXVoGaG7EZVb7DDg+v/svTmnQX97AdXljsgLu9LR3ljHbghUwGLKvv3GM96jnvYZrcxCS+l8P25ZLW5yvmRS4B/DJ9sEdeaitLe8u7nE0skWpNhku3mwsibejMM+mP0p28hbaols54fsG25S8uPD6SM0U8W0NFMy5xjnv+B6daW9tbv7ciTy3MGuymM2ty02BIjDHJ6jP4EdDUGnT7X80W9t9jgK/arGeU5lOCMqBnv+XWpLi5NplZTbXdjeIrJcoWkksyGIC569OM55xV3J3FsbmKyIXyFiSPbJqFhJIf9IIYglQP1x061PbtZQJLPBFbyWlyXiitizPJaYOQQOo9fcDNRNdXjQW6T+XELQM1tfCEHzyGBCknHtz26GrovbsX8tzDbzQa3PKUlslgGGRlzux2z+ffpUMrQWSSOaIaYbiB4ftIdNVEZbGV4Ut068fpVGyFxNqUUjSeRqcAjFqYodsc+Gxzn9OeM81qWqRQadexQwX1zoW6OW9jO3ernhvp747dKqYMd5A0u+fSbiJksZTL88Lbvlz3zjpnr3pqyZNm7DnSR72drJLqPVNko1K1mkWNGUNk7R798euaYl1bSyPcwW8r6Ik2HsZbjLq5XBI7YB7fj1qaa2imuYNHu5La21aOeRhqqzF1mUrkBj39BnpjHvVWXWpo9dF5bW1nbT26o4hWFgkxU43Kv69eDQgsnuOt/Ot/LiEkF3a3UQMd2JGkls/m7n/OcU6exkSY2T3NlbrCZXj1AQk/aOMrk/p7dKtW968SS3emysl9frLFf6cbcAhM7iV44z34z3qu0VjZsCkmo3vhhZl3kMplR2Xoe3Xv6UdS9bDNO1afUb+3uI4YrfVFMQggW3CxzgDaMZ/yDUqQ3s/9q21nbzm78qU6lbBVG1A2W29j74+oqEJD5ey9M0gaMDT5o5dphIbgMevTpnr3qeSJluXs0lhh1RHk8y+a6PlyoVyoJH5ZPIPHSjRitpqyu0afYE3PdS+GUfOPMXzVcr19Ov4H8K0LmxW30rTpry4+2G9hU6fdRT4e3wwwG/Dp69DUFtfWkt5BeQQW1sbdIvN0+bcUuWHDFR0+uOAeeaLWdIIbz7FZxXks0U6TaabcsYELZyAfbtjJ6ii7FG3UTUNN+w6uLaW9t01gsxXUI5yElQrnBb8Pz4qS0NnNfyXiQWttLaCLzNOlyUvM8MwU/wBOh5qK+uYx4et7aCOS70V7iKV70wqXgkZeQW6+2eARx1pt3cPNHbm+SaKaOFV065hiVdxVvl3Hv7Z9albiejJrm0SGze6tvJd5/NjudL+zszwKDuwAeenXjJ6iq/lacrRwNI1xozypIb6GDMkDlcAE44+vGRx1q5eXOoQ6uVCXVr4gdiJJZZVCSoy4woHH48HNVYbhXSf7HA4s4xGdQspJxulYNhmGP1APHUVSVg6Ej2Mq2Au7oFPIjxYXyRhTKQ3yk+uPfPpVtdP1O41V7VUkt/EU25n83aIpYyoLfKOmeT2OfaoNRCjTjNKEl0SV5IobUz5e3cjIJHt1wevXrVY5XUreOe/he4nMbR35lYmEEYwSM4z0689KLsVuxYlRZLU3NtZytpdqY0vraSQbg4GCVHv3APvVO2ktLQZuY5Xs5gRYOJv9Q4IIyep9s8HvVmdzchAHgs5LVDu2hsXpVvz6fkfWq8yfapLmWC2iNw5lifS5IWJTIHzqv6kfjU6mjSXQ1LmCWzvRp0txbRavIWk+3mY7JUZc7Sw/IHHHTpVdjHk6jBHawR22yObTGDFZjjBdV/UgdOtV7fT4pYEW4uJrjRC0ZnuYoQz27lcYyfy9COOtStcLHLFM87eZEV/s+VFAWYBvlzn/AByO9U0kSvNFWwIi0ufyvs0sV8CpMkRd7MBuox7du+K05LULKNM+22wt7d3mg1NYv9awUEAn9PboQaz2v54xO8UcsGqytIt3CWCo0Z5PH9euaktxbS5lCXMvh9TsdFmHmLKVycc+v4UWYJpbjNVkfVbl9VuIoI73KhtNjg2pKu3iRf6jr3qHTlAs4ojPHLBfIpkLREtauD2P+c0yc+VHAl5BcDUpxGdPmE2RszwrHJxn16+tJK8cflwQQTo8asL6JJRtkAbkjHPT06dqBtp6lOzt5LO8yXinNod0MqxcXADfdPv/AC6VoTpFfRvezRwxPdswuIFtSPspLfeH5c+vWqUOoaeJpVjil+yNuhssSjKPuGM/j0zwe/NSXM0tldOkyOLsZ+3rFLlZY88478/mKAi7uzC5+zPbyCGe2LWQysixf8fabuAe/fv0rE1vyRNAkMquLmMSEFfmt25yMHpn9agmkT7Rts/MS1ZybZXIzz0Ge/41W1g28d35oE0fA+1nIID98f5xQkZN3RYnnhNraTAjzAwjkiMfUdN+PbrisafBuzGtyu9WwJACRLnoT/niprh0dI54mlz9xx0/dnv/AJ5qKwit455JDbm5tQCAQckZHcCq9AXc6CxELSeZqNlsRo2t4riIsq7wPv5HX6dK6uKOdreO3nRfEPhvTSszy2ygsGZcHL9/T/69c7oOoTWt/aS6XLHexLMEhsrsgjLDB46cE+3OK6SwtIzqU9ob1vDdwVc3MVyf3M0oOVAA4657YBxjrQyk7XLnh8T6TavcaRPbX66j5tqdPmzLMiHnDZz6cd8DOatYUvbRaPLM0EFuJL7T72QIJWU84HU465H1FVZbtftEFxfwSaZqs6rJYS2seyFlHDHPbI7A5yeetSX3+ixx2l75Uq21wDJqtkC/yuOMt7HgZx0xUPuaXTHDVjaaydX0yNNKvDMCbGJMoQ4wxGePTpjnJqrHczMbi2QPp2pyCQzyTNsilIbIBx0zzg44Jq1qUryaZHc6vaS3tn5TWltexEIV28qxA5OByAc+hNUbpjFCILqS3v4ZRFJ9qiQs8Sng8n/JFSkuom3HS5HZgNMLqGJLC/8Al8u12kxzEHDEZ4+uDwee9IpYfbLS380Xqqz39k0gRSAcn5Tz05/HNPYta6OJ79JrnTkdoLO7jl2lH6gkDnp+B71BMGuLiOGW8hjkZxL9vXLMyleAzd/Tn6VZCWljRsriOG3ju4Utp4X+RbR5C5g6Hp2z+tFMvb2O7iS9mmksbziFVtIQEkjA+9jtyB+dFS2VZjLC1Xe9t9tZ7a/PmX2omPJtpTzsVugyeM8A9OtV3eG7Au5RFb22mFU8kxFJNQUNnkHPHHHdc55pmh6lYro88cUlxF4fMwW5Ab97NOBngEd+46DtRbXmsza3bzPZefqFuAbK1wHVowCVZl46dRnnuadibq2hpEvO8E1zGt0dSUvpdjDMQLMk4GV4x689e+KZbDVLfVbue3gnudft0lW+mEgZYoQMdSff6+lNt/s5mntojDcahdbDLqcykR2MhJLKCMgfhgMcCkWSNopDZyrAtmnkX7CZle9BbllzycDrj7vai9w63L8a20E0ekWF1jQ9TMa3Go3Ue7yXC5YKenX069OKcdObUbh7K1+zW8ekxy3Ed9LGY3vQTtOWPPTj26c023sdNmv4zeC40/wdc+Y9vDFP+9MoGMY6DJ564xz1qKe21Fbkm7M326yWMWNlECzSwkg5IHOcfj3qdFsXba+3+RZ1BrGC2l1YwWtnoJligutOWUj7Q4XqF6fUduoNUoDYzqbPVVuP7InhefTbe3kyYnJwo5/rwec1p319DHOusSJb38t8rpLpjRDyrdmAVWYDp+J5PpVXT9Bt9Nvn8LOba9v7qSKS2vUyUtycHCt04P0z0qviQre8lb+v+CWLiyvTLbyX6yf8JHpvlx2thHErK0IG7JHfHbuDyciqIvI9PurbX1EWoPemRrqxeE+XFIflBIHHB/M8+1ba2l3f3l6+mnzdf0sTNeX4nzlB8vHc4x9R0GRmsuKQ2okGl+aNBvhFBfX0sat5TMcsQe2fYD04o0a0E7rf+uhXu9MNjrf9lS7dTeeGNLB4Zfkikc7gQenHocZ71blTUrnVnhZZrvxJp9wG+WQOGWNe3Y/ryO9FtYrNbS6YhjtrI3Ml1baxdLtaRI1zgHjryM88YBFUbfUV1TTxe6YBp+qafasLqYTMks4YjkA89B+A6dTRYFZLV/1/wCvfBWSDVraSW9kuEd9RWWIbIXY4x+H5elW00SKa3/sN5Y9R1O48kafdCYhYWJ3EDt168c9DxmpLN0skluLATW3ha9eKxu5pmDOGxuZgBwB9B+PNPjgQ3o0uC5h07T4mkvLPULqPHmqoxy3GOuM84yBijYe/TR/1/wAMSFbu9v5EjjlvPFGnztJcyLICnloCBj+9j8T26VlzQok39q6Uk15BPbltSe6i3RQTO2OF4Pc55AJxirs15Jqdgby1jjtLzSoRBdCGRkluVZgWPYnC9McgHjrUqraCRL6O2k0/wZfTrDPFHIOZFXn5c9sce/PWna+4LTb+v+HMm6tkivbjSRPHqEjPDFZ35ZlSFjhiATkdRz69D3q/bNc3LTT6ZGZ/FNhcvcXNxKwMbIgIH1wOnU54wRTb2JJtNl069uDp2jO8t5Y3Hk/PKwyF+b24HPbqKggvZNZ8NxOJYdOvNLiSGW3ClJrxmIJPqeDx6A55pLyHte4mjTRWDy6ikR1V7y2ke9e5iykEsh6AccD04B4x0qOXT4ob650iWc6rqxjij066tpWEUch5IyeOCBnHBPBq4LS1a6F3EJrLwheXa2tyElHmGQD5jt59Og/DrU+x1sk0j5dM0lp5r6y1G7jw8wUEKd2ePTknjqMng0T0F8SKE99LJeG+k8y716xuDFPA4V4NiDqcdcfic9OKLGx0+wQXN3INYjvYHlSOOTYLeWRuMjOOCeOxqOB01DS4tQ060+xtZW4ttRlkkIlnDMMuB16c47DpWo9sBb3dvpqfZPC2oSR2y6lcxhvJwMtjHAyR1HXgdaexK1vfUrHSpbFLmy1eWeTxDZxwwaZbQYdZEPzc4H4Z9iT61Ru1WWQareTxG4uL0QXGj2/ybUQHPHqce/XPSr+mrLrN0LHSxbR6tZyy3a6tPKUEsUY2g8/UepGcY71n6TrN5pwOs6daefL9mc6vNdKHWNnbHfn8Mjtiml3Avz2qW+n2kGrzzJot8kuo20VqyuyPnCKc9z2ycHByM0GK8gi8qUjSL/S7QL9mAZZrkPyRxz06dMA981Ha2+mR+foNo66pcXvlR2uoTkqsMjc4Bxjg4zjAPTsTVrbd3FzPJaibU/F+m3pLzbhJG0aLjk5ycD0ycjFTa+5Wq/r+tilc3LfYHWCL+z/CeoXMdrNGNvmK6rliQRke2PzpbH7TNoxhzDpS2ck17aag/wC7lnA4X5u+OmT0Bxihns9Me2vbqWDW31GGSS5hkz5dtO7AKSuemeR2J7CnHQHhkTQJXk1HW4PKj0oxy/ugD8xyf/rcnrQ1oStHZkdhey+TLqelWhtNtl5OqSTHLEyMCX2nnpzjjA6Vmvo6i+n0u1cPYXckaRatcrtMW0bsKceo9OhxV7XxcXd49/dOJdWe6NvdaRbgqgjiBySBx178nuOKrwJFBbW1vq97nTb1JL22tLSTcyOeEDZ6Zzxk4OCcUxvV6l6wtJbq88/To5r3XrS4kuJr6aQNE0SDAIBPOOOOTnjpVWX7IiJc2cEmqR3ULNezSRYW1nkbsAfUnPQHtVjURqltZRWeq7tP1Ows1W3soFIkuQ5yMkc9AcdMdTkEUj3cEenpNc40zR765S2ms7ZgXXYvUrjj1wM+uQaa1C6Kt5p8st4NKWSXWdftjHFZTxy5hCjDMOf1wM5qC0ljS8e/nH2/UmuXS8sfJ+RQuQMkHBwfr69KsyyTTWZsPPj0iC2lkvbW6ePZLMpyoBYcjIyM9h1FPt72KTR5b/SoH06OG2FpqUrEEyK5G5sdQdvPHI7Urgu5VvLaZLO0028uDPb3UbX1nBaS7/LdmwuR1GRzycHkkUau80t5FPdgR3dkIreTTIYirSoDkAEfzxxnPStE6PpEt+mkaZdrBpN20Yg1S6Oxoyq5YBvc8cdc44qlomkTanNJe6Ek0uraa8097ezt/rY0BClQT83Y85PYZo0Er30QklxZ+Yl28Ult4dvbre9tazBmEir8oZT+Y7d6i0+CW7WQXl+NMnsrd5rVTGVknZiQq54OMcZPTvQbOKMfaLZH1G3vLcNczXK4S3uJD0AGPX6HiormJZZxZhzqOtW00UNlcxNlCFAJUE8H6j0xTSuG25o2/n6fYvqunuNMs1hi069jU5klZmBZlX6HJAHA71LbxgTzafGx07w/d3Wbe+uosPlF/hx0yc+vHBFVrPU4l1uHWprb+1LrzWF3Y+XmNQoIzgZHBB9eeRxTZJLaVCjzm/e7hL6dbwz/ACWsjtxuzz06dAaVyl2HX2uSQ2CTWMDWeo2ETm5uMlJJ42O0MFPPIweTkCn+fHpthcXGiQG20K7t47G6uZlDvG7/AHsAdOTzjHsaldrnVp3e9kM+u2bR2q2Ma/u2jRck5Ge+fU55JqpNNbW0VvqF9JFPpmp3DyyaVbEjySq4DMOn3hkDnPWlptcb2Jbaz3wHSLW4hSb7QJ7fWZsoTFGASFY8deCeeuD1qK2v0jt/7RsLCW7vkilfVLi6+eMljgNg89O2R0GOlWrzSJ7bTYrXVfOilW08zTIolDq4duFJOCM+pI96rajKqXJurqKGygWSKyvNHtiyGRVGS23tng4HTOc07XQapkM+iwLqUGmW1xFqcbRRCO+J2LbSs25hu9sY4GDnBq0Fu7rU/tNpnV9YsZHe6MgWRGjVeGU/xY9OuelWLZLVPPtLkzWHhm8mku7IptZy6qAqZPv0J7ds1VDXDWbzyyQaHfaPZqktskbLLe7znHGD06f3c981XQl6OzM+OSDT5nnkeDVYL20LH5SFt55DgZ7dTwMgGpzps5vLfTI5Te63azQraTRzboyANxxnjr6d6nhsrZklujEbXwncXMdrKglVn3qu5iFPbvgA+uc0RiPUIJdMW7h0iGzMl7Z3coKPMuNq7mHPTj2BwRSvYNWlYr3OtG2vxrc8f2/WJLqRLywnjDRgqNoc444I4GT2NTSstlLFYXW3U1v7cmzWObIt5JG6kHAHb0B9qoQRBbP7bZf6HEsCW96pmJkfcwLMqnkZHJxjA6VupY2V1dPaRYsNBvpwttf3cYypRctg/X0z6cGklqC11G3TyXCMlybifxNp8sVvBFF+8jMSDLEkD0z05z3qqby1EsGpuYbyO6aR5rPyjsic8K7dhz2PU1NDcSTWGNN8m21HTxJJLdqzRvPF0GAfUcjJyBxzzTrOZba0kv8ATYJbbRLwR2VzNKFJUscs2O2fYfjzR5lLcpz6MtvJJp0oku77yo10zyJt0QLHdznpnHoOnNaF7dyyzHVbxBda/a3GybTxEHQxxr97IBzj8Tnmq9tp8d4lzax7beGS6aa11a5UoTGi5IVh07jPPXFRxX0h0eO70i2kjv7W1kS9naU+ZLGzfe556fQgdKN3cm1lYr2s9lZbJZXj1Cyv4HmWEEgW0khwDjp1PsDUkyG6EWlXc8t3q1u0EemyxSfu9owTk9/T1z1p1/DAFjXTg8Og3ohtXuZVDGFurH/9XX61UkTzfP0wXcMQtfMntdSlRl81ANoG7p7dc9qa1E3ZbGo+rRhzqQtmv9Vhkc3cEkW+Mqoxu4+nrmqFm1nYF4p/J1G1vbceQ5JX7NJIx4464yMdAc00XCNoL32l2gtpbO2FrfGObDTszAl8Hnoc47fjUtmYbSyktlSeLQr+dIzcSKrOjhc/Ke3T/JpWDmGCGSWd7AwG/wDENnOrW93HLldiDJ3Z647YBOeK5jxHhoItXto/tN5Mkr6gJ4gVjYnH4H8euK6iOwuEs3QyQadd2dvLNFdMGR7sE4wfX654Fc14ja3mj+3afZmDT0jitLuMS4Mj9WYL2z14496sJO2jOH0qWx0/Vka8iN7BtxhMghivB564Nel6VFpup6bFaWOqHSJVVppjfybYy6tlFUemRyTxnHrXml5m2uRLFHJBYPL5sXnYJOB0zXfaDr9vq9nLFP4eF7cXTIWnijLMqKMsFA+7nuRSZEdLlqVI4rOW51izjubu/kBjuFGXiUdSFGcevvWlpE97LZvcadqcOoqsgsrLT7/5nZHwpIB4GTjPTAwSax4rW11i9vH0G8Ns9xcJBaafcyfOUYAN3wuSccHgc10kr6JYayLfxNo32UaTbNaNc6PuYGfHyktwOpwM8dRzUNGkO/8AX9epn/2Vpttr1tpOqlvDE2moxvL1CW82U/MpJ5AyexGOw61avE1YaDHPqAXVYdZk/d3fzNdIkfKtt6rkDJHPHBxSwxXkumRaZbz2+u/2kPtV9FH886KnGzceRleAe47DFVRPZ3GpXOq6LqH9hzgCGx0+Y71lJ+VtueFyeOOnXvRcLW0/r/IlsdbbTdXOo6FqAv7OwiVrSy1Mb3ZjwyqBx15JHTgnvRrVvYpf21lqtpJ4cv5pDfXOoeZkFWyyjaOOvPIz2xzVLXoH0+aPTtZ097ddOXzJb7Tvn3+YP4mGB14HTHI5q1HpOqXGkwfYr211yTVP3U1qMvcxRD+8xJ25xx3I54p7aj5tLf1/mTKdc1SN55BaeJX1JTZRMQGm2L93jquV578Y5FZ6Zt57uXRr2XR57UJBbWFxJvkmc/KwAJwMnuDgDnnJqSG90S2v7u70qW68PahCFhsozyjyg4bJBwMnjg/XrVzxMl1YzwRatpkWq2Fin2h7/TmHMjrwWbPOOgzge1LYW6v/AF95R1GaK2W3sfEWkPZjS2aSW/00bnld+hZugy3AzjA45qW18M3+sfYktNRttZku1a8vLSWU+aiJ1DMckZGAOpI5xWav26axjgsNTW4F3m5vLO4YKFC44ZjkngYHX1xVpZrOdHutUin8NapqbqbaeAFbdYhhXIwc9PQ5z9RSBa6P+v0KBnsLw3NxYSzaHqtzcBIbSEbI1j4VuTx7cHOfrXUywX8mlSza3plvqOhaEhs4rnTpFUmRlyGzxv254zgdRkmqELXOnrc3UVpYeI9HtlOl2zy7fMIYZUhR97A5IOPc8VV02ztJLm00zS9Qn0t7dDNeQ6oSkRlXDKNp6+vORnHHNNpCS6L+vkTRWljFd6X/AMI/qBu2htxdXUGqybUWZT905BJIHpkZxgUl5PY6jCZdS0aXRtT1SdLlLuIERJFnD7Rn8TjnPFM1RVbTbY69phsL+/uBdRakg+URbsNhc+nJ79sVsW+tXGjfaNVs7m01uxtB9hgjvsElHxkhe/qRwenJIplqKaaf9fqH2e9tHm1ES23ijw7YKLKBbojf8wwNqfxY6nOPxIqnp1rZ2kkFjYarPo8kAM1zb6oCkPmqdyDacH8wRnHrVFYtLiuLKMT3egX9qS91LMDsaQfMgVT0zwTkY/nWjrDanfWkR1i2tNb/ALUkW88+Hc1xsQ9AFyVyM5PPHpSfmK1ndf18w1G9l1Wze/1rRib/AFJlkj1C0ySEXqQq5IyAW4+hqHT9UksxJfaZfW+q2VuRBaWuqhWYh8BgqDAODycY7HnFSaZJbtPf3vhfVJrMkC3t9Kvm3vKrYDBcnC5PGQRgc02+0+wtNct9O1jTn8N3FjxPf2ih95bkFmOQeQMZHbHenoJt7lfyNOhubazvo5/D17bo32q6cffY8ruXkDJ5Gfp3rQOn6rNoyNqNtDrtrquYo7vl7keWdykd1yv1444q1bprlvoksMSQeJI9adoXZB5l1lO/PKbl+ox6Vi6dP/ZmrXE+kanLolzZqpgs9Qbe7SDhguOBk56ZHTjmnuhuydmalhcWWn6q+o+Gb9bf7DEs0NlqrNJJI/Rgq5wOeeOBwcdar6hFYTCzj1WyuNC1m7na5udQkYeWYnJOSgyD6jIBzwOtTXlvbW99bWvimyFqGmF5JqNoQzyJICeMcDn2BxwKNOe9jTU5tLvLXVIrtzYx213+8uTE3QjOcZPrzjBJqbBv/X9NDL681GQXl1fwQ6/ppT7DBfYCsCvzKVXr05IP58VQgv4bW5tRpGoTBIkWSS11PIXzV5AAPTPr06e9TWtlDJq09nDc/wDCN6hpcG6SO+Yt50ynPyg9M9T1HTrmor+5kh0eKHX9HiLahMt4uqIC8uwnllA9OpxzjjFMLu91/XzKV9dQXk4n1fTJNI1HUpxOl3GGEYj6NtUHBwfmODnNX54rnRpr2+aKPxLo1rH9kjnuGGwAjKkKOuM5579+KliuZ9Pmv9W069g1/SLSMW9rbayw3skgAIVRjOOvb+GqNkbBrm0sojL4fu4ELzvcMWSSUHcg2npk88jHYdadmCaNKw0zTr7TdLstO1ttI1BT5l9b6izRwRleUG046e4OSRjrVPVbyC90+SfWNIMWp6lKBbX1rGyBEBwdqgk9AWODk9DVm/1OcaLLPr+hJqEmuspi1JVHmIq9dqjkZ6nHbjiqlldz6ReSaj4evPPsrWDbFbasd8h3cNtUHA55OD6H1oeorp7/ANfIksv7SFtc39tcQeINE0hBHFHqBHIYfMFT+LHU9O3XFV9NsLW6ubOw068k0i7b57tdSIjtwwIZCOh/Ajrj1pgisJptMs5/tPh/VRIXurq5OI3UjK4Xp78gHsOtRa211qLOdWs31F5nEMN9Ep3BE6EKOenJ6+9ILu+5a1m8mubS4udd0tor7UZglrqFuCsIVDhiqg54AJOM88dKqveXtrHJcxva+INKt/8ARII7hugYcbVHX1PT3rat5/syT6h4d1CO/wBMsol8ix1TDSbn4cIucHB5OMdic1z5l0dby2RzcaFd2hLXUjrnzZeSpwRgZPPPApXG9Nh8FrAmrCLTb2XQrnT7UTTRagD804+ZVAPIz+XTg5o1SIiGyOr6fNBeXUh1CW/tiGJiPTIHTJ5557YpNWN5dWFvLqcFtqn9oN9qluYzm4VF46DlcgevTtU+kXEkmlXd3pGqi4kvZTYR6ZLzIYm/2j0549cc560xWurf19xDFBrGuhIbWePXH1DIeMHdceUh/iY8rlRgd8VoaL9ngsdTudIvJdG1WRhZQ6a7DaVJ2v8AN0GTxkEY65xWel9pjTXs0sd74b1lEW2tWtTsiDq218keo9D1+taNzF9jnNvqdtb6/o+nQ+Yb3Th8pdx8rM3RsHgdB164o9BxtuUNVc293uu9Pk0yWyT7DHd6Yf3bSA87mGD04HbOQauSaTdWku6eC28SaJpsX2iSS02hVLDByxPzY/DntmmWL3VpapBp15b6xYQwtf3Fjd9InHBHPJwD17nkCqNrFZzJbW1vdy6NfXDtJdx3TlLfb95FC98epGc/WkkStC3Yww21tZR6RqkYRA91e2F8x8kMpyq5I5x2Jzzziq66fFd31vLq0F14buL+Y3rXCLth8sj5cDkdeTnnJ6c1Z2LdaXs1nRC0l66zJfwRnMMSHHyqOVyMk9z0q6txe6nvOk6muu2EzGxhtLogzrABnlv4cnpxkjBz1p6FPUoS/bZLB0vraLW4rrLfboQWmSOM8HHVcj6kiodDje7VJdJ1GSSW5ka3Sxvu0J77u2Tx69DUNpBbTC5GnXN3oV/cXC29vayEeWUzh23Zx144P1rQ8RQGKO4Or6WB9hUaba6lpzERF+u4kcnHp0zkE0vIX94XWLywnQ3M2l3GgXSottby2WVgMinaxJ/lgkZ6mnRXOqPZm9v7KDXPDujIYVa3KqgZh97PVsD6c+uKXTfEerHSzCEttd0PTCsixT427mGGJHG7Gfz5xVPT4LP/AEeysL240O6jLXF1DfSHyC4O6Ibf8RjOMdc0th3u7J6MNIZVSO20i/TbDGbu6sL87It6ncoGeTgY5OecECntc6bNaSNe6dNouv31ytyLmIFYY4Tw2FH/AH165qK/NzdvANb0yOCTU51u/wC0IV+fyjw2FGcZxk457YFadld3dnDe6lptxBrtnMf7Mgtrvmbyz3APr7jOMEmnYSLj3M9zpc99e2UPiPS7Uf2bZyoQu0sMqwUctgc4P4niotJ0qW4e00zStQleFoTNfWt03kRiRSCAe5wPryQaNK/syK9s4dOuJPDd3p0JeYXYLJNcg/L14GT65A445qvNFO12RqsQGo6nKLk31oTIRGT8x2jp0J457YoXkaN63bNCG8tRqM+rRiPRLx0BtrIQ/u5XU4YL259R0PJ616j8B7hdD+J+kOYrmC8lm3TxSABQWHG0ds9TXC3V8LuAyIDr/hbSCFjmiVUkAYcEt37j1rofhRdNbeM/D1+9zHcrdXoYnzi8sSDor556dD3FRNaF0VaasfqDayy27RxIBsePnPpjrVpIjEbd0nxkY47etU9MaJobZ53O2SLA9gelWrYC1iRljz85+mBx+tQ0jobdyfMEkK4YllbB98nrSyMWSWIRY54Pp7mk8qRoZJEQR4cH6CpnBk80vKBKUB6elJoFpqQTSSRO8ORtdMevHrUN0hieL7O5cMuWx2A65qS3lhGwTguzpgEnkelQ5k0yMSunyvnj1zxila240Vb1BfrH5WIzCCXQd8dKx7qZb+2ldU/0o4VSe4rXuofs0CS2+XeViCPQ+/es29RblA8R8trdSzqOuexA/mKh66Fo5TWog3DD97Cu0j1rHjbGDjOegFb+oN5iC5UfO5y/v71gfKsn+0fT3rmehqjp9HnKxOzn722Nk9jXYWEyQzhUA+yqoH5jqK4XQZVSdC/K5+YV1+nKI0jtZX+WdtwcdRzREiR0Ng5t23v86MSAPY+lXI91rskGCGPH+FULRlFz5EjfulOFPvVxCBJtcF4gxx/jW6MyYADEgkxlzkehNTMBIsrCTaRyR2quoWNshMpuFWZML5myL5W/SqXZCuRMVmkwJM4UcUvN5hAcbR19TSzKBho48OVwTTX+WJPL4k2/l71Wgbg2bjCDqo5PrSu5mQKvVRhsUjfuURo/9YRg0EC1QMnJcc/U07jCfY4BjT5wuDjtSssQZHUHeF5HNGDZgkYfetPQPbuS4Dhl59qaAcEilSNg+G7881HJtlhIEp3BsH3FOw8bxkRgjGRj3qOUosIcQdWz+VTqAmV2Shpctgc00Nu4kk+YLxmondDmXyiPmxjHenSSLK7yCIjGM8dTUASQEMQHcgAHaPelhXc4DyHZyaa7faV8wR4AAz9aecSqMJ91eaAFjYFgjP8AITx9aeoILqZRsLD9KZlZkRNnIHNNiZZMReUQQ3XFWBopvjeQ7wRjFBDo4IwVxVdGjIkVgetSPIhbacgAVO24DbyQLDkgAnoa5tx51z9TWtfPiIsTwO1ZVkw+0b3GRmo+JonoXyZVjI8sPtGM59ajZ96pmPG084pzlN4IJAJ7en40L950STKDJOa18iEOYIc4Tj2ojhDc4py+5BNTwxjcQTgUDvYlt4SM/Jk1eCbiCo+tRQpjBU8nirsUfkjBOd1VYljfJIOEHyHrUiJ5Z2gcVMqeWNmc5p6x+U2CetXbQiwi/KMDpUjLjg9KfGmMg80MAOoyMUDIHyvB6Go1yDg8g1I42dVyDUajZ1GQaAFHHSkPqtOGVX2NGCuSO9KwBjd0601xldpHJp2CQSO1JnfyT81O1wItpj+U9DTgpj2kHIPWjrw9KhMfB5FS9yugu1eCOtL/AA9KUAryKQfNk0mkCGMSEIIqH7kZ3/ePQ1MW84nJwQKhkAn/AOA0mNaFOSNsHPLk1TnUnJA46Vdkbczyn+HiqjqAB15y1QyjPaPcQc7QpyamjTfMS/8AqiOPrUTgGTYTw3Wnwnz48qcCM4pxVyrk8a/ad6E7EUHANWot0nyoRlF6mq7M87b0TKZAP4VYciEu6gjPFVbqJkq7ikalN5GTUbETR/NHhi3YU8gIwdZCBt5poZk8sq49aNihD5bxOATvyB3ppCyRuTJ8yilJZCHOCGOeKST5f3pQbGPApaEDTmZMkjKClkLTRBwB8g5x1pkgUOWxhGOMU12VJHCP8h4zTZYOfMCEJjaOcU0hW8ojII5bFOBEcrhSNpGMn3pw3QuV4fK4/OiwridWQpJkluQaiujK29wMqzbTg8mnKg85Fkjxhck+/wBajR0KCHeUZiTn/wDXRYkqXkixTOYh8xwpz0BxzWddRQ2TyiRvMMoCoT13Edq0JMxxlDh5Gbj6+tY9y2yE3Mp/eI/CH+lLVDXYx7/EiC6vQALeUHZ6Adz9K8c+L17HPZ3zl/8AROZIvU57167eq97cefK/lwSRswiPAyB1P+FfPPxq1Tfp8kpzHHGCmD3IFZ1NUbQ7nx/4nuR/bcl1J+8tROEYCTaWQnLAf41U1a3ns7efRbnzooVjF7p8CkSBi4+UE9enHOOnPrV6WZZNQgjMlqi3oMBe5BCxMTzz6/zqnLL5lqXtI3n1rR7lruS6STIaJRhRtJOcdeee2K64q0UcE3eTsQC/m8uz1e0ni0trYJpt1HaMUmcMfnbjk4HpyBnBq5Bpi3eqXGj6PHHb6XfMZbO/1JQjBY+WKtjAy3B68EA1Wi1TTtP1y3vYoo9ZfUICtxHPGFWK6kOFBzgHBPcgH2xWff2U9jaXNnqF7L/aGkuIrax+8Cp5bb6Z74+vNWkZt2JbW509ZrbUr6OXVJ3laK+teijHCEtnHXjB/CtDUtS1O30a3sL+4/s5dIcywwRkrKVl6fMOWwpx29eabAbiOB0CRaJ4f1tRH51xtb5kGWwRkLn2z+BrMsNQjQ22oxW02q3kEzC8e7BaF05EeSeRkdMnOcUtxp9upqW0Ctd3dl4Xsv8AiX30azQ31+oWWPyxlzGxGOW4OAeMVVuZdJke2vrm9uNXur6ORby1i4ZJhwmexwemTj0pdZ0u70uOSx1W/lNxYlJLKzgbcpRzlgrAA/dyDwDnnmrdqJ7lb210fT007SrofbLe51BlWRFiGWKvyBluDjORjIo3ITvoQaINTtLfz5b200aGQjS70A7ZAWXJOCM9PTH1pLW60jR7C0fTrA3+tWlwYrm4ugXheNjtjJXtnqMnINOgls2vbfyLf/hJdR120w0Uow0N0TgN74H0BHoBVi4jubWyEus6jFBBMzWN3p9oq+agjGF3DJAyenX1Bo3KWhV1iGSzvxZ+IdV+2Lp1ygjsbcnDRN8zbWHXHQ4we/NWXW9ZL06V5WgWVk76naGX5bhkI2jDDrjkHnOOopnh+abSXWaw0+GN5omsp59Q+dWMnAJBORkYODjtzVQS6Xp9tANQludX1TTrj7JLb+ZmBoAOMHoMng98+uKYW0Et5bGO+vDpFnNrFzNElxBd3XDRSA7nx2OD1wMHpVy5RbvTY7jU9UklXVVa7Sx0tceVOOAGXnbnqDnB5OAakvUv7TSI7bUZI9EtrSZZEtoubh0lPUEcvhe3BA5xU1vbwJqFyPCWmme3sSt7b6hOOUijXLHBwPvemT2I60tN2FrWGQx3VyjxQW9p4a06/h8uS8u8ZMkYDEhjwm7oeCPxNUtunam0E0Gn32uahdW5t5/PVsLcsdqMufQdckKexFOvDZXd/dxSSSeJNRmEd5b/AGZi0QdsNKuBk9O6jHXjArTur7U3YmW7tNA0vU42voIoACBIg2qBj7ucdSSPYUtg6aszJbm9V7AeJbzizf8Asq6sLQlJRCgzg9uvfk4Oc1egN1Fp17bWEdvpkOiym684FkuiknBGTy2FPXg47GqVpBJdGObTrRrtNTRbWe/1RwPKuSMlgx9cY/un5RUF+ls1/p8+p3sms6hk2d3aL8vl7eIzu6deOSc5yDQvME7WZrWlnafbdT0zwppQ1O5+S+ttSvQA8Sx4MmBgA4b0BJ6Y61U1OS2laOS61K41ibVYmu5bWzwghuc7V3L068jJAPJAFLeya1ptlaLq1yumJpMgs/s0B23Jik5OGHLYU84wcc5NOtR50N/pXhqCGzhjm/tK21DUhslWOLBO09PvcE8nBAIo63GnoVrc38cKSXMdtollPjS7wgfOHA3MWUgFcjngY9DzSW8lgyR3cVpc6/eIWgupbwnyTn5Ym5JP4MeuKsXSabe6rZNbXFx4r1bWbRpHjzgwXTEY4H3gB6/KR6YqtqXnSLb3GrXkNlay5triysNuY2iGFLpyBk8jOR3zQ0pEWtoxl0ZrHToG1fUY7efTZlsvsNqcSvbnk4Yfex04GQOc1PY/aoNPlg0bSksxbTtqkN/OuJfs64GPRsH3JxxioLC0vYkiurXRABGDY3d3f5Ku8o+UspwRwRgHABxzTTMkN5Fa65qk2qJpkwsza2UnWADLENwDg8Edfc1QJkN7aWk2oXGnx3Nxrt3dRCeB7EEoJ3yzKAOuOuQAOvpV+DUJLu5s7vW7mPT9Lu4zp91DpmFYBBwGU8Dnkde/OaisLnULSGVLC3i0ZLOVtTtZpPlm8roPmPJwOOecdRzVfTpbbUH1OCK0Go3epRRvZ3dwu0R3ROWKnvg9QOO1Lcdy1or6hFpcl5oVlHbT6C8kk96eJZIHOFyp64HIzggcAGqsunWks2oaZZR3PiHVboxvYzQ52xufmlXb0ODk5UY7HgVPfXsBu7O/1XUBcvO/2O907T9sZjSP5VyM4HzdyTnkg1YNt4l0+MPhdGOgBrhAG2XEiOcck8thT7cetGlgvdeYtzK2oyR3+qzw6dYXqtbz2lhgeWYhhQydBlhkZz6iqOkNeaXYSX9lpVtBJp6PFeXVwuTLHJz8yk5PYjoa1II7O81W/wBC0O2/tSTWYE+y3t18rRTA7mwwGDg9cDBHBxTLmK332174gvTqpmkazvtNtRhovKyEzzj73qTnqDQh2MaS3tVgltElm1jVrWRfsklvzF5Zw0gzjHPTgZz9K2ry0mOlxzajd2mkaXrKyXqQ2oBZZEG1VyM7N2OpJHsKhkj1Gy00WU5h0c6OgMgGRdSRStx1AL7VPsQPXNOOmwSaydL8LwHVfM2z2N5N8ojKgF8A8HDdcA+nrTuTeyux+gag1nEl3p2keXvtxpuoS3g8xWkfo2CcjI7HA9DVE2kFipiuJ7jWdV0i6WCG2i+eCS3HzSYYDj0OBkEdxUt3rtvqGrC71+5+0Q3u77bY6YPLMUijamRnH3hnk4PJHapNNmvbNZLu0+zaG9jH9huzMSZZElbLMVOC2F5wMEDvzS63GpXJ7q5k1KOSxvZLXw9pmoB9YtI0xwwXaq7v4SemT+QzVLT08xornStOMkN5bLp91dXjbo/PfhTntnpzgZwAabpsVvGZ4LaC41zUbS5E1pdDPktbKPmyp6evHzZ6jFSfbBei8ivNQFppmos96LOxAYCRcBVZSPlyeRnjOTgUaFEPyafcwDUfN1zV9JuRbyWwy8LQqcsNw/LpkHnmtS6vdRmsZbSaS08P6cEfWbG3j+8xfgLkHPTgkkY7jmm6Fea5aacl9bW1to0MarpN/dSjLuZOWZlPPTBGMY6A1StrK1gS5i0+KXXdXsL8GOYFpIHt1GWJXkDI9ASCMdqXUW2ogXTL+9t00CyLx39vHbrc6llRFdZySG5AyeCBweOlTjVrSW8t5fEd9cam0TGyvtPtTgBEGEJI+U4bgA5POQaq6jZv5Nwl/qcFnFeI2q2tpaHKlzwqYHTPXJOM5JFX7TWJks4k0vS4NK0vV4V0m7u7qMMBOOWYHPy56EDjsDk07WEn0ZGlrqzWby6dbw6HHpUZaebb+/MMjdwSC2FOexx0zmqs/wBljmfT7MTeJdSgnSW0nj/1IjXBcBenbOVBOevSrCW+mWtqRfXF34g1GCdoLyONj5LxLwrbunoMEk5zS6p/a2jQ2en3aW2gNpqh4jAD9pnglPqOW2rx2IHrmlvsGqHrdHUri7GsarHoWn38balBaWAARZQMKpHIXPXJ4JzwKboV3fTWcdzp9hFaWdxEulahe3+HG9uWfnlcjsMDoARTGt9PuWu9O8PaU9/O063Njqlzw4ROWUKeDhueOcHBHWorq7s7iaV9avmubS/t2llttOPlmGYcAMvI68jPB9qaQDra/tLfVY5ZxP4p1bSb3a+8mSCS1UZz37D3II7gU7VwFmuIru4fSobvOradaWh3Dcw+VABzyOpOPUjmmWN1fxWsF7a+VolsqDSr0x/6whiCzFepwvIxjjoas6NMLbzzoNkdZ1XSbn7ZDqExBRrVBzhTx79Cc4GDzS2C99S7bapeT6EL+0t7PStD1SNdKvZSQ7mQDLNg8rkdh+YzWRZSW1rDJLa6Y+uanpszzTzXOWhltwu1TtJz055OQfWpNRfRb/UibmSTWJtVhNwsFiPLFvdMc7cZwSCc5PB56VHFZTki41e7XSPs0kel3thbkpOVJyTj+LHXjscg0bg9u5b1PSp7aP8As2/1MOscK3+n2Vq7SpIZDkqpAyMjPPHPJBqfUZ5r5LkaZp8OiaHqUKjZeY+/GvzMp6JkjnGe3qasaAv764tvDFkkd9p8zX8Gp35+eSBOMYPBOe/J6ZB5rBur2C8lline81i+unWaEQ/6pHc5deOPxAAJ9MU9HoN6RuSaNrbWUmlaza280+ox5hvDfL5kZLHag9enqeuK1b7Q7LTLbVpNT1jzdRsnV7S2hYNFKjnMgBHHJODjBB65pk1nDDp0gm1W10zSdRd2msh8zxSxjChh/BnsTkHr1rEEmkyaRpUVzp9zYOkhS/vjnDZbCsQc57YB+g60W7Cjo9RdPkhm1C71CwS1tJoGjMOlXwZ0nJBUlVPvycdODV6G01O0guNM0yJTd3gki1DT3gw8aDk4zgjgjtk8GorO4hV0v9d+1S2MUb2um31qoUh1PyE5/rkdutT3BmIEOqyOPEV3JFcwa003y+W3AVmB4z74OeKryJ66D7qztIbbzdOea40ayeOSS0u2AlLnhgo74747Y61U82S3HnRvbarDcJLAlnLukntP4hwBnp7cgZq1MkF7cR200ljp93p0TxRXMIZlunRsgMeAeenBxUj6tLPcjVVzpfiSaSMxQxQhIJUK7WJJ6Z9uc/lSepfQY1m9zbRWwmW70GOSOaa+tYvmt2YYJLHrjp2yOOtSvaTNpaXOsy3VxaQxtb6RqFuFGJFbK5HXkc8gjsfSoIpZTdmC2nlti6N/alo8wSKUq2ePw/XkVa8yKD7Rd6daLfaYs5jXSb2Ul49y/MVXoeeeMcYNJ+YaXuye20a91S/tLQz/AGPX5w0jalPcbYp4yuVBxx+fIJx0608TXs089vaWlnJYIpmsZWytwytgsq/qcdOtRWywNZW9qSGtXlSa4uvLaSWyIOCuT7HHXkcU27if97NeTyx6YheCz1KGEDzWAyu4cnoO4x2od2NNWuaKy/YtEnlspIrmW+SSG606K3MjwqDnjgkcdeMnqKiUwssVu88934VBV1mgiAlgdl6E9OvfuPzqnplvd20kSR3M9p4gusFLhZQIZoWXjnnGfwIPHSorWMMziMFRZRhr7T5bogTMrYJUd/fnjrRYTk2NjuPJIaV7t9WzH/Z93FKBuUMV+Yn16D9auOsP2wRzQR29/b75LvN0fKuQDlhx+XsenFY37mwmneKOGe3uN6R2nzO1tnkH/PXrV1WDWUFv9tivNMEiym7tbXcYXZfusxyOowDwCKpom6vcuLdQHWLm7sLO13l2jOiSqzgKyj5wP1x+NNtL+O2059OQm80ueWOa4mjgy9o+MY3EfQdcHtTNR1O/mvLO8vBPHrJSOOwuoIxHFKoOBk9uOOTkZ54pqW18XltrZLqO5iRpdVtZJgqzBW5KjjPHX06ioVge9iNNY1GDUNLlIcyW/wAlhdRqsYYhsKGzz06Z9cGprRdV1C/1NEKwakglOoLJcBI50zu7dcfTjtWORFvubhIvN0zcVihllLNCSM7sDrj9a1EtrRb8WE9/A9vJiU6lbKWAJXhSffp2z0p2sVdvUr2+qQQ6c9wYIbiw3ui6fLKS8LFeXCjPfnA69ajkeM3cFp9ttZFmEbjUULYgBXGwt+gORnpV/wC1ht9xHmPWo2jSK1W1AinQDaSAemR75B9aqwW8MHl28pujp85V9SSOH5oWDYyuR27jv2o0bJd0ivp96iiSWV4UvbMgQQiHEc4BK52n07ehpba+8y3jig86W2mwdRhES/uhu5K8Z6dcde1W7+xDQoLiO6u7Vw8el3IKpghvl3Y9umePWqtvYzi4ezaBbfVoGZ7hGn2q8Ywccfz6j6U7Id7WTHy+TAZCx1CTRwzxWNyZFDB85C44/Uc9+aiv4WkuvIVCdZUlmuTcZSaIqMc9D6c8g1YvNStpJbjU4NPgOk7/ACpNOkYlFdlwSqn6ZI455qhJcJFYW2nFrJ0lYN9rUszQZyMM36deaBPsXNMn043N3cpbrLaKognsXlJ/eFfvKvIOCMkdO4qvE1tHafZbgxYYq0V2NxFuOmMj+p56Vq6dqbP5d3ELZNVtUjhtohbkrcKpwT78dOuDVG2nupo7wmJ/IkmLX0QjCmIbuTzz+XXqKrqDTsMt7hvtVtK3kxzWiD7PJHASLplboc/p6d81esmu4rvUWs7SUX1zHKL+0kiCqqZBJUH65PHJORUS/Z7VpAXurzSAzraSeYoeKQ4K9Px6jkdaLxZWv4ra4l8vV9rSC+eclXQrwpI/IZ57VL9BJ3d2QApNYIs73cuhLcExMsih0kK5xj6+2DVyP7XJfG2vXRNSnaKS01Nrr5fLK4ALD+vPY1UgeNt93b2loZINivpjBmDgqQWUH35I7daktTLNaSwpbQ3djOgNwzw7pbUBudvPIHfHXtRe2yK33G26xpd3Cie2triBA9zC8zFLl1fnAB+vqBUg/wBNvbueztIg0jSI2meUxWJSoO5V68jkjv1pzSxbY0uI5DpMLSQ2uowxKrs55AYnOfQZ+nWh5rx9Qi8ye4tNek2iKcMFjkjK8AsORnpnrng1XUTaRVJW3SOKS4e70kyJI80MQDxErgZJ/wA496kvrm4AgbVBcgLABpl1FIu3Kthc45/P8aaDaRXLy2yCOKAJ9vsbiUnz2DfMVx+oHTqKtSzRw+bLGlrc6bciRF01yzSW2RkfLj059xzRe2oluEs891dxWjoLfWpJHb7bLPtheMr0yOmfzzxQPIzI9nHb2ZtvK8+xkYlbkg4YqOnXk46daIraAaUESR9Q0cyxSyXYi3vb5XGAT79+/Sn3c9xcR2cmpQXMAjjWPTbxY1VXVW+U57/Q/jRswuUt62r3MttAJ45xKs1h5bM8GOpCkfjjv1FX4bZGs/sk9z5+itLGz3scIMsLFeBnvz37jjrUDpqh1u5iX7RFrUpYtIZBseMr2xwMn6EHjpVDRbPzftc4EUawIkt5YzXBzcYOGwB7DPHTqKVkJtrQ1tZjnW2sJdT83bDFjTryHauQrDbu+vbOalt4bq4v3g8+S016Sdj9t88COWNh90YHp3654qrciOPTxqFs9tc2E0skP9lbmd4BtzuwfpnHcc5qWMQotvpktzFcaZLLDOL4Qkm0YqRtLZ59Ae/TFK9h3ux99FaXFo8VpIlnHaqgvrIysftjq2GKjjr3x061Vf7OjyzRSCfS5jJHFYSMWe3bHp1/x61aniGoMY72c28emxEWN+tuQtwVbIGT7cd8dDVae7uHmS78uWDXJDkWoiCo8ZGMgdsj8c0k7jat0J76CHTk+yXctvqsUzQy/wBqRo7NbZwu3PfB4znnpioC0DyJbTNHaG3idoLuKE4udrZUEn19846VZs7e5urO7i0kXM9oluJ762lcK3B+baO+Pb8Krw2sMULzXYkudBkkkSPMw3wuVyD/AJ6ir6jbQPc3AvBci3KapJMFOnNb5RlK/fPp/jzU0DxMhghjle12rJf2/lqrREMQSo74789ORTgIbeBDeJcHULkQyWVz9q/hzgDOcc/n2NU109Re+UwitbqBnefzJ8rcAHLKfw6HtUWEm9C1c6h9qtUieOc6PbSPHazbVDhuozjk49xyPeiSW8N9AZXkg16RkMN0ZFEbRspAXJ9R3654pjLpjXVxfw21sbVpNsml7m+Viv3gOvuRx61FLbW1jbRwPcwXtpdIksNyjFjbANjaW/kc801oC13LUeowrKkcEX2aGCJW1G1ll4uWViGIxx69OnWm3c1jDbyTPHA9ncuyQQiVme1fcCpA6j+vWqcgM32aI+XBLbB3guo4si5w3Cljxwcc9ulWT9su3uL1Ymi1eUskunmLgx7RubH4dB9aPMr5DdUtAb6KwmvLLzy+6PUoiSnK5wWIwfT68VXvL0tLFO9taxT2yKHtxEQlwBkbscfp0NK+IdNS1U3FxpLSxy3DhcNC5XBA9P8APek1pdYd9IDxyGMxhNOmyDvUN8oJ/wAefWgl7jFnsoraNd9rcLdqGf5W3WTBux4x/wCzVVW/W3vRbGSEm0LOs2CPPUHIGf09ulaKi4ha5gigm/tHaw1GKTbtVAcll9fcD61ny2sSwyMsly+kiZvKuYwGZZCo2g9sE9CeO3WhJCbdrDo7q1vbq4v4beG3N0WjlsEhJ8rOPnwPzx+NStJHIRbNJCY7YM/27BBuVH8BPfHTPUdKz7s38OqvJMZYNSeI/ux8uY8cnH+TTr186OIzLKdPR8W7jbvWUgHb6de/Q0WKUkitdwWcsguB5dulwxCxwgj7O56HB+mT2NZWo7GYvK8Miwsscq5wZT03gfzHatG1murT7ZbXKODMQt1gLuUf3h9e4/Ks24tVjYnaxkVsQ8giWPHU/wBO471ZHQdNa2U9i6Lcwo6Lv7h2H9wDp+NZWlL9mGYpDFLKQPmPy475Hv2pt9AISCAwiblHOM8AZB9cVf0K3a5ScCzS/hiQyuBkSBVI3YPXkUCb7I6BleW0t557I27CExW89qAo3Bslm7nHYV11s4iSOK/nj1rQklS4nlt8eYGIww3Hk9hkdu1Ymkz26wvPpFxJ9oeTYum3A3gRsOcZ4GT+PerVrJaXMsVrBB/ZF7ArCczN8kzq2fu/X8uPWo9CvX+v8zoba+eG5jk07Zrlk/mWsFhdfvJIEIyMf/X64BzwaSwsZrgS2WjSu8H2YyX1jdMI+VPIBPJwO/P86rC/g1C+ku7mOTStaKJLbG0jMcTEfK3J9fY9c5phst2qxafeiOzvzN5h1FpNyFGBIBxx1/HPFKxppsOtkjeyl1Kyu7ZBFc7W0mc78huGZcnHB6gfWqkNnFcSW50vzzfvE4vbObCR7Qd3y9xx19zkVPMkVuxivZGtrhISLS5tYMJMyN3J9seuO9Zd1Fcx3xiv0+zak7+Yl0zYyjL7H8e3pSV5Ca0saS3kFnc3N/p9pCsMZCvplyfMzuGGZV9uuB9ax7XUN9pJFsL2VxIGnMUY3QgccZ5HGPr9auLJbz+YZZTZapBGDayQR/JOwboSf554PWqWpX0KTWmLS4j1Aswu0dsJIAeuO2fz/CmgbLfn6fBaxPqNnPqFg2RassoUgDrke9FWbTUHtpZLuwWziD/J9guEP7kdcgds8UU7GOncitb8vOdRu7C281x9ni0aS3KbcLxIynrjrjv1zQ4XQrl7K31G2udcZhPJqiynZHHj5o1bjtkZ65qGxW7ja7c3Nw3iB42j1IyYZIICBnB6nAH1PY4qvZaHZx2s8L3/AJGhxM1zBdyx4e5kAHy7h68jOcDpip2Ku9EbEOq2E2mvL9kltPCDyKs3lYWWa7C/eHPrxjp75pl3ZyLBa3NyZf7WhZFtNMSIN5kOch2GMnA7dR16GktZBcfZNTvYLZheL5Fvo6RlRC+PlkKnp9DwevFJLBf2GumzhK3fia0+Z75Z9yiDbnanTp09eMcimu43qOaC0ttSDuRqCX8P7xHjPlWMrMAu30z7kAmp7K1votTubGyv4rzWbNnlOp+eceUq/dyeCRnHc9vWq/2x/JuRp6XdtoV5th1G+kVWxL/F1z/h270yJxNZfZ/tKWa2ReaB/Jw9+C2MZHJ9M9vQ0LQtWNGSaC10qW/0x5Y7G7WO31GSbaWMjHLbQf1xxjoaLeyuJ7a3sppfsWmymS6tb2VQWdwNq8g+nHJ/Cq+o6oVv4NXubS0itJCYW0eNWXbheHZccZPb8c0WkjzXR026cahOY4jpSwT/ALuF2O4c9OCOeOe9LUnmj/X9fcWPMlksDck/2XPZCO2lsViKT3iZyTtHJ45HcA5pk0sFjEb2cRx+Gb+ZpPsMMmCrBcLlemCef1p8l/cwT/2pbRS3nimzld7pSQ8ZRVxjrg4/H8qrNqqWVvKYIzqH9pRBLqa5h3JbNI2WA/rjAPtT2Bvm3f8AX/BHpIY7NNK1b7UZI7Yf2VFCwYfOflyTzkj1xnvT7kfbNVS91FMajZ3EUDaQkQ2yxxjJPAz398delZkUCXV5/ZcV3avObnz4tTkDKAiDoGOR14PX0qzbXUlz/p9mh/tmwt5XvrqWQ/MrcDAPsM847dqLC21LIvreO9N5dwRS6NqUkk40y2PETHCrkH355PJyaetncSzPpGoSSyanapHHpEMJDqUY7tpOPbGfz7U/T2srWYRWwaXRNQgjhuNQulB8h2G5uR0z7AA9BzVXS44r24l0+zuI7e+E0t1DrFzuj3RocYDds+vPXGKXUuxqy31wuqnXBBJc63FdGC50xYQVWONSN5A988ck9RVTTNSt9Eujf3ccWsadfROy2xLFLeSRuGK9COc44B61XguLkaVPrWjJJZ3MEZh1KRpT5kxdhuIzz0/IdODUiKLWyWGx82PwxqRjtpb25QO0RA+Y5HTv09sc02riUv6/ruRvpN7uk0a7Et5qkMcUeli3l3RgMck/pz+vFF21zNeW2oqn2vxDb3LRzWnlBgEjBBPA7H6n8KLO1uPNl02K8iiWKSS9tNXlyjTIoxjd24+XPPBAIpY7+bUM6tosf9ntZ2wt76Qy/vJN5G5uenHYYwOnWmhK1tSxLPp+jSW9+8kOqxanFI7WnIit5XICnA4H48E9hTNV0a7uo7fRbuS5vdWtreNdKht5Q0XzHd2GeQDn171PCraZZ3NjbAR+HNWkS0OpXEal4FAy209BznOOowODUdsRqd2bPTriKC9tJpbmLVmkKGSJFwBwe/fOSM4IpJWK8jOub5YfENvfzxC4uvtnlXOkbflCRDJJA46jryfwrVmEIkjGsyGPRtRSW+tNPsJMiN+NuQeASeRng8nANN8O6jdW839uaFB5jtZyDUpblAyrvON2Dz06jj2706XSLWDWpNAsbmDV3uhCsWoXB2iKQncyq2MHGBnAwcgdqGGxHfWd3eW0p1l49N1HR7SP7LZLF81wrN9045wRwDxjqc1X1h7eT/iYCMWWlTTRWt3pcBIaTaM5K/rj8anvlnv7wwxCbUvFVjf5kmSXfG0cY/8AHsfjyMdBVZXh026fV/3eqz3kcgnjuY2EcM7/ACgtjI4PQcA5HSmR0NM2bmwg0m8T+x9CuZptQs7qSMGRyo+Ubs9+gzk44IzzWZCuoXmnRz2if2FLpUHl3ZjzHNdByMtjr054PA9QSKfLazCaPQtUnk1fVUt4odKkgmJhR25bH6Z9T1q1d6nfX3iCLWNStBqOsWcot5tIjj/diKJT85HPfp1OealrUvm6/wBf0ircmO30y7stMSW28J6xKlob67jUyxsoJfGRxnB6A8YHFO02aW4SDSLSOO0ureeS9h1ifMTSxqu3O4/gOcnnGKjkvLCa5gi1lBPp2oLLe2tjZynMMjHCnBOOSe/B64GKkv8AzbjT2g195LbWdKtFi0+yAP71W52kDk8Dgnp702Cjb+v62IG1WMQpquiW9zbzG1ZNXluRuALnBwCcjPsR2xT9MsbTS7i70Sx+z6ha3qQQQ6nMpCwOTkqGwf8AA8Cq155Fxpqa7cywQW91dJbXGj2zFBtQcHHfn+ZI9KsaXaJFCNO1M3Gn+HNSaS+tPKIZi4GFXcfX39OgpvYlXvt/X/BJ2ivbjVBFbRSap4s0+7ac6n5m5Gij6KMnnA+pB4waqW+tWOn6pbanDbf23dXcMo1FbuE+VbTyNhe2DgnHUAnGPSpdmqS2EZu3j0ifRrXY0MZaOe68xsn0P3eeOgPenm6aRbk6RF/ZHg3UWjsrmWYh2VgDvOOcA+34HJpbod/6/r7jK/syK1vLzRXDavrlyYo9MullzDETyRnpx3wOSMHirN7bxl45zHJqesLfGG+0qCLKeXGOTxx2x3PccVBd3U2oWsei2v2awt7eeS7t9UkBiknjC4J3DPXpnPGcEVo6Fey2kFtqfh6C4tnttPI1O7mbeMMcFsE55Hb8qSb3IUUY18sP2aOGXfLa3aTXVla2RU/Z3PyqrZ9uhJweuM1NqMF9pOlol48lnrlvHFALS3BBmjJyckc9CccZHXNWIYorO/vNM0uWK7ttUeOKHVbgENEw5ZVbBAy3XHGMDjk0RvLqN0Esraa58T6ddNcXWoTMHVokBwoGeccep7YqhxaV7bjppEW3/eym08M31yivbW0itJE6L3BHqAe/qMGqggv7qKCxuTa6WlhFLf2zmIpJcBgQuT9Dj27jvUlmlvb+Xfw+XrD6lA4uzNHiO1nkYBSMfXpkA9sVPLbrPeSaRJ5uueJrZ4rWwlt5C0QUAE89PrjuME0MrlbLMDzWek/2rotvHYadFarZakY2Bdy5G5wM5HBycYwOhpn9mWMVi+jWgFp4fv7gNBqF4oDgxrnCnoPTPPGBTZLbzLkX1zJHc3cl20d7o9sNscSxjHIHHX1yecjjioNQ062to7e1v9Re7S5ha6sLS0k3LA7tgK2enbBJAPOQKN9S5WS0Mu4mlm0+OXSoJrTUtLika4u1Yq80ecbhk+mPcdO9P1GDT2azOkxXKadcW6RX008W4QSO3QemcnngHjnmrXiAXl3qZe+RYL+xEFu2nxAqZY15wMde/b3prXNndaqLq+R4tD1K53yWGnt/Ei4AKn3APp1PWn6GOl9SxLbXNzqZ0fTp1vJ4rhZrXVZpCoKIASq5yPvAZPPoapWOp6gNTl1iHT5dQvY2kl1LzsSIGHyggd8Y6Z6jjpVm71C6uYI9NvJm0uHT4Wu7ImMEylshVJ69OOce4qnY3d5DYXOpWh/s/TgI7O9iSUB5yxBZgoyRxzx0HQ0vQrre5e0sW8MMtoyPql1dRJ9hui2EtppGyw9vwwD3onuzc3Ju287UPE9nfhHj2ho2RF5J9cfic+1WLJoriB9IhnOneH7mU3FrcXSjezKORu/TIzxgYoMguNKE2mRpp11pVq32mTcVluAx+ZueeR+Q6VLZXYpSXsEWpRXs6Q6pDqkcsptosqlvIzYDN2Geo55OeKhvNAubC8bTL/zrzXUSOPT/ALKd8IQ/MVPfoMbsdRz2NPS0MNhPcad5ln4fuzHYzzShXZScFiP7ufYfTk07T4bi82xG9isis8s9rqk2Yy6IMD5j+A79cVSE99iODU5JtVTVbu2t7m5M5S40zyCV2xjGeM45Hv6irVvc2EmYtTzc217DLcWFrayEi2kY4BOTxkdM8HGeKh0PUZESXUdKie3aOzZNQaZslt7Dcyg8j3HHtT4DZQSz6VbAWmnXrRJFqd/HtMZAywU/h29QKGtLDVn5ktzPc3qBNRimj1vTVigtrOOIbZYQNx3Ec9Mgdx1Oahmv4FxfzyWz6ffzPI+mWpKmEIOCw6DJ59+tQ20rS6u8thcGfU7OSSU3XnYEsSrhcA/h15HSn7rVMT6cktxZXdqIdRmliDCJ3b5gMfU88D0xQDu9jTFrNaWFppWrysnmWputLt7Zg+Wc/KD3GQe+B1yKqXtxPcMb++jEGpWs8VtPpQXYDEg5AA+vX3zmrN9plpHq8eg6Zfw3tzHPHLa6pIzAqFXJVWOQecAn3x6mqdpqktzfx6hZJLca1amWfUjOQy8fKML3I/8A1ZoWo/zJgtjHcwXF8NnhzUTJcrZ2kuGhfGFyDwMnnng8nrVO8tLi5sjp2oyXVtqlokaWFuq796E7trcZ6dD17mpp1t9Ou5LeKWLU7XUraMSTyRkfZ5XbJG4fUDjAPan2ME99cyaNHPbnWobw3EesySlspEBhcn8s8+lJXM3/AF+ZHeH7X5Wq3z28rpeLBcaPFFjdFGvXjpk/UjrVWeyto4N10h/srUlluLS1tpvnhZiFUNnoSSMEnnk4qwZXS6t9R0+3uZNTgtpH1RmO5Blvvc9Dj/61Tf2TF9sSwiuRcaRetDu1C4i/495D8zAN049uD0phZXIbiz1LzYba9e5fXLHyYLG12iRWj+8ScA9hjpnIyay9euRPeJq8v2We4mklFzpaQlQoUYyQPQ/zzWza2txd6w8FhcxjV7KWWddVaRkDxIMADPBwfqR0xWbbXVxG0+s6bbvI0tmY9Vkmw6p5jclVPT36dOKr0De1zznW9Ljs38pyt35sQa2EMmRGzHgGtr4d6hreiPdmwu4YLtGFm0EpG5g/BAB9+pyMetL4gsY9MhuNOtsXNncyp5eoTx8x7RllVv0OPpXIWdxGlycGRHyTJIDnOOhxQ0EZKEj1q5vZI5BPq/hxEh02NrUXOnjgyt0Zm746AHjk9auaRFcPFplnYajHrMTr/aWoWt2Qio687SxyTgYAPIJwQKraWuqSaVZ22jazFqa7DqN1bMQiRMvqTk8cY6gnnFVpGs9Shku9Rs7jS9TvrhZIbqMbIAvCtgDG7HXjvUJXNXo/6/4ZhqGsW+pXN7fR28uiazeTL9lW0Upbxp0bLcZ4OODknPrV8xTWjxwa1Zx6z4f0RTEbjTFG0OwG1i3Q4Jx9c9SKnuIbuJJzIln4j0fTUMMcr/dViPlbH8WPQ9+/FZulWhNpbaXbazJbPMxe/tr4+VArAZUYPP59SeOtO1jPy/r7hulwzyqmn6HqEV++oh2vbSZj8ijorMcnpgD+nNOFzpcz38ssFz4c12RRHaC13JDvXhiCDk8eh69eDVDUGE008+o2cmn397tS0uLQGOAKvDHAOTgc8E8k5rR0mTVbJ5NXtfsviPTdMIiiiu+pZxg7V6tjqeR26kVNutwtdl+8tG0Q29tcwW3ivQ9NX7Q0lnGoXcwx8zZ+bHQe/Y4qno+mWtwRpVlq8mmTuzz3drqhKwqg+ZFOcHjjGc84Ipslhp9lqGn2H9o3Hh6+Gbq9ju8rHuLbowF6H3yPTjmreuXupzWaS+IdLt7uDWpAI9RiXMyIh+8qjlcqMkDJxwcUDve/9f18zF1OaGXS5JtW0Q215qEqtbX9suxIolwpKqCT05Pc9DWzZ3l5Fpst/aXEWuadbFbG2tLpVMrI4Awq9D6npgc54qqqtHFqN94d1OLUdPBGnWVhqXzSSK4AbavTrycYwMEnrVeCz0qGezs9Qgu/Dd7pikXV2M/NL/BnOQMn147d6LXEnZ/1/wAMxbe0s7HXJRDLNoFzp9sTNHeLkyXAO5QM9Mjr26dqbPHqV/ppg1jSlv5tUZbz7ZFGXuBGOu3H3c98c44wKvXi6lcaVFBNFb+Jxdt/ad1cQktchYyPlz1UleOpJHaqI14z3N3qOkX02jzysIbaxJ3DyiAGO48DnjjB7+tXo1YbVtC9aT/bUluNIu47y3OLO103VSGlKuAGCjp169OMEnrVC2tNOstak0/VLO40SSxhKSyWq+bumB+U7jwMn1460+6uDK6Q3+nYs9JBha/0iLcXZgMMz9ODwM9ORzTNJbW5p0srF11y0mP2yeEt+8AThgxPOdowMZ+lIb1JpbTWtQWCzIh19dQxdzxp88+EwGyeq5XjjPHYYzT9EewA1C70XUbjR9ReURWunOBzG2A3PTGeOCD3qK5urGfUbi/0iSbw1f3MoEdtCpSMIThzu4+nB6/jU+pQXFnfmHUbKHV9G06La19pWFA3D5SWPBweOffrim9SU+rJp2j+228ev6Tiz0smKW+0pcySFuhZzx97gZxgZHNQLDrAiWPTtQh1xdTZlntC3mThR0DMeVyMAZ9PSpbC2nj8O2cela6ty98St1pUxyIwvI3MefYZznrVW51m1u7q41CWzn0K8KLHbmyykAkj+Vunt6EjJNT5Ip+f9foSRT6RJfXs8RuvCepRRA20MUnymYcN0+7n1Bx19aS9+2rYWlnqdnHewRubqa708bnZW/vMB+A7jnirbR3xvLeKW2i8SaHaKL24ksFCtgj5wzHrjpxz1wMiqFo0Srdy6DqkdpJeTmAaZLkjy2Pdj6Hj171dxPa39fcMOiTT2aXum6pHeSXE5tjYbi0wjI4LMeOuAM9uc1e0+XR/7exqVtN4XvNPtTG80Sl3kuB905OQuffIwPekL2S3bnWbI6XNaRfZkutMJx5oPylmPHXoDx1FOtkvr+0isobuHXUmcX9zE/8ArNygBgzdRleBjP04qL9Ast0V7vTNTuIYI9Sij1/+0cXzXMH7y6VV68Dlcr6ZOO3FPglSeC4vdD1MFFk+zQaZeHMjI4AIUE4+916EDkmpPMsxaanf2F3d6Hqk0hW0sbVdsLIcBsMeT6cEc8nrTYf7Ntbuystf0/7FHYqBJd6Wu55NwyrM54GTwAccZ9qrzFdX/r8wvNO0q3vLLTNdsLjQJLNCtxcwfO80h5XOcjk9M9B9aktLTU7LS5Ve3ttci1JsR3cRMtyCnOfVcr9eB2qjLb6u1s4gu49YTU3ZWhjJkufl6bmJyuQAB7c9qbYNp9rf3F3pmoXOhXtvEDFbSNuZ3GQwIHAzzyOB+NOwXs9h0F7JbXkl5oGqHy7KMGC11Mh5cnhgq9OvOR2xTfEdlb2H2Cz1/TJdIvpG+2y6hG3MscgJGVHHXnnBHSrTaXBZX1lZeJdOkjgDfa3v9OOXkjcEgsR7+uCBxUa3F/JHdz2F6mqR3rtpy2twDLctGTxgnkZHrzgA5pabDtda/wCZGbDU5tGNy8ltrMN1L9ljbJe6TZyvuuV+vHcU2fUoLbVZ73w5cy6Y8EaKltdsJHlkPDFQThcnrjgYz3qnZwWEF7fubi60O9tYsRwgE7pV6qT0GfUcfnV27U6O+nWmvafb3umLi7lvdOIMjb16s3GcHgdOM8UiU0ht1HpsD21rrOl3Nl9lJnu7+w5eXzCSpY9BlugPQZAq3d6Dqp8N2htJ7bXI9Vm+0S20Y3XMSof4mzkZUY9x6YqnoA1K+STSNA1C21FNZmMUthK251jHI3OenYDIzUd0ywzag8XmeHtYUrbQQ25Kxs4+WQFunPQbT/Ol6FLXcg0+LT7k6hJpd3JpmoTuIILEgEMCcNyeBk8cEetMiMMdzqDa5YTRDTbU2kVzpq7VSTPyszD06AHg881c1EzaTcW9prOnw39lp8RK3OmdAWHysW43YJwAf1qxo/2r7HBp+j63HqUMitfX1jdDYEZTkKWPJwOO+euKbZKWo6zNzpKWkV0lv4l0m2tzqM6QbRtZhghs/ex2Ofw4qv4cME8wsdC1AWdxIzTXltfMViVAdyqSRzjoCQeaoXNxGbuKSUy+HtSv7gzOJhstxER8uB0OMd+c+ma1Zn1G6sAb7R4ryTVWAiubRf3sUcZ4KqOVyBkjnI9KC/Mj1eO2v0ik1XTrjRtQvpVna7t1xCsfIO1eRzjJ754pRBqeo6YDPaWviGC8PlRzQrm4SKPkHA5XI+px6Yqzo6Xuo2NzJoOof2jHcS/2ZFpl+wMxiP3iD0GW7cHGDnrUOovZre3rWFxJ4S1i1VbKKwiOFlkBxIwPQA9ODjuSc1O+gtVrYSzFreS37+G9UubC4ugtlZ6bdnPmI2A+TyBk8cYPGc9afrdzZLPcQ6pZyaFfabbjT7e500YjeUYDMzDBPHAA465JqK7vVSF5db0uK4sdLDWUV7YNjMjLkMSMbsdAOnUZp+m3d3Hpe+xuLfX9LskW8ks7/wC95x+UqAeWwvvjoaLdyttBuqXNyukRRS28Gs6XYxG3tri1AA3uuQeOWx+A9TxVbT7hkSOHTbs+RYxm5nsdXJCtOBjCqeePyBwQKS2tdPk1KK3jubjw3fRK11Otyf3ZkJ3IoB5GfUjHTjmo7+6EdjbWniHTvsq3dyL59VgXdKY2OM+gyfxxxinYly1bHWum6c93aWGppceF7xnN1c3cp+Vs/MgC9OvPIz2HWrFy7RQQRa5aDVPtcqzreWx3TtHG2O2SuQOxJx6VWlvLu9mktpJF1uyuzhpTzcLEpBGTyVyox3OKmmXSbq+ln8Py3OjT3cq2lvazH92Yz8rtuPA54wpz37mpV0NWtdf18i/a6gspv7/w9qJBuGFpbaVd4L+U4w3J4GT9DjBzWXeWdpZXZmurSbSJbGIwCS2wyS3AP3i3QZ6Y6D3q1dizGoXja/pYS30yD+z473TOFaQfdYt046YPHUZNWIX1FNEs9PMsPiPRYEGo3tunBRhwwLHk8ccdeuOKrpoKWv8AX9NF77NqkdtbaRPaReI9NvEGq3JtBumUDAYFhzyOODnHQZFQ6bqNtp32nWvCt7DE0sps4dKufnmMTgA8n3/HGDmsvRZ4G1TyNIu7nRr7UbjykjkJSKOFuMbjg+2euTWrPa2emazcprdh+40mI2MV/oy7kMh+6zNjHB4APA5GTS1Q3Zq/9feXNJgtNSe00dIpfD19Che+N9N5cDuDlSVHqeee+OxzWt4e1ryvFtpevbwWcvmoqxQxFUYK2GZc+vf3+tY0U+p6b4f+zahb2epw66iubl8y3EBXkN6jIHTnIGOKvTxx22pWltZ6mdYsLfEkdwsRHkuRyrHp16HjP1pTXMnc1pvlkmuh+rPhi8/tXQ9HkCbJPLXeT02leOa2YHkbzIZcIqSDJ9DmvPvhJqE+sfDfQ7yZtjeUitg4J4GDXeHySJ1yXmzuGc8mslsmdL0ky1IqxTTjzC4wDx3z0FOcJNMjxISNmSPcU2ImKV08vIZADn19f/rU5xND9nYEfMMAjn86buToRBzfvArgRMhI46H0qJZVlmEVzl4o24J7GiRU8kOj5kD8gHnPrTJW8+28hE2Ss33j3B60iyDc1ncvMQfs6krwe1ZV7bi3thcwFpGuHII7Y9PyrVlcIpsZ8+XkZPcVnyO9hcSsMfY1BGex47VmwOd1ZGV5J48CLaEK+5HPFcxcIUY7O3AJ7iutvoEs3h58+OXLsR2z0/KuX1AMp2t90ZK/Q1zyN0WtLnCug/hyAfxrtNOkAeVWGdq7YWPc9etcFZPtIJ+7XZaVLJcQxW5+Qg+YG7kVKFI6qJisQgf/AF5I59u9aay5b7O/GMc+lZFtKt8jzqd8sfy+5A9K1ImWVHL8T8HHrWytYyZcZWVzE5wuR/8AWqzsWJnzJkEZFUfl2OrglzjH1q2ijzdrx8bcVqtzMjZRHiUSEjHShP3KCcnIPXNOUfOitH8nIqMfM4HJi3Ec0tyriK3l5mb7rDpTowEUtIuQw+X2poIkJiI/d/1pRm5wp4WP9aoNhVXc7iXt932py4uN+/I2j5c+1I5Nw4YdEAz71LM5n+dAMDhqLdgfmNWXc5UyYAXAPvUaZj8sPKCGNWJSkikiIkheRUGIp4ogYSCoPbsKb7j9Ss27f88o8tmoZsPIqv8AISBkdMUSBZESIRnknnHFMCp5XlCL5i+R/wDXqWBPkxu6q+VPFOP7mUhHBXFQoyohiCHcW4qRSEDp5eWJHT1piZMV8p0aN+MdetJhm8sxvyeT9aT5Iy6PGclcfSnKI4JUAjJ45/GgFsP3s0JG8F93OKRzJJvLEZGBx3qOWOJAjhDknI6012jbLjPJxUsZT1C4JVwcYxVSwSQROyEFuo/Gpb90f5Rng9qECpbxsC6MT29O9RBXdyZFgebJHsMXTv1pwRWZMJjjFGdj/LISG9adGGA+/nBrZkIdGm/gCrtuhGCU46GoIEyeTV6GMt+7z70IGSW0JVizDg9BV+JQyZYc9qjjQuMA/dqwMuvHbrV2IFjGRkjntUkQD53DntRzJ06ipMnoOo60aAAUMcGmlRtwakG5setRyDeu09aYEDfM+G6UxRg4P3e1SthvkPWoyf4DSuAh468rQRjp0pcn7p6UNleM8UxrUTG3kdDTCu/BXrTyCrdeDSEbMEd6leQ9BAN/B605MYw3SkIDDI60u4MuMc0bbi3EORkdqGXGcd6cG28EUAlTk9CKQ7kUuMAr171FL9wGMfP3qcAr85PBqFv3bGXPBpNDK85wwAAwfvCqMyllkIHThauTYjyxOd/FVpkK4XPK8n6VFtSkZk8bM+Afr9KniAeREAxE3BYVXkObgIf4+M1ZhBeEwIcFBnNOLAlXKOLaM4Bbr9KniLpGY2w5ZuPWoVI2AKm905J/rUgRHSMklGzz60ytiV2ZhIrRYHTiozsOUKfw9fekd96b0k/ixTpAzI8ocEjg09hWI4ljVtjZGAcDNNQb2CFyByQPenSFpR5mBlQM1DI5mw4QYVecGj0HYfFumGwvwKTcXTYBkg0jFBsMeQAvPtSErHsKPkY5+tMVwYiSIKE+bcPyoYI0bkEh+BT3zD5boRzzSKJI2RmAcOc8UCBxIyOUcEooXn/Go7mVlRGMQLonJHanOY4d52FBI2Mj0qJv3Lz5fIIwo7n8al6DRn3cscMUU/8AFznPXNZV8oR/tFy4AZDtUcKM1qTRDfKbjGAvBPQfjWLqLHUYCZE2QQMNvPLe5/wqhHOa0XuLJ/NBjitnGHB5YHvXy/8AtBal51rdxxY8ofMhHc19O+Jb03hcRSAWUkbBsd2A6Cvj/wCO2rRNNGiEeSreW/P4f1rnmrtI3WkWeJfZ7TU7TUrSa7mt7UJ9rsVEYdppDwRxz+PQdxWZJNFc3Vhrdw8ItGlFpd2lr+7bZGOSQOmfbPWprhXj0u8itLYS3mlSNO1zDP8A8sj0AHA789/Y0x0T7VaTaNFJHY6jALO4uL5Q0QlY4YevTuMDoARzXfdo852eqLCaLIyXOnTSRaJoOpO+p2NzeYZgEHyqHHC5xjJzxjjms+z1KW3n0/V9O0+SSaxUvfXdwDLHIx4UkHkZ7Z74wKje2ltPP0rfPreqafcgWkts2+IRrhmULz1HUgE5HNacGpWl5qg1LVb8W2maxu+06fpgx5RQYXcp4GW5GevJ4ouFkloZ2rxWcb6jYX88mqXuwXFkbRi0G9jufgfXsBz1pYLZr37Jf3tzFo+h6on2R/sRUJmMZAZTnrjI69/WpZbmdtKdYbKKyl0nc1xN9yaSJz8rbTycDnHBA9aiuNM0q21C50rSo5vENzJGkllNDlVifguMd8YycDnOD0o87GbT6Bo+rXdk8Gv6Xp/ntYuYLi6u1LxyBjhSynnkcjJ68DPSn3VvAvmJqGoS6pqFjOGgtYSWhljb5pMMBxnpwAQfXFO1Sd7p4rjU79dP07UxtksNNxgOgwoZOgy3IyTznoadpUt4ltYTaZpkNgLcnT7y+ufmDmT+JgcEZHI6Y6ZpDJdt+jXMUTweGNOZW1iyEoG9l2gDaw/I89O3NR6deaU13eizs5tYn1G3jeG6uRh4pxyxU45x3xwR6VWuEtNNQSTvLrmo6bfCBEDeZbmADkjsM9++R3xUuoPNJFcR38selW1tIL+2sIcrLIr8fKRycLkHpjqRQO7tYk1v7DcLby6nqMl/LqduQbWwALW8i8KrKPzBPB56U0PfroL3aW9rpWn3KrpF3LIoMm88lgpGRkYOPyPNT20NxfNKvhvSo7C0ST+0LW+uyFlEcQBYqcY+9wcZJBwRyap3ElvPqEnnXFx4g1HVoDciHTwdsdwxBIZR1wOR0B54FN66A9PeK+l3FqL/AEuXyLjxBdgNb3clyfkYkYjPPT8Tx+Fa13E2j2qf27q0lq9hKtkNOsiBIYGOeWH3sdPXHOeaYNPku1s9b1+8h0PTdQLWpisCoEbRL8q7f4c9ec/hmqGmRi5mklis2e1vENnJqOpltglJO19xORxxg8dBkUx30uacUWo2FlDBZafF4fl08mU3cny3M0MpwDt6thTnkggcYNVp7C10jUrmy0RLjxHdQSpdW13Fh4lQDdINo468/KM54xSm/wBNfUtPvfEFzL4oeJGsp7SE8qijajEng89Mk56g8CkspNQ0/TxdmUaBbWJNlLHFkXJSVs855bC/Q45BOaS7CWupHe+Rc3V5/a+oSSRX0DX8Fppf3FnOAqlRnGeuTxnJIFaCzy39pG8UFl4d0q/jW3N1JjHmIuWw38G7HYEZ7gms20uLWw0qQ6Fpc76hY3ZvI9UuANr26nA44BAJz1J7Y61Nqmjtp15JZXM82vatdQre2JsCWhDudz7gM8DHBAxntxRYRHa6ray+RqMVlJrl8yNbX0t+SUMjnEbc89OxIHSoLnTUh05J9Zv993pNytomnwtktb5Bbaw/I4Ge+TV/WJbrUWgu9XvLbR9K1dTIbaxVSFeNcKGXopbGRknn0JqPw5qbWFo93p+mCVHhNjd3N+N8W9zgMcnIz6HAzjBo8ym02Zk1/qMcV4+lQRaJaWk/2+3bhbjaRjhu+BkH26ir9lFp9zqWoQ6ZbPq+o3sMdxaXc42SQSg7n7Y4PPAwRwelRxW2kR2Nteazdza3dWFybSS0iwVMKglWDHjrx6+/FV5NN1iy0+VpCNIisXFzHEJNtxIkhwoU9WwvXocdjRoS7o3dWuLe+ubDUvFOqvPa6qjtcWWnna0MkQwisoJGS3IJJB68cVk20Go2mmm9stMXT7Qr/Zl1cSgnJkOckHDcrjsPQGqWmWseoXk9hoGnyXDzSrPZ3s5w0Xl4ZiO33vTOa2bm4g1HVLafxDqkt6moQvLNZaeNpinX5UDLyPvcgk4PWjXYafUwJp7dCUkEuuXunTrCrREvC9uF+b/9Y5yPatO7F4NIfTZb2DTIoVGpWUEfLyM/CgEc9OOcfSltrK8kjsNRniTQrONho1/JH8shLnLMVPJwORgDg8GodJsJrW5nOkWDaheaXK10l3dHcktsgxnaTz6+o4HNVpsK/YuwWsOsSJZaTp/2a31OAQm61MbSsy8sytzjJ4IHB46VTubuK5+yajqt/LqmpR3TWt1ay/dCLwjbunX5cHJ5znikGp200dwmq3UtxLOhvrKK0G6ISv8AeyByMg9uM5yKB5UrxXGnyRaPpd+q2FzJdsGO9RluD90kDPAxxweahIO7RJcW+pPFLb3t7Hplxo8YurW2wVll3k8KwwThTgnjHUg1o6LI9/eS2Wg2f2DTdXiVEutTC7g6DLMrHIGTgHGe3Ssmz1SytbaDVoLebVdVtrl1u5LxC8DR4KoTySMjpk5zjFPu7Zra1uLa+1ASS2afa7K2tiWRhISSqkc/U8c9RTsF76jotVsxJp+s6glx4h1VJ3t9QhuxujKjKod3TrxyeuPSt3U9FvtHtp7HWdQ/sqbS0S502xt/9bOspPAcfMcKdvbHUg5qhYWk9zZSC0SLw94Y11RbG6vSuA6LubDZwm7GOARnuM1Louom0fTtXsILjW9Y0uZ/7QkvfngaMgrEefw6nII4yKT1GmmPs4Sz3FppNlFpWg67gQXuqbd0bxDLFWGQuWGDjOeOhNZl4ujPbWF7OLnWNXlEsV/FNnCtnbE2Tx2xgn0xWhqFogfVNO1m5mu72GMXWm2VoTJEXkYs4GBkZ9QBznIqw0H9uvFczfZfC/hfX0EG6NlxG6Lzx/BuxxjOfYmluxOKWhkawdW0qxjhv7uGzudMiWKO2h/1skUn+0OWwOOxHPWodMsLd0ubS0jjgsb11ls7++IVk2DJAPTlhjvkYBxS21+9rFb39hZy6jf6ZI7X1zcqXieIZWMlTz0wRk5B9aXU9PtftFzbTXkt/deVHc2EVj+8hMjHLjgZGRxx3zkU9NyrXW5G95ZTyx3Gpy3usSXaMtzFnywkucR+zYPqcc8VpWlxrNhpsTyTw6B9giFnP5fE0sch+ZsDl9q+mCBnBOahuzdz2cRaK20bQ9ZIQTEhgskY+bGfubsdsj6E1RSS1Om21zbWt1f6rG7R30uo7vKbdxGRn19D3ximyVq9CbTYbYF7TQ9Pl1HUrK6+2WupS9GgTBI2ng889z2INWvEGlRXbOb/AFwXC6jA+pJa6eMrHOcfuyvRcnkHoTk4FR6nLdWSCDUtUjjvtN2QQQ2A+Z4WGWw4wWwMjsR6ml0q0jKXB0jTzbu8y3en3moMAVjjGWGRkfeHbJ6A0PuJW2RZih1OxS3mgtbbQNOvo10q7mcblLEZZiD93OO3fvzVFNS02N7e/Mdxr+uWdw0U1xckvbtAflT1PTnk5B9hVu41DTp1uBqt3JrMmo27Tm3tiVNvdFuBjpx+R9BU9tbXevW9nNdXFh4a02VRpV7FGNsmRyWZSO/BAx0PXmkPl6FPUtDvPDfm2eo6v5dxaRrdWNnaksZ45eqqw56ZBIxjqRTpEdNMMGmaXHpWjao4lhvr8ruVoxk7G5AyRg4znpxVfTDe6NqX23S7eTUbvSJZWnv5gXieE/KmVJ79eTkHjnmk1N5EluLDVb99RuIsXFlFanzISzEs/QZGfYde1NCVrsZKul3dnZXUT3OsajeApeRSgokUzHahz7dOTg1cvLO/0uyt31e/+zXOmPHY/wBm2p2SywEZPzDk4GRwMgZOas3039tzRXaiLw54f1j93iEggSRrydv8GQM8ZHHYmqel3VzF5us6ZZvf3NgjQ6jdXYMkbqwwrEE55XHBI6YGaE31G2tCTTbeeZLvTNOt00jT7mU6jZXuoAb40jGSFfkDJ4PXjAxk0yHULW3voNXt7SbxHdX9uYb43Q/drcSkIu4n0HHJA6dMVHNZxfZ7ixe7l1nVLcI2n/YpS8O0ndIMgenoOvWrAtruSxE0ssOjaHrchlMMbDyw8a/LnuucZHUZ9KLBdPQnv9LlsoYj4i1EQX+kSRWkelxHYz2+M8MOuOnrjnJqWys9RuNPks7I22haU7y6rY3N2wEhRewYZ+meuOoyazYNaWxubTVLbTJLm+t0aDULnUMyxPv+Vcg8jI5GcY4xVG0YfbpLKS4l1O/smDWaxEyQFd2XwQDjI447jnilawXSOhhttN1l7aLw/o81zqWoxxAXd4MeVOTuJBPTJHOOKxtav9V17X9QtbqSG0uFjZbu2yI4Cy8bR16465PPNdJPb6hfxGa71G08N6beB9UtYbSTavmAbVHHK5HPJIz1Fcxey29xCNN1AW0tqLqOdtZhXzCiMvcjg8/TPTFC3HL3UV7S8lt4Tf25t5FgkVW0u9yyHd95lH8wMetazlrbTUSxl+23d1G0d9p7QFpYQGyAuRnpjPr1FOmkgu4RcX7yQLZQmLTdRt4QqzsjZUEHk8DvnB4NR6ks0k0D3iXNp4lunjmguhKESaNxgZI6Z7ZwQTiq0kTrEjtY0mszcpZ3N/4etJg8sZZUnV2G1vy9j07VNAsFjpcj3KRahFdhobUGYtNalWyC3fp09R1qYwpqMsFpDbWukXtjA7XQmnIW8dCD2z+fOKg0m8vBqVzqdpb2tpfzPt/snyCVZWXDFc89OuMetG+g15BILJ7W3tZ2hk05JlY6vbxs5V2H3Wb9AeM9Ks/a2uXF1qMs1vf21uF0m6gg2xzbGwAfX25JGcHrSxTyx6LPYaebi4tmTzdTtPKVQm1gCFzycDg/mKry3C/YCwSa/wBAikeK3jllxNbsy55UdcHn3FLcp2XUtJDqPnXloltcQ61KXlvYzIESeIjIwOn9QapXl7BdSy3VhZu+lRNGZNOupwXJK4baAcdeuPr1oe72xwWt5eW0on8uRdVEjNJCp4Kk/p6npTb28iub+2kFvBZ3dpCUtbuKBljuirDrnr+uCcGhrUVuw2zEMVlGnlwPb3YAimLF57PDd8c9PfkUo0qOO5ubae8gFvbSyPDqMURxK5UFUY/yJ4HSnW9zcwX13JaW8qatdyPDc6atvyUK5LKO2ep/MVCly66VLbxR3UmkCRZriB2XduxtY57fgffFOwtC15lzFMbwJJp+tSqvlW0duBFPGwwWGfX8weTRpMhk024hs4r2S1t/3uq2q7YyxDYJB68Dr+YrO1Z7jTobSW723NvcIUtpvtG6WABuM+nH5jrViwMsjy2sr2mnzWm6VLwlit0MZVWYcHB4yRx05pa2uJON7DZ0iFgLmfzLnTpw8dmPPLSWx3AjcP5Z6gU99L/0o2dxqFuLtT5qaj5pZGUqCqE9PbOOvFI99dMp1CKKO0vrmUwy6THasMoy/eCnpk8+veqzOtvaxW0s8lxpMpU3EsEY3wSEYwc/hjsaLdguk7iG9Or3L3awR2mpK4QWNvF8k4xjcAfz9jzV+DT7a02R2322701wkl/GgUSRNyCBn/H6VkTLczXVsEe4MhQR2UysF3YbAyeoyPf60+0tXjuJBlYr61I+2QSTnE4Vugx6/jjtVWtYS3LV4lxLqUBe4m3pgWDSTD5cN8oYj1HAqpNbTFpY5bgR6iN32mNp/lnAbOAR/hwafdTxm+vL+3t4BZXAaP7LksYX/vY6/h361Y+zWzxJaTXMMCQ7p479Y/vMV4Qtj8M/hStZA7MLh7VU89PK+yOrKlizMTA5A+bA6fTv1qu1ykUBgeSKXc/mRXyRlm5XABY/l15FXnuJb9INXttkertIIhp4tyEZduN+D/L8elAu4rawuLFY7u50h3WW7wqhopCNpwenX0PSgqz9Clsm1V9rxG31BFjMcEdvtjnA4z/npSafDNcaLOgsLmSCNg1/EiruQK2M9j098nsKnBuJLzT5bySdwIlj02ZZwCpD4Xd0PI4Gevel1RrqwlngASO+RibsC4IW4jDZPTrj6cVWwrEsunw2VhZOUuZ4rglbC4jlC+Q5PGenr9DUJsLuG8vLaeSC31KAPLJKZz5dwowQD/8Aq4PrQFhfT/7RtzaSWtxK8R0khme3IH3xj88d+tXF07TUuRp0+qxyWAUTpfW8bOwkK8IWOep4z0xxipkUtehmS6s00VxrEMVmB5vlyaWIyBkr94KM5PfH41ake3JsbE34n0m7KTSXccI320hGNu45+mehHGM06V72/wBTiElpJb6qfK+xbIQiSqOMt6Z6j0zzUN2ziGRbeC62x5bUrWQqPmDYYqB+ZwcdxQrMhkkdhNCbgXktwLpFUaZcxrtSbDYxz7e/B60SeZPClnaQXMGvAy/bVMoEbIOeOfT2znpxVKSaIxF3eW50pjLHbCS4+a3fsSB/k1dt0Fz9n0W4ntLdsmaPVlBYlivCs36A/hVIdluQ6RdRQxfbHtjd6TGxR7CaUH5yvJAH5/rVlgmmW8Vsz2FzFqSxzQ3XmFzZkt0JPPTpzz0plqZo7wXSRwwX9sY47e3WHCXA6AqOnXk5PH0qSREg+aCVpbqRJG1GylgCmFQ+TgAZ/nnqKndjsrCqUlmjs7mW2tpbEObbULeIsLtg2QpP9e3Q5qeS81J9SeWO2mttduCFNuIFUSIy4JA+gz603yLJnKLPc3nhZZ3WKQSKJY3KggD8f069KS6nNmg/tHm/nii+xar9qLGIAn7x7Z/XoaewkN0qO+tI7xLKCSWBYla/smkC7gGwSoHBx6A571NPIU0wT3EcV7ortJFDatMTJZt/e2/Xn3HNVoZHu7KK2mubWwu7eOYi9Xcy3jA5AP49+3TvV6zmlsMakLby9ULKp0s2/wC7dWXBkx/TqDzSb6C9DLntzp0sVvf3tq6yiJ0vxKSIsjHX9Md+lSG4Wa5tknMVvNZxMlvfxRHFztbIBz/9fHQ1VN3GizpC8lzHdR/6bbtCA6YbJVSfyzj3qxNJAdOj5uJNCWdxGu4CWJyvQ/5wRRa6Kui6FurmeS9/eWmvvKpWzFrsVkZepJ6Z7dPWq9rBvmuRpUFyf3G/VrGRgp4b5ivpnvg+4qO+lkCRNeXaXMtxFCIL0XRJhAOPmxjP9ehpYIopLs2xnisr2JJT9q8xilyQeB7/AF7dKNbNiXK9DQN3apbXNzJb3F34ZErx28Us4LQSFc9O+OvvWfELfyYba5ljuL64SL7LfGcs8ABxhvx9+elPtp7ia+8xLQW9/vTbpwtz5cwK9QDxz19jzTLKHUUi1CO2sjK+H+3Wxi3GEKcsVHXoegzntQGllYvQaaZ7j+z4JbPT760jdjdea228UdAT0PPfHHTnNR22pXMd2NVFpYAowSXSypKspG3eqnjrzj8aeLFG0yKSX7TL4XWchb2IL5qSFeFPt79COKiu3YQW891HILl0jFjdQyBQdrYXcOvPvn3pWdxu1l/wStHceTps7xeXfWt4mZEMRL2p3en+c1Nqlw8OlRWMhiezjuWaLU4YRksVyAzevbPAq7bWF7dXl5p9tB9n1JY3a5YTKI5kxnj0/LIP51Snt2vdNlmtIpDosDoLq1mmUtuI5KqOvqcY9RRZbCu3qX7a7nN4l/MHt9YHlC0h+ygRypjA3fXtzweTWZeK8L3DwJL9ol3i9tZogAoDZbaO34fUUg8wWdm1xJ5sV0qi0mM582Fg2F3DPp09R1qe7sJf7SfTbq5so9Qt3ZhfxykrOu0MAW/TpxjFN7hzX0KlvJENMnYiafRPOdYi7ASRSEAjgf8A6jT9QF3paxQTzxPqkpR4dQjnJ/dsuACf8ee1Spf70uNTis7E3AYQPpCRkiUlcFlUZzgc4/GlSC0P2a2juPN065jQzzmDL2jD+Et+me9F9QWuxn2N643zD7OiQlftFtKx/wBIIOMgd/f0q8zq1lHdLKsttJuWK1jJZrUhuT/9bvjNLqFs86R/abjyntIwNMnWHCXAVuA39OTg9agl1Ro7eR4vtEWqSu8N3ZeSMBCASyqB+J7+lDd0NaPUjjVnnntBd2hmjLS/bgzfvhgEKT+me3SszUtShvElEUUcVmZAklrGDjIUfMF+vOPxq5Oi/Z/sSySppIk3JemD5hJt+6x4+menbrSySzQWSXxcnUExCbIW/EkYX/Wd+3bk96NA3RnPATqERN7E9wUDLNJISAuPulj69Kk1u5t2dLlUgigdhbvaRggxvjG8A8deSPxqtqMFvbXkENtetcWVziT7QYxmJ8Z2liMdePQ9Kn1O6nZDPeRyfbnxBLB5PIjx94A9OPx71TFpdmLPctZXE5lkjnWNv3sikkTAeh9untVSSTzpCokjzKpaJ8n92pHTNXbuzc/ZoMPJGiN5Mm3/AFik/rj86jvrdbK2QAsLR/mMhABDgcj/ADxTJWpkxRzM8So/mAIf3R9ehIB9a6LQ7RY7gosn2C5ORL5h2jOPQ1j2UlvNLEbwTQBslJourHHGM8fnXU2NlctYSG5gN/YJtkuLqD5pFXpy3b0o2QGyVNpCkus6eYrm+gjNjdQkKiqGwWwOenbnP6Vfjs40Y2F/Gmp6bFcJK+pWHzMobgEN2weD07iotNS9gtbe4sJIdbglaS3j0+6y8sUZHcDpnB7c9c1NY2EbFE0CSSBnts3tjdyeVGSpzjoTx+IzjHes9blX7Fq2hktbV57uIa3pzCW3gMkmWhI5UlRyOBnn86j0uW6Wwube2MWp6fPClxN5cJeSArwdpPPT06+lWNK1FYHn1nS/s1hfQTIP7IlGVckYLAdODzjPv0NTIJ7nUHjsEubLXpfNt721lPlRHPIIyB1+nU9cU7stWW5mygTWCXU0dxqHh63kMcbySANE7Lwcf5z9agmtHsYrd55Y9Ttr6NJXaONpJbYg4IPccd+47CtC2lSfzZLOK2097QI01hcSFhO6nBIGSOvOAcDr3qtCt7L8+lvMNTuDKt3phi2ny8buM9D/AI5FK7uFijf2dlY3rynz7zw8peOCaSTDxSEDBx/Q09pRPZx6ddmCO4yZo9QX5jjGVXP145+mKW0t7Wy/4mMcH2jS4SEuNPvJAxLkckDnoef1pbe8S1sntHgE+k3ciu8wBdrYE4Ayememe/1oa6E6bGg32e9n+138t5Zaosaw7IITGrR468jnkD86KZcahHiIa7b3F1CI1SxuFlGXiXjnP4e/rRU3v1K5EYS3K/YfsgSIzWBY6tewTZ+0IDgqCeuOOeo6DNS2cP2m0tJRZTyWcp36NaRMpw4YYLAdOmR7cnFNuIrRtIch4Y7PTc+SxhJfUOfbrz/3z70/TIJYJLOGCa2n1HUYN9m4LKtg2c8nnHH0Dd8VZlbds1ruC4tv36O76ndFoNVjkiytmCQCQeMD+fUYqvaadLMblLaW2srawV5Pt0o2PfL0I3cnjpnqOnOalshvt7t455DbO/la1cCQF5CGwdpOfYHngDirzPc2rwQTwXISziD6RaFQ7XCE5XIA/n06mgvYx7gPNoguL0raeHL64/dWtvJhvMC/Lkds9ecjvWrpdrfWSWkNzBd3GuWQT+yrUhWHlgZDED/DPGTWTq/y3FvfX4iu5dQDrHYLGQtpITgM3PHt2JrYtra+MdxBZMkfiGyLSXOp+cQvlBfuq2ecdM9e3NKWmgRK8+rK2sS6hAJ559QhCatLJFujtnZsbVxnB65PAJxirUUCWOnajoOnSQ7ZpBPBrN1EQAijJVW6DJ4J564qsjWVraG+jEsHha8dVuxFKvmvKFO44PHJ/ADpS2y3U+gfYb8XdnaWpa60qGMA/aWY/KCep445Ix1Io7DXoOvLuPVNPgu7K2gsDYLHBeYYrLcknLEDg9PyHTrV24g0qC8tp5YriDwlft80UM2ZN6r0I7Z/H161Te9uLzVbbxHLBs1WGTyZNE8gBVjjU/MwHPv3POenFMa9sba5l+1JDqialbD7PDEDttJJGOCT+PHTP4U7O2gtG7sfeWrzwy2F282nQWkBubCIxqzzBmO1T36euKNUAvdJk1O6NtbyW8kVpc6YIzHJKi88Ac9DnGMgHOabbW8zXUmnMkl74ltriL7NNDLvXagDHrxgd8Z59al1jUgqWmtRSS3mvK0r6hbMoMagAgHjjgj160vUSfu/1/WhQhaKFJZZo/L8NXrNNHY20o3K+MLwcfqcd6dfrfXdimnaiLm21KztVGnWyqpMyuchT35xjnGOp7Vbs7WxiijslubW9GoRoHuXyGt5GbcVU4xwfoDQjPNeXFijw3HiOzufOj1VpPk2RjgAk/gevPHvRe7sNe6huvzXEV1Z3t2kdxfB0iuNFtoiFCKvUgf/AF+uarpqEGnfZ5dQiD6DdxSXUVnbynEDE4UsDwMk5GeDg8Zp+nahqE93JrdjaXP9pRW7tq0rkEbW9ATnp/8AWBqzc3dvpcN7aaYHn0rUFitp725iDNAW5YDjHJ9BzwBzRsCV9VqV10wxOLK+eW41CO2Q6ZHAwaNNxzyevT/69MvLmS/mi1sCKTUvtBhn0YQny/JiyAxA4+965OeRxUn2f7ZaXNlYvF9rhuGu4NVlPl7okUfKp/QnqM4xVc3QuNLg1LSYJreeK2YanMZPuq55Kg/mf0zTv5Ce1kXt8FtFZ/2oUvdM1CF7y3s7aX/USH7pbJxznIzweeM1l6obwW4tdVJt9VsLaNLG2tVB86Nmzhm6npgdMHrkVpXmmWsUstppkrvot8YLc6hPDzAxGWCsBjn269OtUYtPlutSk0/TpI7vVLC4a4TVJGPzxoOAM9cHHPJ7Yot0G3Zf16ksWm2yW0erXE8dtYy3ot7vSraQo7Ko3Dj689PcVdtjC1slpdOdM0S5E1/ZD5XlLYIVWPOM9Bnt1Aqnot/NFL/bNtbPeT+RJJqf2ld8UTvwOOv8uenSpLCzsbeSXSwU1nULhYoLO6ilKrBKxzgE8cHHQAHoelJjunqiC4bVBDYGNI9M1HTrFRNFECk9z5hGc456dO4Hrmtm1t3jtNQmSL+y/Cl5LHYzO+GlDBcscHoPp275NZH+lf27JOZZrnxRZXqxNbjEgaNFyW3d8ZxgZPHpTr3UER01W4lj1OPUEllmsQSFhYnCsyjgcjPXk8imt9BKyV2y3BGWV9NiMNjbTXUl1aazcfuyY0XGQ3bPTPXnGKbba3NBpRv/AA5bXUUlnasmq31wQ/mIxwxAPPTntjoKrDTZglvpWrfabme3slOlRwlXQhuRk4BGffr3zxS6zfLceXfapGILtLmKzudBtFKCWOMZPAPPr3PfkUCbtqLYwCyubzTtMNrcWV+IoI9Qu48eUx+YhWxgZPB9cgcVEltLfI62UD3viWxvTNLqDS7laNFxtHrgfU54oZLN0CT3Ii8PX0kl9DZ2RLPDIAAqsSe/bPB5OM1I1tqP9nIJ/K0i702yEiWoUie7DNkcg56ce2e+aL2dw1at/X9IzJruxt0ttTsCmqTXEMr30dzFujimY4GSPQ5HoTjFXxYpZXkWjSltY1JraNdNmt5v3MDsQT7enbnvUOoxQXTm4SL+xtBmmg0+a1DAS+Z1Zgv0OSB25zWnHbZifRoPL07TJLh7qx1e6j2syxjBAYdM8jPJwcYolpoNXepUm1y7utZjv7uKXVPEdndrDJamPcpjQcnIHOOR3PfpTv8AQrK/S+1fZe6drEMt1FYWcmPIkJwuVJA5bkZ4PJwDTbG+cabFq+hxSW15aW8iandeZgujMAWCnn7oz7DpTZ7Kygvp9O0mMPp+oJFANUu48GGQ8sqtjAyeuODwKOuhUnpbcjfRnl0e7tdcnlt9a0u3SPT7IAMZEPO3AGeRxn8easX32a508eIbySG3szcRWNxotq/lFwvQhe/qR25INVfs8+qS/ZrITXPimyumuJdQMufMjQYAUH72AM9yOnSq9xd2cT2eo2sh1S4uFb7fFeQ/JDMxAXPH4dcE49KTM15ly+0q7srKy07U86foV4Z9S09IirOXHCoxOexwOenUCqavqBtft8oh0a40q0SCe2jys9yG5JA6nA545AJ65qSXTp7vV00S5Z9Y1SDy10yeOQtDE5IY8jj2OByeD61Y1DV7v/hJ4NVu0XUdat7ryJrF4VYeXEDk5H/1z37Ulf5jdk7p6As0EUVwloJdO8J6jNFE0kmGl3KuWIB6ZPTGfwzVWxhv9ZWCwsI7bSprSWe8j1N2aB54lBXIPfqO+RnGKlub+xjv7m+1iKG4stZgkuLW1tJsJbO/A3L056jPBOeBxT7mwafRvL8QXMttqej2scen2ZBBlRgDtOOeQOvX1zVX0Fq1Yh0u4kW0gvdHt7u3tmtjBq95L82PMYZIyevr09q0baygjuLjw1pUttcafeToIdXuV2FAi7jtbGM54PrkDrzSzizngt9fu9o0C5u0t59EspNhJRcg7T78459eDUV3pM9pZCDVbk6dYyxzajptoFV2yTtRM9ckEDnjjOKClfYr2F3dtNv0q0nvNd02Sa6vLmSQMronyrwTz0zzn0xioNNlitb63ubeOK9OqW+26muosrbzTN2IHGT2yAe1QC9ujZXN8qw6PNp1tHa3NsMpNcswyxA47HOB0B681racqNYeXcytpfhC/mUB2Ku/mKvXvjOOMZHHY0W7kp9UZ0/hkreajoQd9X15blI7W7tZt8ZRQCRk8cdDjnIxnHNNnuLextre+tIBqGs/aXXULF4tyqFBGTjjg+5Peq+mPNLIbSK4Fg1kktxb3e1o3uFyRuLH8PpnHep47izknF7pSXGn2Qt1sNTlBy7Fzlmx1BxzxjHY0aiskieXToVvLeyn26jd3VsP7NEMgKQO7c9en6Zpxhv5NRkS8Qya7p0yWkmnxR7vNiQBi2R6Z6YJ75Iq7p+mNOkmhaXLb2enzTma01e/j2sBGoyFbtnoTzwce9Zul63cB/tunj7NrNkk01/dySEedH90kbjzjA6nIHHPNSr9S9vIi1C6ih8i6MsMthqrSSJYQynbC+MKWUcAE8jPXrVxobt7BNM1zzvt1pahtOjEaspVjkK2ORn1P45qBrfTSiHSbeWXSNQhjhu9Quo8m3lY7jtwBjOTnGAelTqUvL6XSLCRbjUoLrzoNVeU4aOMDgE8devU9jTvfQq7vr/XUbeOuo3ia7c/Z0KXEdpPosSlQyIOoUe/J7jqDViHT9NkvIn1u48nRL9Zr20tbSQO0LEbVVgc4z2JPODwKg0+dRbnV9NtrmTUY/Nk1SSU70G75QQOn1/Tiqsuj21teXGn2Rj1OK7SKGC9lBRbeVznG4DBw3HYHOKe5LSWtiOaB7mFzculnqGlQosFpFFte4UnODjk8dPT3qy0kVtpsGsXEWNFv7sRzWNjIA+5V4G046kZ/Mjmm2clzb3rpawS6j4p0+4LSzlvMjMUa49fmx+JzxyAadbSjS7+DVYootZS8tXa6SWL9zbzyNhcj8e5AJ6Yoegv6/QptDcxo8VyZbIC2e7sQVDNJubaqE9enGcj3HNGozOZor2NItOe1hitbq1jJSSdjyTjrwOeOgOc81LeQvZ3EujE/wBoeIEMSWNzHMTGPmyVB4HXqcdaupeuL5NWMUl/4gt5n+2WssQeIKowWyPTHqT3o0S0BFKeezhSeUia28NX9zuIhKtL5iL78dfr+dF9dzXOmwWV+Y9PbT7YyW0pixJcs/3VYnr7ZxjvV2G3s4pgH8vWLfVLYhC5xHZ3ErcZPTjPTgH2pxtB5t1olwf7R8R2s8MVrcwvmIhQCeT1x045yMH1ovcWq/rsUL7UYLyT+04Ihp9tEkFhf2KSNG07fxMo+hyQOnXNW7K7SKZLCfzbfwxeyvdwhJAzh14Udf5n9aJxDdtZatbF7vXBNK1/aSxhoo9oIBIGemPfmqGqaNBa3/kCSPU/tdsphlXKpBNI2cgjHT8ATT8itUW73UrrUNPH20xafdaRABFEY8S3Ks2QPXoPw75qGea1muk1sxRQaRPcR295YW8hXcVXrt/zjrSR6RcX+pJZR+Ze+JbS7CxOsoZJERcnOeuO3XmorDUEikk1F4HubkRym/tpYcxxOTtzxxwQe/XkU0khN31ZHq2lRNYi0vpLi30C4E1/aRxMGk3HIVTnPtjJ+orybVWm86M3KCKW2CRmEjYxHUcY9P516hqGniyP2G3uE1h5Io/s5hkP7l252gnjjp7/AIVwWuW9xLqcskiSXOsJMwmQ4dcKoAwe+MYNN67mbaOk0jUdG1FJ/K87Tr2dkWOSFv3ca8BmI7464HU9a7eC2vNMEtwl5beK9J0xBEoucbQGH8K/xY6npz6kV578P9Vv/O3wWFtqKWSmWSKSNcYYgHdn72O1dVfJp1tsttVs77RrsPuu5pCQjI2TGFUHA9TuAPbvU9bGmlr/ANf5ECLZzTRDTr+XRLtZC1x9tOINwOUG09fx74xxV+Sa81RJJtc0ddQk1HDpf2w+eKNe4UcjI5PUmobC8v8AVLhNOSyi1y0uBtfyeZo448H0yuVHPU4p99fxPLf3Oham2kO+23tNMbBdlJAbB6Dnjjp1qd9BbbfcWVnjs47zU9C1FNQtI1W1tNNvzvlYS4DbV6deTjHGDmsq3t9KSWPTLlLrw3d6arG7nLE75Oq7gcgZPIJq35dpYalaQa9pz2EWlRfNe2PJlkPKkseODwAenIqeGy1vUbKOyt7m114aoTcXqkjzlRTyC3VcrwPbpjFJIpX6f1+o4DW7rRxBqFnBr/8Aa+2b7TbEyXixxkYxjlcqPUkj0xVFpIriLUNR0W/e2ufOFrZaXecyMj4VguTgZbqRggYJNJplxapeXlxpmoXOhahcOLe1slGFRSQHJbp1GOD7nrVh57Wy1vyNdsLXUbTTInt1utOP3nIyrs3GSDwAffrVJJbDumJf6dbabfxW+raVNp7aVCwfUNL+YNMwypLEY68DPHUc1Xs1128tEs49Qi1uPUl+03cbsBJhcAqzHJGQAAR27VZ0+W7exFhpOsR38bMb2+sL9tqxbOg3Hk4XjnOTzgVUnu9IvrDfPaXGiald3ImhmtgUt44xgNxxkd+OSTQtHqJbFGwNtdSXI06WbQdWurkQx2sWUgEZba2W746cHk9eDW3dxy2f2h9a0i21jStHU6elzZMAm4gFSSPvY6YPGeMk05obmG5ub6WOx8Q6PZxmxikXjDMAVbA+8Rnocc98inaZo1hNqdnY2WtyaQYYhLeRakSkQmX5lUA8/nkZx60mJL7Inhu3mm8qz0jVd63Kedd2F0wjjQryFJPPQYHXnkVDqN3aoJ7q6s73w9rF/MrWstoNlsqg7W2nPPvjnJqDXLxtQMkuqWAivdRlQ29/aKVjCrw2FHPuffir/iLTL7SbYTpLH4k0W0h/cQ3jZZQwAYhRwxHXtn3xTtfUbbt/X9ISa8ksbzydVgtfE+k6dCYllt1+TLDIJJ4bHb39xWf4aSS+xo2nasLDziftFtefLCMHKgk8nsBnvUtjaaZJb2FtFf3ejaluLXI1DKxcDMfyn+vfGOtPlvZZ/tFxrOlpcnUQVgu4F27WToQoyecZ9PXFCQXvr+P/AASK+uFmtrmfW9Omt55ALe1vbb91bxleC2AcnA54yCeDWnbR3UjW8GmXdv4n0mx/057eTCKpxtYc8nHqPrjiqOgalJBMZ9I1CG5tdOX7YtpqaFiXPDKF4HXnI9uM1Ff2XnX9u9xFLoeoXk4la5lJSNkY/wAKjjgnPODn0zVdLE6OxZs1tIYTbWtzcaHqt5MQ9vMxEHlMdw69cfnmpdQSQwyy63pH2jT7ZDZpfW3yRhyMo24cnHvxnjPSm6lJqOnNcXmqwWviTTYIzYxXpOBE+PkYKOWwOeevrmqulD5ba203VjODGLme1vj5cKSA5KkHk44weQSRUpNIvm0t/X3EujWuoR29naaZe22t28oW8uLKRtoiZfvKSck4XgEZB6gVBd3ejXzahcxi58P6rPMDbRWilYNucNz3/A5zn1qHUpYr6F7u9sH0bULuVZIrq2BSAIOGwMjOOpx361sNLdiM3aJaeJdC0dQgPAGGHBAH3sZ9ufUin0uS9f6/po0pXnPlWWuRW3iDQNIjyLnTQMYYcZYkBsE47d+pFYelWF9cumj6Fexag+olluNPnyWCDldznkccDPPepLayt7qCwttL1CTT9TnlKXdrfErAqZ3JkEc44xnvg5o1zVHvbye+1aymsrpFFpaXum/uIBIgI3DBycDORyMkg0lqH9f0/wDMjvZ9HuZtQu7iG78IanFCI7WO0UrG0yttbGMjnHY49etNv3vLTSrTSb2ztNZ08OL2W501f3209dzds9BjnGeK0LfTdZvbA2yGDxLpWmxC+uFiIUc/eAY8tgEDj8uKz9OtNKutJkfTNRu9O1i4uWiWxxiHyz0BY8HHT1zz0oC3RGLaLeXM8kGjX6y/bJDbGxkJ8zYTkAs3vgevfNbVjZaRbancTatb3fh66tLYostjlw1yvRi3IGffI65zRr9+sz+breliL7BEbGK+0wkRrIBhWJHXHIweOoJqa3sdXls7Sy068PinT0j/ALQubdQFIZR8yk5yfl6Y/AcUb7Ct8/6+8hRdTj0+K1mFt4pstg1K6FpgSL2YMx56cDB6duKxdM0yDUWji0y8xc3t2Y10yTLARtyhLng4PHPPfitazg0i+sL280q/m0TVb6YQx6eoCw+WThsk8Njpwc55zzS+KdRUQudY0hXj0yL+z7e/0vKpvAyrMwHOOgB4ySMmi9irPRv+vmUrqCz07V9UXUbeXSNTtF8m2bTyVi8xRhjuHr04yM5zVxr++gt4LW7t4PEujWQ+2y/ZVACsy4IZj97HTPHsOKq2FhNA9pPFf2viG1hgN/NaXLkBHC4YZ6nAPUe2BUFk2mG3jUXF3oeqSXO+Y3Mu2BIjyq7T97A5yRkn2osJStp/X+RSeG3uJLZNN1F4pnkMs9neyERxAHcoOeTgY655xV7VJhqdhHPeaUbDUL1xIl9aj5VjXIIVQfTk9+1M1ZLm4sEutb09JE1CcRw6jCNrBEzjag5GRyevpV2ymWymu5vC2o/bYZcWkFpfcyssnDgduvcY4wSaFYdujCNdQvNEN6JbXxHHJJ/ZkKH57hUAzkDtkcnvjkmltUgie71LQLyfSb+3CWtvY3Ug3yswAcgZwMn0IwOaow3lnpeqnyDc6FqWmwGIiMbg84OMscYGeg7fXNX4MmWRtf08anZ2iNPNd2ABYvIuQxYcHBOB0746Un5BoxblodNvxFqNhcaZd6bCYzqGmcq8zcqxYDB5JABGOoqe4kv5LCQXscHiTS9Pi+1yywKFO91wSzE/NjoOn0yKzIDcyadHYaRqY1BZEa7vbW7+UJtOQNx5OFwO+eoFRRNY/wBnWgtLi50jVbi582aOY7bUoBlRg8HB7nnNOyGn0/r/AII21ghe0shpeoyRGCM3NzZ6gf3ZkByqqCMnA7nIzinWstldw2dvqtg2hX085vpb+Pq0Z5A29OvOTz2xSXkrX4t7nXNOWN724EqX8aklYhkEBB0yeeOT0q7oU15HqF3BotxHrKX8jWsUU4zP5WM8E/czjvzjvQSt/wCv6RXuZppAV1WL+27O9IuDdRHdcCOM4B9VyPqcemKTSUuNVUW2iagt3LeyvANPmwWWEjI+Y8dRj175FLd22mXFvdmze50TW/tC20dmSBGwB2yEnp14wD71Lqd3iQ3Opac9pNboLG2v9PykIdepyOT6Y5Gc5NK4+hRuFt2t70XEE2ja0JFggSIbYJCPlcZHB+oPB56Vu3ut3s+kxnWdGh1PRtFQ2MFxZYA8xgNrE/x46AEY55JIrMu9Qvo7CebzLHXdHs1+QNj5ZHXBOD97H4fnTvD1kLh7eDStUFpNZQm7urbUZCsfmJhlwp9D6gjOMDFJ7lLZxHaLDf3kEiadfxXllaxDUbiy1BgoDqeRzycevP0p62lhraRq4m8P67qt4GywKWoiPUgdCPbrk9qrl7HVCBq9o+j6rqVyLs3wysYiIwQFHHXn1zxitm41HUTps95ex2fiHToC2l2cjnEid1IUcnjkg9e54pvuRt/X9MZqs5XUrmXX7CLWLCyiOmWt1ZgbQ4AKMMenoeM5yc1PoNlf3mnWei6VfnU7aZWvdRsJSI/KKYOCx55Hy989cVlWYgt78f2RqMlktjCJ5bbUhxJMvO0A/nnoOOvNXhdwzNPcajZXGkeINWlSeG+hUrAsRwGO3P1PHOeKaeha11/r/L7x1ncWgvLzVNMuP7Luw/8Ao+lytvBwMMV7dfT61sm1tka0hWK+s9TfMl6kjBI3B5XAHP8AgelQaxao9wGvbeLWNB0n9wL/AEmMKSXX5ct04PA6dxnNR6X5FvoxSR1vZLtvllaUyXFsF6e/I/MUPYce1j9JP2adR+3/AAZ0e6KeZ5YES59umfpXrRWS4lnlWMIdgbH8zXhP7Hupfbvg5BArqY45HUn0weD+Ne5yqiTxukpeNk5x6AYxXOux2T+JlqBjOY2lnxlCFPtUcUyQ+WzguuTgD+dCqlwsAijPmchh7CnCRrmIQOBHtcc+ntQTqVzvg8+eJPlDYGfT/wCvSSBZLee4UhHBDFe4HtUshaKSeBz+7yC+Pz4qK4jBmeSDDxKoPTqf/rUpeRZWZhPaz+adl1JjaSOvbFUJtsZGn3Jd1OHZ+4FaM8a6k0k8Zw0ScqOhI6mqfmfbYZWkTFwyhUz3HbNZgYupwGJZA2BA3yRnr17iuZ1SLyHkiY72QhVcdDXWXMXMVhc8mMl95/r/AErnNQgkkXbIBG+SynuRWMlY1izGiYqScAnkV1ejzEwFiczRqAuOpzXHIwMnyE89fauk0ORvNj2jLKwY56EDrWSLex3liSViMYA2DLjHetiL/Tt86fIVHIHXNc/YXJCvcKeJmKkD+VbcGIBGsLkqy4b+tbow3Lq5ugXyFcLge9WoG3+XmTaSCKquq7IzGM4HzAdsCrEQSZYnWLDDg1qhXuDA4RGk6seajkyn7kEZJ/SpWCvGSY/nVqiK7i7uPmzketWgBjtQW4+/6+gpzHCBY/vjg/So0z88r/6zP6U5WCZlPVuopAPkYRsNn8QAPtUpzbMUQ5D/ANe9NjAgVy3O8cU6MYR/N+9njFHQB7xta7yrg5HekmSUPGVcHjPPShNrpIJOD29qawi8wpvIG3H0NNAQTCQIhUjJ/nVZg6xBxInmZ5/+tVnEUJjLEnNVMQo4kIJG7ilsA4CTyhIXBfdzUg3tEXyPMJ5x2qujRo4cglN1Sgx580fOu6pQFlfNZZDlCwqVPOZyGKbggqniJvMfewUHnGRVxPJk3uHOMcU0Jj1WTCI2OhIqjI0i5QgYJ4q/N5apG4fnH61RunTy928k96iT6DSuZjwF7jCHk/e+taSxOqCMgHaMrVLS1aaaR2GVBNaVyyrggkfSnDRXM5K5AfuY2dOppUAY8CmEDccOcHnNTwr83Bq+oloWYExyUrRhAEakD5qrW8ZIwT0q/ECMP/DTQnqSKAqggcnrU4AUZHU9aaikNuPQ1NGpzk9KtEgAFXI60/AChh170iL8+f4adjnjpTAj3g8g801jkE/xVIY9uWApjDf8wp2AiIDLzw1Nzxg/fpzYk5HBFRbhKc9xxWbKQ8HjB60nThutImZOT1HSlBz97rQSKMqcMMim8rjPIzQvLAE8Uv3Tz0o1LArj5l6Cl271JB5pp+VuPmBpxB6qPrQLQbndwTzSZzhT0pxy2CBzSAHAGMNQSM+62D9yonw0u3qlTPkJsPU1Ft2DYW+Y9DQUiu4DvsI+QdKqTMWDsRz0/Crs4AHlZ+aqE7gEnoFGDWbL3Mu45YiMfNnj2FWg3kYZB85GD/8AXqnNJ5NwCOSePzq5AwgDxHl2IxTWoEi/6GxbfncPzzVpWkSVCwBG3OKrRxrIkhlGGDYFTriZZArkFRgZqyxmVQoHjwCc0xDGrZIOxm/rUvzNgBxuVScGmYkmijBxkZNTqA2QLvkw5CMcH3qNgUdkVxtPFPG+SMJs+bcSaiADJt2EPupJAOBeFpIuDkYFLkwrJG65OOPrSEKyZBPmZxSODKnmCT5wQD+FMADquVkQ7gv5UsJSTCF9jgEgZ6cUj+YwMwIJyB6Ypbk7w8piyAoBx1zQSyRN7QxjIkYEnmqcxWaPMiYbf261Owhj2MDsAXOPQ1CVMbxyCXKYJOaNncRnXkZuYzLv+VXHyew7msa/c3twFhc/ZpCdxA6n0Fasi+fcxRlCIH3Nx/F6Vg6gzywyWUGY2iVmMi9ACeg/rTa7DWpxnjKcjTntLdfKFvncQMAA9hXxv8XTDqXiQ2EsogtnLDzCMgHHBxX138Rrr7NZGCE7/OiAYg8g46mvib4kvJda/tgMn2y3QzRsjYG5eSW/DoOee1ZK7qWZrKyhY4XUry3jh029uZLWQJKba5sYoihZEyFLeme2cnmnyab/AGa0uhapLJZadcwnU7OGBvNDSMPlX1GR68cciq1xFNdXkdxLP5Gnao4gku7hR8j/AHm5/Tgc9ODUcT3uprcWlpFHcarptwb5L8ttPlRHjCn14Pc9sYrtsefdbFTUdRura2sruOAaXJZKLGZoMrK5b7zYwD0PAHQZ55rUsbCzvr+/8PaPaRz2+qBHs9Qvv3ZRkXLBWxgZPXHB4HFQfa7KbxHZahdxSaydQBkurcnaYrmT5V6kDg+uB6dKs6lYXaaRcWesX40++0BlFrYN/rJgxycMOWwOO2OvIoT0RFtdTHuRbQmwv728k1e6kkeDULSQcxBG2rlunB4GSc9R0q1qeqan4dsILKcQaPeafm5hCZW4mSU4A3DlsLx2IHarOlvLLeXtlYW8OlaJr0Ytknv1wFKjc5VzwuT8pxnnAyCarLqdjp11pmoyRy+IdQt2eO8ivhvj24Kx/Mf6nrjFMErLQm09NOv0vtN0fSJb27vlWWyvJm2mIpy/tw3p16U7VIYbpLefVdTkvZb+FjJp9iuDFKnChlBwcNyMkg8morqOWwhubfVNQ/s+60pluLWxhb55UkPIVhgnCkg9MdcGl097gSztpWmR6fbMf7Qs7q9A8xVj+8VJ4+8ecZOO1K2o7rYlsknCQRyQW/h60lQaXeTYxliNzEg8jI9B9DzTLSWOxsxLplhLrF5bXLW1xdXXzwtG3yxtgnjPuQc96ZqsFnqepXE8txd65qWqWyyxiEELHcH72QOuPbg/hT7yzuH0q3lvtTttH07UEMM9naYOGiXA3L/Dk8jr9c0bg9HYNYEukpFZ6/qhu5dKljij0+253QsQW2sAD6g4GR1561LpVpPEb+40f7PoVrYsb63kuf8Aj58snG1f72Oec5x1BzUGisZhbyabpH7wxmxvLnUsmOWVvlRjk5GR0BwOgzWdqzJp9xp76lfjVruwnayuLBcECJTx83A68evem/IL3Wpsw2emm8uLOyhufEl8VW8tbof6tWzul4746/KOehHFWdZsIbxL065qEdtaahbHUbLT7I/u3lHCgqM4zjOScA5OM1WmuNZ06wETkaFbWlz8yxgrdGGbGfdsL9Dj1q1ZyCO5uE0DR/7R/sq4N2l/cgFfs6gZ+XgcnnI59jSbeorobai81GG2bT9PtvDmkavELcXV0F2eZGuWKt/BnGCACM9waw2EWpXQkRJdZup4zBNLLlUinLYQk98e5we1bOs28MU15p2s6q2oTrs1HT7SxLNbyO53OowMjI6kADOSRUl+02rs8KmPwn4e1K3N5BHIFAZkGBgj7uffPPUDNJblbryM6+1Oea80i08RX4ittOxp1xaWOBIIx82SehwfQZxnBNX7aXU7OGe70iBNMTRpGZ7qb5ZzBIcBip5bC88kHHrmqehW7372TaPYEw38X2C4v9UGYhcHOGDHnkcY6ZwARUEs9rK/m+Ibi51i8t2+xXttAcJ5aZCHI4PzcYJJ9+lD0J1dxkdnp7yarp9lb3PiDVDMk9hfR/cGPmf5R6HngH0PFWdasZlgjl1nUIraDVoGvY7HTBkGReEVlHAyeQScdTgUtjJcw6VbW81xBoCaZOeFyt20b+h+8+FOOxx61ItpbyaxcWnhS0N/JaSjUbS/uxtxFGAWwOAee4BPOCOtPdhf+v61GW80moW1n5FlaeH9PvYl0u9upAOJMZZgDyuR2A68ZyazIpLO3u0kMVx4jvbS4aG6NyD9nZD8sTbiePTDHr0zitS8/s7Vr+9n1W5e9uNStjeW1vphOxbg4BQr79QehO7gYqZJNVvbCC7uha+HNF1ZTp87Dbs3Rrnp/DnHbPPQjNHXQdradShdW+owWcUGqX8elDSXAjtYji4ZJG/hIwWwpIPQ455qKC5RLi5sfD2ltInnC7tNQnA80JFgtgdDhvqcdRRpl7ZrBb6jZ6Zcaze27Sw381+GaBs/LExBOenQMRzjFV9V+22dna2uoXcYn0wqkFpECXmjfkkOvJwMg9COtP1JuWo9Ssr7V/NuZZNdvNVt3EkYynk3LHCnGcNg+vB9sVrXt1NeafZ3uu366UultHotxY2Q8u4aLI3NkZJx6DnGTk1m2kslxYPpdvbWWh2czHUbO7ulAKqi/dVs4GTwT+BFRadHDfXtk8FpJr9zqEBguGvF2iK6Y7U+bvgcckA0F3sXX0F7pbjTPDmmfZI9Mmk1OC+vMLM1so6EHrg8jPOMDB5rNW3srh5IrcNrF5qNuHDkBFt7t25HJ5x7cH8Kt6jK9q7y+INTkk1PSJotOOmRSFWe3U/Nhgee4JHI65IxSXJ1C7tbiws7OHQ9OSR9WtjdfLJsXoA3OfTPXGOKSulclRRHd3kqfZhqt2LBN40u9sbFQj+Wo7r0Izz3ODkGoYgumbLrTdPIudNZ55bm6/jgHCkqcbsZzzyPep7GKDWtWgXT7J9Um1S0EDPdgjy7qQ8EN7Dg8gdOag1GIWk9udbuDd6hptwun3GmR94I+SQw468dz3yaa8x6plq6tredpdPa8bX2uIFn05bTLJFOx3Px09+Bj16VbmhuJhb3d/cRaBpWq5s7yGxwCGjH8SnO3JGR174IzTIrS8tnliQw+HI4Y21jTg5w7BjhRuHPA457YyOap3LWGo6rFBp9pd3a6lEiJdXx2eXdMcthunXrgbe3FTu7B5ljQ7nULeKS/wBF0vF/ojSS3GokEFoWOFJQ8nAwRk57c1VuItPmudT05rmXXL+eMS2L2ALRLOxLSfKPz4GM5z0q5qepmK9t73W9TE8azfYL3T7A7XEUeQu7t97pnJxyDUekrfWGlXH9nWEWlT6M76gtzL8ty0THgEHG7APU844waAcnsi1Lqtzrr2GpatcQ6dpd+Bp11DpxClEjHVkwcc8jqTng1Hp9tcx20r6FYLaSaJJJeSagfkdrcnC5Q4z2bk57YNN0qHSItUvIIYJtfuNXtAttOVCeRdsctg8A4Ppwc4OMVJdXUhuNPv8AX9QWSLf/AGde6fZsBLFHEDt3DOOG6ZySMkGmtA33Ks2k2c+pz6RBPceI7u6RJdNktWOxbhjvk4HXHXgAdc9Kua3qSeJdVtLvWZ4tHtLkmzu7LTxzH5QIBZeRy3IHOexzin6L/arabcwWIi0hfD8r6rFck7Llo2yMc8thTj6HGDSG3s5NYlttIt/7dl1m0VIrm5Xa8NyzEsQwHOD6YBHHapv1Q2ktTP0GHUbNL3WdI0iO4/shX+03V2MiSJjhWZCcnjkAkEcdarSw20lvcW02qy6hew7ZLOC2BZJNx3Ooxz0zkjGDWjqEsdjpVpd6rrryXHnnTdQ0q0wrqkRIXcOhw3TOcjkGo7GPU7PTkaw0xNLuNMLTzXMq7ZZYJDjLKeWwDkZIIHHNVfqydhB9t+yW8cX2HQ9Nu5Pt9rcPtLB4xkANyFzjBJz6YyaW3udDuphcyW93rlxqts3ntKCiwXjnCkHvjpg/Ke2Khm8OW4157DSZJPEd/GyXNpJF/qufmmTbyPfKjr24NS6mbqS3knvp7bSNL1GZ7sW9soPlSKuFGAflzjqSQeeAaQfInguz9ls31/VPsVoZF0i8s7Th/LUfKWXkHB55BOOQaq2qyJ5k/h/TI45tHMlzLqB6y25PysVPJwMEZ5HTFV9Ik3WxurLTPtaTxi0mub0kos7HCvnkjPocA8cipLiSF4rS/wBQ1N7i6gmWwutMs8jMMYOMEccHg9T1INVqgu2xkmlwzalJZWs82t6jKEubE2p/drI3zOCBycDngAVevL1Z9StNT1m/jtNO1Rjb31hphCmPygQpZfc8jOc8nNNSfUdM02eCxt49Haxc6lDLJ8ly0THGM5ycDjrnHbmnM+lXGuz2ehWZ1SDVrVIIbm+Gx4LpjltrYx164wDxSv2E0PsFvBodwul20Oly6M8lxJd4Mc8sD8D5TgnAOc5BA4wc1FPpVudSl0/SRPr88sSSWUkRAEch+aQbR1x1JUY9fWotUuIlntL/AFW9N5dRSCyvtOjGAsUXCncDjhuOcnuDVoyatplm8TeToEdl/wATGDadty0cnHDZy2F4PQ46g0htr5jtWuxrGoRX2tvFFa3uY7ix047QrIMJuXpyeRknuRUGjx3+k2f22CCPTH04mGa658yVJeuVPLYGCOhx61n6vDDd/aLfSoJtQS5kjltrqRCrBh95eOD83cdutaBudNk/s+81J5tYknDW9zYA4eFxlULHocHgZPIOQeKaWg3vcyNQtrF7a7tre4l1DUEudsEluMxSRt97HYc/iD7VsWAdbKSz0lLqSQWh/tGGZVXCocsBnk4Hpn1qrqOoubSzsr3Tjp15ZIEs5I/lwwbjeeC2B0/Wnm0hN9a291PFaagJT52p+axikR14BI46+uDninZW0Ivr3/rzKxu7YRSXNokl5pUchAsLmf5kLL8zKo69ckDHY1o2EpOikRS2uqfa4WRg6tLc2YTkHuRkdeuQKqXd7FcarZXbR2ul31hB5drcW8JKXbRsMdf/AK+DxzWlDHqsOtSra/arDxNqEhD2vlKiSxyL+hOPYj2Bo3Grp6FyVIJtNgileW88NxS7zf2UC+cruvGWP5DoMcdax5WuYTBPqMWoSTSQBdOvIZFQAhtoOevT1z1wa0LHQJdSt9QS1kmt49PgEmo6ZLdbDMyNhio7474Jx1HWqsKJ9mF3aSW13CsskH9lXUjSMgZc5weuD7c9c8UXRW5Zi024m1GPSZTFp2tI7O13PP8AuZoyuQDjjr0PUHjoarRagpuZNTWKxtLy2aIfYWjYrPg4ZlB469h060umw28gsoLm9N7pMvly3NzFEWltT0I3Hn24PIz3qxNZ6VC94t9Je3FioMWk38IWP5w25c/TjqMdjzSZFn0KUEIeGSSyL77kONUsRBloVDZJQYBGV6jv1GKkYW6Qo9yl9c+FoZZEtZSVEsLlcg4+vtg1PPBGttFYajmz8QyzhxqX2j5JYmXOD1HPbPIPFR3uowSalLqOmxWNubFoll064JZJjjazKpOPcgdDz3pXtoO2hDELv7VZi7d/7XvPLaz1FbjHyEYG5uoyDgflVXAOsQI0VtbXlqjeahZttw6vyD/jzirBufskdxcJJBex3wKTQLETJafNksB6Y5PrVbU5vNtLaLbNcaPDMyw6hFEFfcVyAT39OR04600+4bPQmug9u9zdxR2sbXPmrJpSwszQgjJIHbPU8Z7irkcYjtDZm4lu/DD7Z2mtoV3QysvCknI68ZOARxiqt4upate28NwXs/ETqn2eUELFNEQQBnvx68g/WliEEcsjQR/ZFgt1N/Y3MzATsrYLKo49+OnBFU0Q3fQka11Ax2ct5JdRa9M8babPuASWMHA3Hnt07g+1U7iz36hcRQxyR3ltH5mpWsswVJyG+YrjrgHnHTqKsXFwgs4CJYbuG6BWOMFmlsCG4I79Ov8AepLXSo7nUXivNQjRLcSNBqUcZInbqqljx14yemMUlcu1iCW6gtNOmukt4pbG7328SiQvJbOCDkDr059wPWql5tSSCxleKMQMzrqVvEf32V+VWboeeOenStXUNJmVUKpJb6xI5D2QhCxshXO5ccjPfvmq1lbeZbSzpBLP4cgnH2qCSYCQTFeSBz06kDjuOadk2Erocl1fMj3KxfZtUmAi+weTsV4yuC3tnH179Kgkjsbj/RFS+GgRujXgl274nIOTnp1644I6VNqGn7L3TDd38Lm/jjazuRdMTAuSArf0OeemOlPubNHnkMf2e0uLZAHBDNHf7W4Zc+n6GldCd3oU5ZS0cC3MkyS7EXTLtbgKfLBIww7cdO/aiLyI5p4oDGHto915FJOSlyd3YZ//AFVcsYoI7aVcxSrebhcQm2y9kQ33lB56ckd+tULqyt0vmjS5kuLaEMkF2kShnI5UNng89PypIeul0OsZt8lzPa20NzbTI6mxZWeSDnO4Ac/pz1qN5JDpzxyuTaxSGSK+jjLMWK8Ix/TPTHFatrHdC82RRy2/iOXcCo2ojR7M5Hpkfjn2qnBfWUEU4e3uf7K2gT2kk43+YVwWAHBweoBxTaWw1fuWNOe6luojHbTW2tyACOMxKI3QpjoemevrnrxWfaFLc3MM8ckmmq6teQmQLJ5gBHy49O+DirelTwwOYbi7t5PPEf2W8kmJe3H3QGPv0689DViLUrS2vo5UjsDe2GQCFLpeMrfhnHbsDRfW4tGZOufbpNQ0iW41AmweNVtZo7re6Ddhd2OTweMnnvVprK4HmQTSwwT26yOl5tYpegHIUt3x0z2PsaUXTRrNc2XlmW7aVbmweDBTPJ2j+f5026dH0cI/299AWQhLgsAUlK8g/wBMcH61N9At1RNayXMN5PdQ2kUd7NlG0cQYBQry4HT3I/GobWcXNn5bW08mkKyzXI4V4nxg4/D+fHNTLNPqv2SKe4lt9axElrfmYBdhGAGbtkcDPOeKiijaBxNCILe4tAftUE0hxdsr4JXHXvn0rRbgpdBl5dBIIDeiZ4NuzTphOA0OG+Utjnp69R1q1M8F5qIspby1hv0dnOoeaSkykfKpYcHnjJ6dKbPc+VLeXKWFo73PmxvpYiZngyAS23v64xzVqCxjtdGltQ/2vQGlile5ihG6B2XGD9Ox6Hp1FRsFhq3aSXD6nCLS3vINijSBExSbAwzKvv19jzRbxs0WIyJftCMby0eAloFDD7vfp1HU9qZdwTx3FpdXMlxBc2iKdMmiUbZdrYG7+menepTDdanqV2I3ubbxAzym5aaZUhlTbnggcZ+nWn6GjVkNvrRbG2cw/ab3wp9qZEuQFDwyMvQe3v0/GrD25W2tG1N7o6rc+UumXSzjayA4AbnH9azLWdPscs1r5YsIpI2n02eYt5rfxFQOvI5x061buIrQaVJLGLa8iuWZY4fmaSyweo7jjk+opeSMtHsNudKS6u5bTZBaa1ZBzNN5/wC6nA5xux+GccHtSLem/c+INOttPtJoXiEml8/OSMMwXvjrgfWn3a29r5Fi92LvSC5C6hDADIpZOAzdDz0Jxxx1qYsuyCW5ingv44Y2064iiVY5grY59fz4zTVkWl0JIpm0vSRc2/kXg1aBxdWsdoWlthuyQAMnpyT368VTmu7KMW9k73c/hdZy63cUIEiO68Bm6fe47DHHWtWylupdSuIrQSW2vBZhcuZVRShXPA6fj1rMsmkW3TUYB5mmwXEX9oadNMMPJ0bav6nHHcc0LR3B6KxM+oSSKl9qb31vewQKulzhgqsgbA3HufTPPPNOtPt89zcRRiaLXJ3keW5ebakiFclTjg89DjIzik+3QWsF3cNHa3djfCaGK1LM7Wp3ZwV6+/uKiZrizCaVNqFpLZSyrMNQjjYiFyuPvE56cHkZ6YoJbaLVjHavMl3bWyjTbMKb7TLidiZ3wQzKoyDg/MQOBwRmsmLUbWMXsaWUdxZzb4obdgxktmzkHB54z+PWtOLU21FVuZbuO0vtMg2WlxFakC5KtwPpxxyce9Ot9YluZr69hiuP7fncrLaNABujKjcyqQPqcc/hUvzNGtNGI2nNFs06WW1fMysuqxbgqkr9xmH5D1PFUJmnlIdIorIwRDY5Dbbra2OO3t1OKm0+8FnAbaK5vLzTXKSX0ZUZik6df8j0qK9Ns8bw30t6dKiLR2VwAMLITuHTp9SOfc09xPRcxY06a5s4priKGGe6uBNDc6WbUlkU85Vev19etGplho9tZRMLjSftCO1+sI3xSFeQW6nHTPQjjrUVikd21uqXksXiIMSlz5+1ZYyuAv8A9c8g8dKj1NY5QlxYW7JawiP+0LKWfHmuPvFRk9+uOPShx1JvoWW1C7GoW17dn7Jq0UajTkijVY50BIyT9OnoTzxTRtnmd7SSbfIjPrFszKighsnaeD06/mKoxtGsLvcxedBcqUs90uXs23cZ9P64qKVJLhLeyYWcV5ZrIZLwMw+2KCDtzjt6846e9MFZslnuoltt73E8uiI7raIZFZ4HHIGD/kj3qaQNfQuvnRjXuSbszYjkjK8DOf8A64PFVobpNPnuL+C2tgs7yI+jyRs23KjL7f1x+NEuk+dbNYC8t0hYCVb9YyNh28RsT0z03d+lFtB6D4pbBrQG5Ej6ShHnQed83m7fvAEkdR06enNQ3W9E3iRjqbRqLeXziVEWOQf8etDxS3aWk4toS8SLE9mkDHz1C/fH+HUdaxZLYIr2rmJ5ZiJI7klh5PH+rz7nv36U9yXJbIt3VtCYQ9pGzacGUTISpxJ3I/H8KNWM11cyfa5B9qhX99L5/LxEcBe/Tqeo7VnGBhMAIBEkahJLY7ss+OXK55x1wPrU19bRwKbTMMsiHcLqLJEq4HyA98evanYn0M1712mjtYrgpEuRbo0h+UHt+VJrDq9jgA/ZpGO1N2SHAGTjPfr6VFHZRrcSmWdUZ1LBypwrDooJ6Z9aq2cLXF5EHIjm5/dSDqe2PSm9dCdjW0Nvs9zYyxGPU0icMLWXByxGCMGut0WKW7mu7XTJP7On8mRr62vGCRnadwAyM9D1weelc5phtVUSMh0vVIdotSI8h5Q3XP8AkDvXYapYOupxWGvCOzuTOs82rRc/I64BOBjqOBwe2KVhpu1yTS5Ybi5/tJHfRNaBje2itlCwORwQc+o9D161curKJr2PT9ZgjstRjujJ/aYkBRkcZwQOuOvY54qpPZywWom1lH1XR1WSztr6DKbccq+Oo47YPPBOaZq1ldaRptv/AKRa6xY3cEczGPLzQ4ODj8PfkDoKjQvVLY3pngvrkjUB5H2KzaGxv7KH5bh0OVJzz06A5wcik1mVjMbfXY86zqHlTWWpiXGIzgEHH/6+3SqFvqcVtJG8fnap4Wgl3G2mIEisy4IGP1/PqKmsEuI7O9FhBDrcd3E+LKQM81minJ689PqSOalrUpavYiaIvcx6Ze3drZtp5kMGoW0W43BBDKrP068Zxx05pmpxalcanbvdyz2fiK4K+RKGCxtGwI5x0yB7HPWoki/0Ly4jJf8Ah+KUPPG5AdXZcHnqcdO3HvTmi8yyjedxqEUyKyzKWMtmgbA69cfXLCnsHdMq/aEFzGBFDaahYEM6DLi5cNjOe/8ASmvfXMr3b2cc266DG/tHUJtAOcqCO+en4inXUMFskreZNc2EErLbX0e1H34BAbHUj1xjsapXbTRyxxNcCO/LNM12jbjKCQQuf0z2o8mLUu2LXUcKTJZR6nbPuEcDAuYOfQdM/wBKKkt7y4tm8+wW5g1J8i4tzhFUcHIz70VQGJa6jdR2VnPLHcmSBB/Y1ptDCYZwNwHJ9ueOpFWdLmc209pI/lyX7h7y+kiOLR2J+RWHC5PHueKq6IE1iMxR/wDIYlAFgWmKLbRjnBHbP5n6U3TcfY720ubiaLSPOxemJl3NKOijOQRkfT0oa0RDf4m+NQs2sUvJLe3j0SxH2aa0j+Wa9f8Ahbb+uOwOahsrq9e73p5lx4oRVk04JMXjggPOCTycDHOMkjmrlvezCePU7mJJdQMa2lvpUsOVMWDiQr7Zzt6981BGqol1otlf2ct/n7VJqjHbtjAy0SsOOvyk++Md6labF9Lk8UdtcxCC1vJdt4iJql9OgZbdyfmCnHBJ444JwBirl+27TSQ8Vpb6NkpKVPm6iA3TuTx+K+9Y9s+kGwBFtNF4ULLHPbeYPMmuAvBwfU4OOmORzV6G8uY1jvriCSTXtOAFlpkfzoYAMgsDjOBj3yMmi19A5tHYjuJrWKKPUZxaS2urK4g0sDiBmOFZh2z1wep54rUTRJLLyNJ+XVPFcIims7iK4PlJGPmIAPGPXjJPBrP2q11GsFyJLbUwov7sw5Wzd2yQrds9Pc4HFWXsIri51DStP1COAaeJZ01aUbXuhtxt3DH0z26U/QFr0IdPvNSDT6tYJcz6ksUg1iUlWWEE4IBPpjHv271WsbaOKa70iy1GRNJvZU339zGP3RC/MAwGOo7fSpFlhfRBqluIrDQ1aK0vrQTFZLlsZJx7k546DkE9KWaO2hsUtdTguLDQdQ3XNjFbyqXLHhRkn19e3anqJpt/11JtNae8sJ7LT3tYLrTRLOl+waN58nGAev4546c1DeojWY1TT4hZ2sMMcF5GJfmlYsNzAfqQOnap57e8v7ZIdVd9M1nTVijtbGFQxuIjg4OBnGOM9R16VVuWt3Ka1dJDJZyyvHPpcSkMqqMAt2Gcf4URbE9dyYolvHb2bRT2fhm7nkuLe4fa0pdVyD37569uvNJq9m/+j2V5EthqWnWnmxyJDiS6ZzkA9wCOmenfNQ21oLe4+x3h+1yTxBtMitpiRBI7Z6kg8DAOcA96v309/qXiIS3kdzP4o02ZUiijww2IM5P97Gfc/Wk1roVpb+v60Ce/inzrAMVn++jsbzS1yjShRknHXp+XXJqmlvBY/vbuTy/DmqO90La1ky8RAwoOfU9M9euM1NZ6tLpE51+2jOq3lzHLLfxzRfu4nbgFvp06j9Kj+yppf2jSHS11I6jDGkdzhlEDyMTjPsfoD04xTX4gye/hu7jR47K8layvtPiBsoAufPR+zHGenTpim3bQT3ltqV3brb2kc8dreaVDuV5RGMkle2eOBnjnNVnglur17G2BvPElhN5wuYpcrtjXgAHg469znjkVPYa4bNotftHlvNRlt3Opx3MW+NJW4AI9vqB0x0pWsC16lm4aKHKXck9l4V1CWS9tY43V2BUAKOPfpnsMkZrLtopbywkOoTrYXGlwDyYirJNcqxyBwc8j6YBpdStobXWI9I8+HWVuYI0gcEqkM0hy2CPQemAalsrS6m1IJFE+oeI9Pu2B53q0aA4z/ewPqc+1DYL+v68iaaULaXeo2VtNYeH7ieGxvIY5AGdhyx2nnpjp06g0ixACPTi/9l6HNcSXtrd3EeHZlXA+bPbpnnjtk5p6Xm2RNZLR6mL1ZjdWnl4jt3OApI6ce55PIxWfq1oIpY9JvJDqkqQRx6abWUeXEz8sOcfieM01uS+39f12KsMt1fWAuLONbK8sbd5Jrvc0cs6NwWH4fQgcVd8qKzsX/saOWz8M3yQ2F1c3IVmQtnzCB2yOePbBpurz3V5eJPeY/te1misv7Kij2qYV+Zume2eeT35FX9WWD7fZ3WpGK30DVQ04sbCT5otowoKjgZPPPueDTemgmna5FZaVJNq1xpWkXETqtx9otNVupDH8kagkAnPU9evXHvVaDU7nz5dW0uzmuL62tZpdVmnO9Mk47+38hirN5p1wln9g1q6k0xrO1a402JEy9xvJCqW6nI+mOp6ioZ57y4sE1OaCKzsUkisryxt5PLeQDB5UenU+gJINTu9B7LUrW1tBawzwwQxXdleRwot9cqVWCZjkgMBjg/QHpUltFLqd9dQW09xf+JbS7AiuopQ8ZjQZIyeuBx3ORg5Aq5dpB9mjttQF3p/gy/u2ubWOIqzPIq8eucY9+Bzg1VKSX+kIguYNIl0q2lmjMYZLi8LEgBjgHp0PYHvVJ23BaFC8vt91Hqyf8TO+neSS8tpFykUgG0Mau6rp9xaR2elajdnU7gWa/wBmGG4DRwszdScD19s96htorO4tf7R0qCTS9G8uDTr795mTLEb328/XA7d6sXGk2096+kaZKtrpd1dBrTVL4bXCRrltrngZbjvwQKl+QNP+vvI7qZp7lLnU4jd31pcxW0mlWq7Fa3jHJbHHBPHU855FT3GpK8H2K7eO20O9kl1K3trVg7RMBhFb0z2yecE4pmnrf+cLjQoCNU061mk1S6uWLIyE4DBT+eM8dhimRQWdtdC2s/K1GLU4o4hfXChfIldssu4D8Bjg9O1PYq99hLzUr2a3D3csOj3uj6cqeXGCkt0JD0yDk8D8M96kvbm2gANvBcaR4cvXjtLjzcNJvC5Z9p5HHYenB5qOLR5rzVbi0tQ+oeI7S8Uxy+YHR0QZHXqB+PIx0qQatFol4dTuANZe6Sc3sNzEfKt5WOATjI6joTgnFJ2ROu7ZVs7lm+0WVoRaRRzS3NtqcoMZlRRjHHHJ98jOMVYtdTeW1/tPSLaWL7PZumpyg/NtYgMcHkZH/wBaq8bA2/8AZT51HUBBHDp0ts/7uPccn64HtyeDUN1qMk+oT3dwG89LiOGbS4IwiPFGPmLDp16dT36U7MLl5NOhiSfSLIwvp+pvFBFqE8WPKbbkorEY69SOOccU/SWnvbmS1tLaS58VWVy076hPIHRoY+BjJ56e5zxg0GezurS0ttX1F/7HuBJfWtpasGaF+ign3zxk4OCcUySz1K3tRJf+TpE2mWoZbeMlZ71ZGx0HJwOnTAPegewWt5Fpt5/aQhTW/tduxvTcxHyre5lbA4HpnpkAnGKYNPRLp9JMr654hjaKLTrqOYmJeQWHPBxjkgZJGCe9aSFIo3uXt5NK8I6rcx20sUbAyl1U5JB6Z7AZ+ozWZPpj3VsLSLy9EgtHlvrK7lHkyzop28t6YOPUA9KSQO/9f19xPNdm41GLWJrP+0fEEd6y3ti0IeMKgwXwPTHbJzz0FRQvpFlNO13JFrMWp2sjwQwyZWzlduMg4HfjOAeemKUahLcxwX2lRy6fbWlusOpSrJmR9+A7jnI45wOg6dalW3zZz6NpkcMXhrUrhUh1S+j2yJsXLFSAAMnI4zkYHB5o6ivo+pm+VcpDJa3zzT63YJFb2UUGGVowMsDgHGQMZHOfateLULBp08VaiLGT7ROYp9EhXYsexcKzL0znnnJ7+1ZmhW95e3NumkQZ1eweed9QkYoXhj+VeD17HnJ7etXfLVrY3ulRzXdteWvlavc3cKssLytjg8HoSCMgHjHen1BO69P+GGSWkRlTT9ekJZ7N7zR4reXf5ZdsKB0xnPfg45qpqMN5PvfUINmqaX5Nq2lxxkNMnDE8c9D9ec5NWLbSLaXU/wCxoZ4rzUhdxiy1MS7ItsagsuTn0wcd+M0+3v786yNWshPPr9pJLNqEs2JFCKCoPXnHbvQO+hXYwRzCe9H2fw7qc8lx9g06QExOi4XI7Z688dTwTUeom+ttGt9OvB9jksbc3NlGFG+48wkBS3U8fTHcVJbTLo816LYw63Fq0fkvNJHtWG4mb5hkdMk9sCnjS7q6uRo0G/UPE1jdoI7mC481SsYB2rke3PXkYORRrsJNbpkt/cBXgvJYobK2j8iwutKtiySTE8klenHXpwOQar30xj082kvm6f4XvZ3uoBGFeQyrwoBz/iPUVb1LWYNMSDxFzea7cPIL+CaPfEpHyjcBwOQcZPXpWVqmlw6WYNLnuRqdxf26/YTDLgW8jtk59P0z3oC2nmTW8N9HokstxdQ6deabbbPL+aOe58zse/A+mAatwSvYaHPdaeBZeHtQuobGdfMDybgBuYKenPOB275NRLHdSXEbkS6x4q0+78uSEASI0aLxzxuwD3yc+1JJ9lspItSmS21CK/WaSSzUMBauzYBZRxy2SM9evah+Q+nmNltp5jFp1zKumWsE01/a6hLFtM4AKgbgffqc47ilt55J9KGp6cBYPBai1vwJCJbjewywU8jjnjoPrWdc2EqeZpN+bm91mKKOLTWimJjCscnOfwzxyevrV3Uri8urmK4eLz9aguVim0wQ5AjjHUgD/E9xT2BO5ahSLSrSeGDzLTwpqdwsSzTAO29V+bHpk+mfzqjp5nl097KZ4tJms/OvLa/eMxvcA5UDP5d+M4Iqe5ktbBori5e31W11G1lkhsxIQlnI5wrFckDPUZ4J5o1HT5oIX0vUZZLzWLa3gi04wyBogpw2OBnpxnGcjntSQnroRabPJbWsmp6bALJUtltNQ8tvml3kbnC9RxycYwOlMEgtLWLT0kkg8L392PLv7lVLgrydp/D39ODTJb4m6fVp0+0XhujDPpQi+Qoi7S2APX6nuKbYjT4rOKC7c6nYzxMbS1ilwLaR2wvBx6jHY96Ab6FuS4uZrGO3g8rTrrTop7mO+KtDLcoTjJJ5PHvkA4xVnT9XW10R59LgkttJuoI7DUJj8zbmbLMM8jPoPzzVHW7q8vLtLK5Dy6zpSxW1pFHhlaMYLAkD8MjnI5zU63lo5g1a9NvPDNcyG50WJSqqFHDEDjqO+fXtQO73Eea2EFxoVvILbTXuWuLTULqHa0nlqARuGAMk4zzxwfWvPNVxqdjbpZRpb3VhbO13c7jvmJbBOep4/Su5ltovso0rUpZEimtTcaXHE3mBXkbKKe/TjnGcc1zniW2U217c3ckdnqVoY7YaeIsb0A5J/wA+/SrRD1OM06ZLDVC9lLLFaNtjMjHGWHXI6HB5FevTaT4hm0Kyumu4dfh1JS9zbghpgkYzlmPTIGB1OOmK8ZaCC3ltri4dZbWYs/lQyZZcHgMO3tXo3h648P3ljdiy1W/0i4dVigTcdvIw7HHTPoD/ADqH5FQ6o1orrTy8+paabnw1rN8Y4bJbckQbBgSHnA/75PX2JrT1BHsmlk1XT4Na0bRl+zLd6ayjzZHXIb/a2574GSRyRVDz9V0+CVFNh4k0nT1Gn25+Ughx0A/ix1P8ziqsdrbafdW9tbX93o9xBF5lzDeAiMzLyoCn8+cjP1pJXK6WZveHbXT59Mj0u01WSe4ul83Uba9OxYmXkIGYE9MDJznrXO3k+l2yXdzJZXmiajdzKYJbIssCxj5WAGQDjqSOc+1WP7TOqRvPremAz6gyzpqECHcsYHzBVHT1JH5VYgxYajcalpk8WuaRDGIYLbVGyw3gbtqdDg8np2NNaMTd9v6/Uo2Gm3jrc6rJZw+IdH0uMW8JUgH5h8rBeN2OvOPxIqTStP02S50+3sL2bSr22U3F3FquViEi/MoGeRn3GM44warwpHa6jFb217caBcxRFp47kbY2kHKjafX34/OrupRardQ2cus6ZbanJqm2UXUJ8yYIvUhRyMjJ4zx6UO/QlNfP+upPq88+pYuNb0OO0uNbkVrbUrVdqoq/e2qOemWOOvfrgIJrvSkv7y2ltPEmj2ifYYFuyCx3gfKqjhsdT07c8GrWkaneRQXGraHqkNzbac3l2enagQ8jIwAbaucdeT0IGCc1ja7Z22m6pEk9vdaFq0Mfnzzkgozk5XC+/XkUepcrRt/X/DlWzgsmmsIrW4udDurIebdLdEiOSZcFBtPIz15GPTrV/V0v5I4r3X9MRxqsonj1AfvJQijnCjpkc8duMVK2n67qelwJd2lvrI1g+e00WDcAKfb7mRx3444rO83zo5ptJ1iawlVxBZ6XeMGdlJw2DkgZbrg9OaLCe9ieO8+w3N3f6Bq8V3bWqAWlpqhDyShvvbVyB15OPYmtYPZstnYa0l34fvbcGW5vHwUIflcqMgZPIyBVXVrZYYILDW9H2RaWx8/UNJVWLbh8pZyAD83AzjuOajs5dam09LTT7+PWzqrGOayH7y52r0DMTkZAwD6c9qLCW9v6/wAybVLPV7qzSSdLXXxqQMEc0Azcqqn5TjkpuHPOcj0qnpUG3VLm70jURpTaegkjtNUk3uz9CFUHA5644AwcHNTPdWC6rf32m3M/hbUbOMeVYy/O0sq5BAwSBn1HA9watXOkR2l3p8HibTmjjnlF9LqNgQ0jRyD+IDgc8joccYFGov6/pkOoLDbmwttb0w6fNdz/AGuXULddzyxsTklR6Hn1A7VYuIdXitb3UbaSHXdLWQadbyX5DS7G5GF6jI55AOMZ5FJZXNxp013LouqW2qW1w5sIrS6+aZo37bj0z0OcEDBJpbUaZa3hiuEuvDdzYRlnMf7zzbhTlcscgZPrx+dBW39f0mUbayt7i/tLLTLu40e6tUMt3HqjFYhMnKgKemfoRnHHNTaokf2A3fiHRwbnUZElt9Qtzkquedqg5HcnH0xVnUPEl5daX5V7Baao+qsLnzY/nuFAGCQFyVyM9O3YVk2BuknnuNJ1OIJCcW9jqRBkZWGNqr069T16E0JsVk/6/Q0UvTp2qT6jpU66xpFpHiC21U7m+bAbag4ODyenY1knyYzFF5kuhTyMWuTcybY2J5X5O/ryP05rTh0rTbO50/StfiuNCvojuutQEgPmh8kHA469iM9u9EE+pRQ6nBLZReJ0v82lteyANKNvKsAeRkdjxjjIxVdB6r+v6ZFrEt41ml9rdhHeW1wfs8eoxDaY2UHaQvXp9QelX7a7i07VLe/8OX66ppunQrdvY6r2kAwyop4ODySOOnFQaJbpqFyYtN1H+zBp8PnfZtX+YtOvUKCcDJ9MjpxzTb6CF7bTota0s6NealcC5GqsOqNww2Dg469j0GKncfml/XqPuJ7e91KOWUX3hzU9Rl86TzBttzG3UhRwcE57HPoDTv7TbSru9utY04a1o9ojadb6jartRWIypwOuM9+M8E8UuoSXMD6jf30lt4p0e0DafBNKRkEjKsqjk4HJBH45FZ2nSRzRWVhpGpS2bRRia6ttQPlxLKCGUjPPTsQQTjjmiwN66/18hos5YLDS4bHVI9TtmBvrjTp22BCvJBPXp0POTyBVJtZ0+7W4uLKW48OanfTARJCrJbqn3WHbOPY5z160/VI5LiN9R1zTJ7O61WVfst/bR7IUXo525OcY3HHfg4q/cXFxYRS3Nnd2PiTTbMLZ28VyBvZGGPlUcNgnk8HpySKdrIl3YtxcN+9bVtPg8QaVpcJ0+C7siNu5gCrY/ix2z34zkVn2kccSW1pp2oSgW0Zubu01YFIhKvKrg89O54zggVo6XbaSbuys4b+78P3drD51zHfrtjMy4aMBT/MgjOPWqOuCa5e0l1+wx/adwLv+0IkLyPEPvbVGcepxyBxgVNxtdSK702EXmnprNhJoT30oumu4juQRtnO1R/30e/bvVt7/AFC3mvLZLOHxHDfq1lBcmLMuxRlSB1GR1z+JGKswyXSQ399ouqW2s2VxL9ggtLw7pzEwHTI4z374wc1iQRwWWpyXFtczeH9T02PaltIeXmU4+Ufw579vrmnfoHKotf1/wGXBaW0U5Ok391bG1t8fYtRO9mlJwyqp4GTySDjoaxo4INNuxFq9lPYPaoxN1an5mZuVJY8dT0IHHHNdTucm3tNf0t0jJN/NfWfzyOjDjLAYHPHrjIxWLp1peX3lRadfw6qlxcNNLaXGdyKnILOeemABzmjcLLoT2L6hsSwIt/EGnbBqN0iMPMAUYIYnk+gx9QOKTRntJAiaRqE+n31xOXnsb0lYViHK5J646cgnPPeoL6fS9TmkuJhceHtVvLkBUjG22WMcNgDg9+nJPpmr+tSXVzp0k97p9vqMMp/s+zvrRSHiVPmB2jnpk989CaNATe5nalef2tfiTVLKXR72/lVkvYlIiSMfK21Qcn1ODnNasrXjJLDELfxJbN/xL7Vgo+0qiYIKgcrkdeCcd+KzLUaglgb/AE65i1S3aT+zoLS6YNKVcDO1eg55PTjkmryPb6Rqzy6dFN4c1XTrcQsJRv8AOnJwTnIxnPY4HuDQtRpWIrW2hvree50bU5Le6lYWcOlzENIyNjeFPRcsMccgc5qi0kdtdvLcQT6JqdtH5UcloSoEgbDFmHJ46AZHX1q1q1vLb3rxa3AHis4iF1PSvuGR1yCzD06DoOo5otF1DSbaB/Mh8S6Vax/bJ4t2NhIw24nlsAjBH4DijQT30/r/ACDUrzzbeOLUETW9PsrcgXtkMCOaQZDM38WOgBwO3UVXgS50/TY30+5/teytY/tE9tdcqrk4YBTycdeD16ZosvIkhtE0i9Fvcm4a4uLS8bbAoByg6ZOOnOecGnPFZ3N3AdVil0O/1Cb7U1yOIih4GEPHXk55zxgZoDXcj/4k8Wm6ZBbJcaXrkUpluTdnbG46phe/ryOvtRNeXF1fpPr+nOJNSlSVL6FSzLGByVUc+5xz7VZlmv7i3Nvf2R1NbyQhL6MEyhI/4gBkrlRz1444p+kXM2+4uvD2oibc4s4LG8YecySYDBc8DnrjHHOaXmKXZf18hYp7uOe4n0q8i1uyunNjbW91gziNuuFxxnGfXHU8VYtFsrC/ln069l0OWwhH7i8w5muVOQADkDPfsOOuaranJYwaz5S203hvUtNTy3ki+bzpweu7oM/kPxqa4u9RlsYrDU9Pj1Wxjk/tG4ubFQ0vPdmzx/dHtkYosC8+hp6pCj3dpb+KNL3y3ki6jPqGnsWfy2HO4Dgc89jjgAVPaard2EVxq1pd22t6cXawtbO/IaQRtwDt/Xn2JNUPDFve39mF0DU47i81SZrP+z5mIkWFs4yx6dh698im6dYaK+vXtrqok8L3djC0KPEd6SXSd8nI5I9x+dFi7226/wBehctI4zPHpFpeTaXJChN9bahL5cJkXDJkfyyCM4IqRLxpZpdSKJp+pSgLBDaQ4gmHRsZ/mDwck8Vc3XtroFvBrNvbai+tSrN/aa/vZ4lTAJKjkEgdjyBjip5ljtr7ykv59d8OWRDRzQhVeIFfy6/TPuRTBXep9q/sL6j/AMUHrdhdI0Ukd1grIMMGIz0r6TtbhrRLc+UCsmRz718k/sK3RuL/AF2zlkzJLEtwmZN24ElVOfoK+s7aQv5a3L/u45CF+vTP4Vgk+p3y3TLbQywQxShxw5zjrknildke3lIJMu7JHY5qCNvsyktmVFfg5OD71Nhn8+eJMLwR7DvSIEWRQJYWjO5hw3+0OlN3yacvlEB/MXn6dzmpU/05nllkCSeXxjjIFR208e4G5BOQVUnkj0osUyreQGNYBbMWDL8xHYD/ABqO4hj1F0ePCGBMsgPVh/8AWqZTLpgDP84kzhOxz7VWuIJLaGJrQZ3klsdvXNSOxRuWOpWUj7BHdsQqOeMiuc1iAuPKlJ8+3Qjg/pXWXcQ1F1aLEZhXcwx3FYV8n9o2csoAS6YjHYketZNFROKdv3wATYMfrWvpUrRksDgAH9ayNTZxcEk4Knace3er+mXXlvG75K5AwK5ups0d/pziO4jCJ/owQHP+1W7YyNb/AL1/mjfO36VzunSM8DhiAlwcL2x9K3rbakwtJMlEP61tFmLNSIPbCNwQQ/WrcIcIjhwOcYqhbkA4YFolfj0zViMiPLAEru4rVMksygyGQiQcNkiopP30pKtwgH4mnykbZCiHDAZqN12AeWmGYc47VSIGs4nlDjon3qVQJJc9Y/601sRogj6sORQ37oCIfx8j2pp6lkq/vWIPRfu0+MG4Yv2XtUJJbCL94dfpU5YKwCdCMNigViVna53lMYAGaVw0jkhBuC880hAt87OAwGaJVSJ9wcjK8U7EkXlO/lqwAxnHNUnEsjhSE2huT3/Cr0kayeWRKc49e9U5AjIF3kvvOOeTSLItj7wvG3P5UK0qNsONu716CmnYE2lzu3Y5PWkBjGULFmLCgCwzSh5ECAqff9anRpY5XAjUpgd6qEpEkiO53HuT+lWINluXDyNllAGT070AWZXYJGdgII9enrWTcyYJYgbOcVZuZVhSMtOdh7ViTzFpAudyljWM3qUjc0uMmAnODyaWVnKuvUDmrEEIFugCcUxrYeaeoBrUwuQqpPVKtRqTyUxRFCCw5PPFWYbfo2eFNVYG+xZhUADCdetW1AJCAfKajjXyxyfvdKmRSg2Zyx700iCQDJ2H7vrUoGWCHpUa8KEP3qmThcN1qkAHCfLmnDCLSDj71KhLKcimAjjbyOhqKUDjb+NTZ7EcVEwZOexoAgfG3hee9RkZxjrUjZX5+1RkbcuD1qGUkKcuQB1HWj/WcDrSDATeDyaCcLuH3qAuKAXYA8Yp248qfzpvVcn71KNuCD96gYu4xkg9KASh68GhcHhqEI3AEZoAQfLhgeaQfPlu9OI29BxmkIPUDii3UgRisgy3UVCAJMs3UdM1LIDJnHGKY4MvRsbetBZA3zIXI+cdKoT8gZH3vvVfkzKcg/d61QuBne+eDwPrUMEZTkNI4Ay3YfSrMe0Qidv9ZnB9eKq/6m580n2xVyGLy5N8vKsuR6AU1sXYkXzJSkvHJyRViQ/IXEYIJx1qGLDOFIITFSptVAhfq1UIinUKzuEIGAD9abI6q6MhIAXn2qb5suhk+Vjio5i6NJHgHjAoK8iNnEbRtE+SRk/WmlzC8bgglqUkwkps5xj8aiiVQ5WQfPt4I7ZqdQ3JUZoCj4B3EmmE7JUZ4/lfP4CmxRqQUaTYwUlR6URK8oAaTJQEgHrk0EjkEeQHBCE568/WpABmRFl+Vjj8qgRZJdgOCFBP1p4HmpGChyDk/T61QErb8To6gqBjiqcgSXzEkQxhE4xxz61K5jli3ByhDimXe6fewOUJCnHU0AZN0zTxPFE/MafM/fn0rG1KdbJUWACWZkCspJwM92/pW5fSMsk32eMb2ARifuj1rntSjTT1uYWOZpSGQ45YgUn+ALc8o+J86aVplxCnN3uLk+xHevizxnexQ6neXskkTvDKMRPnMgI5xX1/8WZza6abmeQSXE6FT7e3NfEvidLV79Li7+0IgmMM0iMNpU8jA9e5PWop6zNKrtAoTW0Ed7Po0wGonUIc2QilIWGVzkEE9ccegPeqU2q3A1CIai4N9prCze0iXBkhTqNw/EZ5I65NPleaWG40S4cad9j3X9rNJDiR8g7Ru6jIyMnoO3SrMd29pbpq+kWf2ZBAun6hcynzd7vgs208jI5xxjoDXX5nn2fQl0mAapJcQtcw6PoOrFruCWTaxiZACqBv4c4xkg59Bmq6agrSafqyWU097bo0WpXN6DJHKzjCEqTnpgjOMHGKjtvDti0lzoenBtXvm2tpl4hwigDc4GeDjvgexqmL7zbm3vdVu/tCXc3l3lhZYRk8r5VLDOPvdMk56inbUhMs3tgtk95o15qEuoy2cYutOhtP3kcjty4wBkZHcYGckirtla3WtfOpsvDuka2gt3lbaY12Lk/7hPtnnuCaqpqOo6PHHJ9jh0i/0+RrguwImeKThQynlsZyM4IHYii50/TlvLuwsJL3Xbq4iWWzkt8mISv80gwOuPVQB69M0XsUGi3Vra3llf2lnLrGo28htr2S7jLQsG+SI5PTtjceDjGabqrpZ3EkXiHUJri50e5W3isYmBUwsdzBWA/4CcAH3NX5prqSGQX13baJo+qw7ZYrXa37yIYAK8hN3Xv+BNM0RTeWNvLpumBPPjOnX97qXzIzucK3OSMjscDoAaEUiqq6g1/ciyUaPaWxOqWyTnbL5fA+U9wB+nUc0y0XTr7Vb2HSdOutVurhFuLS5nO1lkDbpCRjBwfQYIODSQXFpoM0NzqFzJr9/pd0bWS1YZiWEDCkt0GTxzznnnFXZbi+n0eSKe7i0aPTpvtEdsmVuZElbGFYHLYXg9DjnFS2SQ6nczarqXn65qaWkN9A1wbCwwVDoMIjKMhcnkEkjOTxVjSbK61Gye+h0+y0zR9VjFnJc3bZYSKuWcE/cz0wOPcGq9jaxLc6m/hTTPtaWRF7FfXw+ZY0HzD04bnjJxwRVdrm2ayu4NR1U3puYf7QtbW1BMfnMcspxyMjoRgZ5xT6BvuWbS60+91K2ku/tev3kkL2s6SkhVfJWJgT1x/tH+VWL1rm2s9Mu9d1eOztYpDpM1jZMBMsS9N2OuO3fHOalXT7nW7PeJLXwvol5b/bIMMAGkjXA2n+Dd0I5+nNZmjzQztKYNGm1Fr+3W3S6vvuQ3J/iVj69COh9aNw2sWdK1qfQk83Q9L8ptMnfzdQuRu8yGQgLuUkHhcEZII6U26fSrWa/t2ebxJq9nciaylhO622HDSLjoM+oGc8HpS3lzbX17Z3nim8MltMhsZ7CwwGj8rhNwHH3umSc9QabYS6rBbQSraQaHY2mdMu7sj99IJTuO4H5jhcY4GB0Jpk+pPcrcXWn6iNT1SLS7Odf7WsdNtuUlc8BRjpnnJzgHnFJHHe39vGmkWUejaDr8C2clzfMoBdVy5VjnbnocZHuDVa3Gn6Zp1udGsJtR1HTL1pzdyDfE1uOgK5wOeRnnPGMUl1FapcajZavfy38wjXUNPtrVi0LSOcsq45GR1IwM5yKT1LXmyCGTSrW3tntrCXV9cidra+N3zCSx2RYY9fTk9eh4pdUhvdDuIoNZvZILnS3S1W1tT8xhYZY7xgnHTgA+5rdaO61S3uIkjs/C/hvXIfNWSQg/PGoPB5CZxz1GfrWNbXsF1PYHRIpJ7q6t2sb+fUcskkjnC8nkcepAzjBoQiLzruHT7i10+zjsrexlOpQXc5Cy+QOMjscd+c44IovLTTpZp7CO5vfEt1cW6TWZtjmOOdzukUgfnkAD1HFQ/2fZaS2zU55dXutMuVs5rJWDKYV5YhunXg45z3NWWk1S0hZLK2h0D7JKdRgYg/aDGxxgZ5fAPqDjqOaYlcuXYu9WvIjdXFt4U0vVYPIliikHlkxKcBl6LnqOvPpmsfw7d3tk0Go6XbtIIy1neXlypeIhzhSQeRkYPJHOBTLuCztrrUI4vN1y5kVZbS6jJ2iQ/M4wP6DHatG5V5obe4v9V+zaTq0bNJY6YR8roMKGXkDJ5Gc9yMUJW3Grp6GfdWkVncXdjc3B1jUbCeP7E0GWiaPO6QDAPUccd+vStaaabUPPkv72Lw/pepq2oW1vbHPzqNqLgfdzjOTkdyBUKNc22m211bRxaXNpqm2vbo58x1kIyxTgnC8jpgdM1Tm06y0+a703R47jXdQiuFuLS+tyWTyxguAuPxOAT2PQ0bi667F3R9RVbOC6sdIMtxJB9i1C5v8PE0knCtknIyOxwOgBrJuFaBwt/dzaxdaNcJapbKS6NCuC3zD8RxyD64rVuriG/vRd63ciOx1aBrp7XSlwFkXhAynIGTyCeDyeKZY3lxp2hwX1lZR6dEg/szULkjcZXcgklTz057Y6A0J3G9S2yXUrzx3NwNC0m7VtWsY0OEbC4VVYH04Ofy5pugat5lxaT6ZpYH9o2/9m6hdahlo/NcgB8nkZ6Y4HQA1nJBZMslnZx3Gs6nYTr5Eu4mIwDDOAvOM+oGc/Srd1pcd7Pcf2jqsWl6bqUL6jBY2xyvmAYRGHOM4yCTjPOBRa4NtLQW7s4dHmiW4vH13V9Juzbywn95b/Zl/wBroM9PXI4yKddWMwS4tdTuYtMsbuF9YsLW1YODI3CrnqMjuePakW4ma0tNR0y3Giabdouj6jdEZVnbl3OeRn26djzTNFSC0huItNt31fWNIvhdQ3yEtGbdOSCD+Yxk54wRS2C2wtlMZfLfSNJ+wabqMaaZdXuoEMqzY3MwJPy56EAYzgZzRe3UINtPc3N1rOp2l2ttcW6fNE0CL8pDDoD0OcnPsKsyXNpeajPPrN/9rs9YtpL5LTTFx5VweFVl5AyeQTwTngVVmhvL/SYtZtIodDsYFTSb0RnDszcsxXrwMEAdPWjcHpsTX0mr2tgunXMsWkWwZtXsoh80jhiQAGHPA+X29Oafu0ua6dNG0x7hNXtEtBcal8rRXecFlb36EDg8ciqWlxfZ72caRbSazqGnS/a4LslpFNugG75TxyeeMntg4pdUuRLeyRaleb4tRR9Whh03lBMy4xjtk8+hOeKEug2ye+ewa2sNR1W5lv7+yuRYXenx44iTgfMOPvcdz3zVfV11eG0uLVyuhw2LHVLWGRmSZgxwoz1OF4Oe3JFXbeSWCzklsbCLT9Pu410m9lnOf3xG5mGeVyO2MdOearWd7aQQ2Wq3nneINSsbpYpYJ1MiG3AI5J6ce5OeRTW+ouhettQsbjW5bbQNOkv4tXsEtxcanhTDcHqQ38wODxyKne90+D7BqviXUbjUbm2nbT73TY8BgkYO0k5wcNxzk981Qms7xdNvbO/uY9Gs5A2s2FuDuLFvlVA2c9OCTgdyOat2LvNDGmh6cqWOtRLp73uqAfLMoyxVu2T8pwMdBkGpt1HrcSDTNesbS4u4TDoTaSDNEq5F1NHK3HXlsL9CB65rIaz0w3l5b6VbXWr3kjpPZXXK7GXmQY6HDDOVHfBrS0/VtNs9S07U9dM+v31ncta6jaEkoY1BVTuPBw3HJJ7g1PfpeXmiXsU1zD4Zj0hmu7CyJxcTpKeFVgdzYXIPTA5IOadyemhm6nceZaC7vdRQW2pobhrDTODFKnChl6DJ5Gcg8nFIi3KSQPb6cdIaGEWOom7XJJkwd5U4IyDkDj2NaFnoVvrN/HaeE9Kd4rso9rfX+Iyrxjc204x970B7A45pk2u2+seJBqPiuR9Ue4Vra6srYAGF0G1N3Y/NnGSQc5Haq2YK71KsVzHbTxtEJfEGqaVOFcyjzYJLZR19en1OR3xUX26ae2uLS5vYdPtnRtXsYrYBtznhRkHIyD349qsGO+Wwu75JYtIayC6dcWsQKzSo5yT6tgc9iASc81FpehK0EiaXpbySJL9stdQusKfs8YG5QDwee4yeRxS31G7kttfyLm50qzis9O1GNdLurm/O9fNP3mx/Dn0HHTB5o037Itz9puzJ4l1XSpzG0bDfC8CqRndz+XJB9cVRlOleZALy9k1CDUo3nks7VvmguG4XKk4+9zzweuK2Z7u8gsbBLp4PD0dtGum3gt49s8iNyzFepwOQAOAeDzSt1EtXZmTeabO01wmo6obTyrYXmnWdq29ZVZsrGGGCMjIzxj0q7o1tqd3ZP9itoNI0nVj8l1dYJWSIZYq3QZIwcAj6VNo1wNPuZLfRdOGoXlnKb6DVbmMkNboB/CeD69yOmDRc+Rq0G/UfEaPvQ3dvbQj93DK5Jb5e2fbAPpQ9rIbgY2kySRpd6ubuHWL0XDW8mn3JZy4ZcFlXvjqRx61etr02llHp1o41HT7qNZ72MQ/PbspAIBPPA/OpvNkFxbardxG0vRDGNOubOILExU4G4e/bryaqz2BuNditrmUadqbyvLLdXE6rbzBl3YOOmT0759KaBpR2JdWurYweTFFcXfhpJ2aN2CiZXZf6H9KswalcWn2NtQ/0ia8iikt9TE5aSAA7QSRyMjjk89Kyp5nF8l1BHbWEpjQRW+1mindWwcZ9eOnAPJq/Z2twkcsVvbzJrFz5sNzZyxAIUbkbQfpz78inbQS0ZfuA5zZXk8EC28z7NYt1LidWG5VY9OvAz05FVxdGUi9vt9lrWYZbAxRLHHOBx82eme3PBPNU7K4tbbyDbC5l0uB0e90y5nAdnGQzAe59D7jmnXEJFpcCKKLULa6WQR20haSezCtuAx1+7z7gVOwNuWoSWpGqXFsga2uzHIdRhlnCwyqDu+UjnpkdOD9atRQWPlT3EFvHeWiuUGlXLMzxFl+8qnrjrjjjBqqsUMmyKeQz6SXDHUIIgZI3ZeAzHr6Z4BHHWrN1PcTLZTX7yRakwjTTrq2CojBTgbieRwcDJPpRrsiX5ogFmsdnBbgpqljcrFLPN5bGaxKtggZ9PUHkVb1AQzwySXslzbtZwGPS7q3hUCYKeFcYyeOnpzmq9zpUtvd3Gnx3DWmrxq73fmXQEMw+8AuBxk+2Qahsp7e7szeAC6LvJCNKkZmaMlfvhRxwc5Hcc0Wuir2ZaDR3N/GiSnT9buCS0skirBNGVyOR0z+YNRFYUhe4idE0qKWP7RptzOcyuRtZl7deoB46jmq93pdnFZobeQ6lZtFHJcTiIlrJujKT/Ig81FLDDPDm6SaBraMjTLpVCxzbW43Z69seh60+ugeVtSWQW1najDx3YucOrOWaayIbGAevQ/iKY2oqL+0inEht7QMLW/tovmmkDBlyx4ODgc8dRTUt7ma6dI7SdNSBdriIsAskeMk4+v4g1PJBbQW39p26Jc6Usm1tPkufmR2X5iF74IycY9aLWBNq1idtVMdxLci0u4NbmaUXMZCrG0bDPQ8DPX1z04qvZXsP2KW4FsZ9GWQebZyTgMJGXBZVH5nHHcc0k6QPZW1k9xYhrho5E1MSM/kkg/IWP5Z79Kntb+WO6guZHtba5sI1S3jMBMd6FOO/+QfWjQpopatdkwoJ5Y3814jDqZlZ/IXBAUn36ZJ56VHPfS3cKGPy7e5gVNmIjsvArdcn/INXLl500y5+yGSeO6Zn1S08jH2fDckcZ6Hp3zkVQngtGscS/b5dLBK2F0WVPKkGDhh7duMH60LUm4Qw6hLbXdxa2/myKjfa7UQANCobqM/n79RUt/d3UuiWxuZpJNJjldLe5UqrpJjcoP4+2D061YXTZN/2ZH8vU9xeadrsCKaMjI9fwJGQaqXstvJPPe2FnaRWBfyrjTnbIBK4ZgvP1OPqOTRboLzuV4rLUrglCXt9RKmSSYzgRypjI5znn8/50kmn2h019SjBltQ5jazectIG28yYHv8Aw9O9aVgLa5t49ImubE2krrMuo4ZzAxHCFjwM9Ae/SmC5bT723voI1+1WpW3jtorUmO5Xkbvw/TrnFArXIdPtIxd28cupwmCXZKuqAsxt8rjYze/QHPPSrUMNteTS3Akij1W32rbwxQs0N6AcM2D/AEPB9aWK78i0uYrfzZ9OuAsl/FFAN0BDc4HXj9ajuZpY7SJ5hdvapGV0q7QhDvzkbvw+ueho3KtYg0yBjBePDA8hMROo2zxD9yQ/8IOCOOvr1FW0FtZ2xkuLa7n0oFk0+5V1UrKTkZxjPXAyMHvzWfard3croE8vVfLdrmSS62LNGORwOv8AT6VPcXtjcu939mQaccxtp/n52yFeXVfbqQOM81TFdWJ76ye4uoLOa3ey14MzC8kuAqSIVyRx/XnPHSonk8u2+3WUVt9kttqXVhcMzBmA+ZgvI68kD6iqEkMc8Mdpc3MUsEhjddSYMfs+QcDcfyHr0rSN7c3EtuyG2S4s0WOHbDxdgNgcn+vTvUh1sivHcNDp8bxy20mn6jtZyIy8tsN3B9vp3FW7YNMkltqNxJ9ihSQWd9FCoEsgOQDn/wDUKSGO6SS/FpaTQag4lXULDylRdmQSyj9Tj1yKp27RS6U8jRXFxoETkGJ5gJEkZeSFHp/L3o6Boa23UjcIZBcf8JRJtEbIAEmhK+vUZH4g9eKq2T+fagxQSxR2qqdUszNjznVuSBnnHXqQOoqOOFkhto7meI/bWjMGoGclrdM4G49Rntzz0q3NaqluIpZLe2eyik8vUIlOL5gwIDE9f6dKNru5W72Kst1Z+RPczI9zpUzSQ28EkxLWr8Hce/uPUU6ezWNDp88ltK0lwrrq8RYiIMuQrN068D16VHBJJL59/bxxx6vcymNtKMA2SIy/eXPTPf35pPMNpCILIXV3YKEk1G2IUGIjgqPXH19xVIl2tdlmW8Fzc20j+TZ3VjCBaSxQfLOVbgEn+fODWjbXepPqGpz21pLba1PvW4tnjWNDEVBJCn168c5rJS1tRbzvNFNe6W6Si1BlxLbNnqwHXHb1HXmtg2CvIkN7fwyzSGJ49aiZmEaleEY9OT379KkpX1aMtrcJZSTWnmfYT5b3VrNKNxcfeIA5/Lj0qtK0UWmxtcSLcac8L/ZoxM3mWrbsjcv6j1HWtO+RLz7JG8ZsL2CBfs14kZEd8ytggk8DJ6cnHepLXTr+PWJUgsEt9Ym8xZ7BoV8lkKg5A7Z/nz0qkJqz0M4tDLbIk89uZDKrf2oFZtgI4RiP0J69KYjieeIv5VnNDDmGZYSVuSjZXk8cn1zitXThLb6XLbWsbS6UqrJqNoZFWQMDtbafYdcH6c1BfpBc2gluIvtGiSNJFaRib97bvjIJxz647Edeal6sLPcLJrq81CSaCzurfXppH820SNQrRsvLKDwM9T3FU7dYDcziCO5lgihU3ttLIN+Afmx269QPqK0vsI0yeBLm8thdymJ4dY88sYoyMYzn698npUF2lu13HbyPFaPbrJ5V6sbBb0q2QCw6/wBDxTukKzEtrmOy02K8nSS60cySW1snm/vLeTqCwxz/ACI96l1SC70/UrYXdzDPd3MUTx6pFMTHGGyFTd2z0yep4q9pWob9Smv7K0iGqNL5baMbfKMrLy4U9M8HHrzVUyf2Yn2WF5JLW7XdfRtAM25Dc4HXj269aXNqTZ7oxTcJvFvCkUFyqk3AWRgs4VuTnv8AritvyFsbe8vTb2tzbtIyPpRVm2EpwwB464449aq3NrHFL5RnmOkoz/Y74RLuZuoU5GOvc/Q96tT3Wq32pEXMV1Z62Vje22KqrMmMdOf6EVZaVncz7YQG2itA0TWE7xSSXSQndasRjAbt6e/SrN9BNP5pa5htvskQW0uktyqXZDdCTyfTPakt5pJEvI7a3uXaOMyaraylRna3zFR79wD6EU65jtBpuZ/Mn0adyljmYFoJDyCf6djUPyDcba7ktvMiJN5PvW+tTADtjBGXUcHpyR1PapdRtbf7J5cj3Mnh6N5Db3aqolWXaCFI+vQ9CPeqktjdwXcelPPC+rODIt6ZztkjK525A/DOM9ulJJdwzQHUxFEljausc9hNKcFyuCVU+/OB9aGmxkE9neQzQC4S4fxDIqvb4YFXhK9efb8RViJLaK2JVLn+yFAOox+eC/mAEF1z79QOMdKgvQyy2dn9os7g3RWWC+MrGS2yMbS3bg4znnpVJSsqXCrLZI+mqqPFgk3IU5GPX+lO9yLWZNfPOqxyrLMbxQPsHlSD/V5P3j244Hf1rLugs2xYTcfZn2ieSTaTHJ6Af5FaLXIW2iCG1xqJDrLgj7KOeB6f1qtPeJcW1xcp9hQWriB4o8gTYH3gO+PTtQti7Jq9ypq8kodLi5e4i1bIjwnRocdRjkZH4/hVC/gind/s8tz9lXP2XzGH+sx3x09u1XNStY5J/s1zd2vnmLz47mOQkbdudmevTjOPaseaQSCAQyxIJiSsQGBFj19M9vWmnYhtFYXEMJke4eaRBjzsEZD47f1qTTbiNbkSahEZ450KpNEcsp9x1OKZqRhk2XCLD9of908KdCQPvEf0rS8PWH2y4gi064jiumyrxXTYBG055xxn2o3I6nVaXZXFxZm3eCPWdNVmgh8rHmh2XIfA5bA7Y6e9aGlLeHTZIrG8/tSB7UT3sM4xKNp5VSTk49qz9JuIhM7QvJo3iBmjFrDCNkbEcNk54z04PX61eu7X99HYXcCaXfRSt5l+rHDk/MQSODg9OPbpUtGsWX7K7tG886Zc/ZPIlSSLS7sb94bkkDOBlvTpTlt4tQ+zWkHnaXrYklt7gXLeXCQRkDGO45zjOTx1qC7lW5EF1qsEkaC0MVpfWqhVO0/LnHJx2zn3qF1+zE22pmO8Fw0dwNTyZGRCMA56dffJ6Ypehbk0TG7h3wMYBol7bRr5Y8slZ5UbuenJHuB+NS31xeXGpu6pNpfiG8YMHMgiQxsvTA6Z/A5OOhqtdOBF9jvxNqugwSMEuYlCsrkfLn/6/HbrUc0ItrWFdQSGf7YivDfySGSa3UHGTz/+sccUxP4SK2liR8o8Gn3kMYYwyFmW4lRuw6de/IB9atPHcvDLcW3nxapc72u7AhUjEeN2R6Z7jHU5qC5uYIgNOv7k3emQOyxXlrGFJYrkHcf6+9KYUWyt7a6eNNYuNrwag05IMZ4AOP8A9fbpSvfURV2wtYG/szFJEsmxrCRtzkkcsAOOv+NS2dnZ+THvuJ7nT9oeWSEfPFIR90k8dR19KkWAz3Ub5/s7UIFC2yxRYiucHGdx4/wP1qpbQXUT3il1gngYy3FrLJkT4PUAdcdfbtQn1BtLci1K0JmEd1JK87ASpOJGYtGfug4OKKvaRqF0qS/ZLFb3JBeJ49xiPOPz/pRTRN49jmVM7W0+0+W1wRNc3Rjx5Df3Q3bPT36CtTw/f6ckf2rUbcC3D+UtkjFDLIVwr7fXvg/X6YtjCLOCeO7km+wwyA3myUF55R0C5OOvXPAre0Nb2GO4vSgOtP8Au1tTGJEhtiPvsO+B/D1NDtYI76Fqxv5EmuN8kg1bDebdCbdGtqccK3cgdT1yKk862utFSFTJbaFCWntJGjHm3kg42kjnpxnoB1qwWt0sTb+ZFLpdi5uPOERV75j96PI+9jOMjoKZfiG68lxaRm8vdsujafbNtFqSRgsOo6ZHryTijd2FZ29CCHWFub97q8srcJdIIE04xHy7dyAqyEfjnB6nmp5GSwElrBLBLrFoGludTWYjdEMDYueuMjJzkdKf9m3zXBxPuYGPWrtdrCJc9F646c5+gpk2jxjT9hSVEhcNYI0YL367gfTP/wATU9QSsTWyaVvSJ3u7bwjfTKZ2Vh5jyquSPYE/h6c0++hFxbOboz2V3Z7U0y0K5a4jJyuQBnkDvyOppsAhbU47q7tILlrxGWPTkVtlkxOA7L0+mTyeajOnyjVZ7WCSLUNfs5RMmpPOfLEar90E9cdCeTng1SQ/ISTUkZ4tZWNLyW4WRZ9H+ykRwYG0MwHT6dzz2q9Bp9lAY9Gubi31e7uo4xa3SykJauxzgE+nHpms1b+exMl7p3mRfaEW31WSSQEgscttH064/CtWPSo7i2TThJJZ+GrmVpINRuY18yR1XAAIx1PGeeOMZ5oGry2V/wCv6sBsZjrDJZ3D3/i/Tp5Jpbkz5jMaLgKAeuPfJB47U2K8W1ne80wS3EF7B5OrTTIGWB3bJIx0689PaqF60rWDwLjTr7S7QfM0bJcXoZsZIHPIH4A0sbQ2tq90CllpE8wjuLCFirs4X7xU++OO3WjclPXQvabpyxzyaWl1Db6fNMZrfVryL5tiryFPAGTwTzxgYqraRzXNjJPbXKWmr2FvI73MsjK91uODyeRkYxzwOOmaSW2lutHg0bVrl4LdbUy6asBBYljhck+vvj3qa7u7zUZYri7jYa/YvFbRafFDjdGvJJPP+PejUtWen9f8OW0mMWny32mwf2foknk2F8PMBaRj95lU547kD86JLRGJsHuJrTw7dztdWd26qSzqOBkep6dfcU2+1eC3vLfWb0W09tdGXz9LiGDE2MK7DkcEH69RVGC12LFp1/51xLNBt0mKKYbYy5yCPfHXPXvQ+4rrb+v6YlwZDCkknl6VqGnWWJQI2jnui56DoRx09Aanhis7RBrFgjad4auZY7G5i87MjMo+Y7T+fHYZzmmC/uk1RL+5jmvPEFhdeV9mcB18tBjJAHIHbqfwrRl1Kz0u80/W3SHUlu0lluNPkiOyB2+6zY4GeevU4IptrqPlT1MtrSTypNPF2un6JcXLXtpfXSje+0dN2eM9O/HBHeqmlz3cmnT6jpk8cF1p1uRcuJmSSUseSoOD936YH1q/e6ZDaLFpd/5eoXt3a79LSOXKW7u2R19PfGe4qO0hIjF2Yxea9DeqkmnxqGRo0GGPGf0yfwpCW5Z0t2tobiTShLZaBfbLK4ll2uQcEscds+gH45NVxJ9psDokItoy9ybu31WZSh2Jz8rdBnp34OMc1dM+nW9wl7qEscmmamJJzp9rJsFvIeFJHTk8jPBOTjNV9Q0668mHR9VJSS0slksEhAfzi7ZVWPB6DGTj3oWurB3SsV7LVhLb22sabaOmr2cUsmpXMrbsqeOQf0z0xxT0k0y0142mnTx6nb3tmsU11cxgrDO7c7TwOvXGAeBRNDGyjUrsw2kMVzFZXekWxKMyL1OB7c8dByDVlLazt710md7Dwrqc7T20SbXkUqoCjPPXtnt70eQrt9BsdtcXetNpkFxLrPiTTbkeReCUPF5ca5IUHrg4z1ORjkVL/aSS3J1cW76hcuZX1G2mj/dI+NqtgcDp0J69KyDFfxQyRNLHo9zY2sk0MmGjuLouSAD36D1GAelPs5Lyy0+W708Gz0OfytNu+dzljyzgdehzgfgc0atXBWRDdWdpZebpF1v1ZpLLbpslvNmK2klPPJx049M96Ga7vHe1me4n16xmitIbRUBBjUAnJA9AR3P4VbleNdJGixmOCxubsyW2qXsePljGeCOmT9fQ1UttUuTDHPYQJBrFislw99u2tLFjGSDzzxjPI6Ypp6XFbl/r+tS/Yrb2sg1nUPLu9O1KeRm022OPJKrhdw6DJGRnr1qB9NW6STStfnntniszc6XbRkPkOTtHsT3Jx79qs2zoLQT6Ydlje2yW99PNEGETyNltv1zzjHtUWiQXN34nuNGsri2vb6GYPbarI/VEAO0E9cHr19KS1Kas0rf1uSTrcSxnWNSvRaQQmPT7jToSY5GAGdu3ueck9cHOarQ3EAhNncpdWXha8kkvLUxgM7SKPlGRn8M/zq5pt1bf2kNX8qTWNa/fSanFOu6FWGV3ZxjjHTPXp0qlPpCMX0gyteXEkCLp0lvNmKKRzkrnjp9AD3oumhPTRC6WLnUNNiCywaHfaVavJJLGzR3F2XPckZ6Ywew45GadcS6cdKkbRxc6foWqeXZXMsvzsHPLsR2z6D2xyasSPPPMb+8kN54j065jshp4jyrRIPm6ZzjJ5HPfJqjcmzjv4L+/KnSdZ824jsbM4MMg4XI6DJ5GeDyaS1ZTWxesbVtRsjodo8FolnM99a6vKvlu0cYx16d8dSecYrJsTdXyW2p6UkguYLZptSlcBlwTjcqnnpzj8quXFlPHplzZazcS6fq1laRmwtnAy6sc4HfkDB6e46VVnvzcajBqF+kcFtG8dpcWFqTHuVRnAXj1z685zTWi0B2J4bG0W4u9Isolu4L8xRw6ndx7PJdjkgEDA579DkCkhj1BtRkFrJJqviOwviPNLK8TRRjJ5PLYHYZORjpVoxzwwxWN8JdP8PX8smoWoyGIIGFGQTnHv9cZqrLdztpMDpHHpEukw+VO8YaO6uw5ySOh5HPqBQKyW4+bU0hvLa7LjXxewSPPCykQ208jAAlc8jOfQE+lPuYru9zpV6JNU16y8m20wwSZiCkhmycencDJPWp763toYRc6Ik2meDtSeK1eS52swkCkuQvbOO3p6motEN1r0f8AZEElvp5tnlv7fU7jMbuiHG7cfXpjnrjHNPSw7tkM2tR3XiV7/ULEz3P2gQ3ukQRlY1jjB+bjj7w56nPPSobuOwjnS0vLyZtNnt5buwtbWUMIXY4UHP6ZIBxyKNIluo7Z9X0q2uQsdsU1e6lkByrtglQeR6np7Z6U29W2jkuNI0+OI2F5LFHDqd3CQYiBllVsY69SPYdaW4rbMtavdarJb29texraarpkEcMdpbqRJcIx9RyePXGPWtotFa2EU84bT/DOp3QguLGCUGUOi5yyn1IyAM+oIzWJp6TX2pBtObzPENlM9zJfzS5R0jXCjB/A85weOlOivVt7iO/izqD3ts0eoG5jzFb3ErADH59OATjHele2o9XuyKWwlu7N9PvLiPR4LCOS+sJCuJLgsWCjd9OOeg6imwXM11p73+nxrp9vbQRWN/CjES3DOQWIHXoc8dB3qO5s333GhvIdR1y3lhgsLuOXcm0EMwyfyOOc8H1rSOsRqqau1t9u1YXLLeWBiBiREXG7j0I9z36CnsJK+o22svL02SySf+yPDGp3vmRTzBWOUUYKnnuOvPv1qpbyXd68f9lvBYX2k28sst2haGWdS2N3I546c8A455qybfTtPS2sNTuX1iO9tC+nxwyYSzlkbgHtxnjse9PudLup9RlgvN9zr1i9vb29tAAY5Y1+ZsHvxkHqc9eBQVy9v6/4YrXDRNYDVdMgmstAuljsL2STDNvY5Z1HPXqcD8ahWwtLrVLzRLK5itNJuZjNb6pex4YKijdhugyeM88EA+tajPZWur2mqX6Ld6fdzStNotgMeSVGFLAcdeeevUc1n3WjiZE0zUpzGZIGu9MtrYiT5Xb5VJPQHIGTjpyO9NLuS1raxV0WV2hfUdIzbXun2sn22cysryoW2llU8jI565A6davX80VtbTpo0U0eh6isVrPfXMQzGx5bGMevUcfSpr2OW8db+9gig1GxlgsZ9JSPYZI05IAH1z06HIJFU9Wu8TRyPOI9B1aSS5jsbNuYCBgBhyBkj155PWjVvQGuX+u5FaXTXVn/AGDB9nF4l8bi31iYEbo0HZj0z909TzjFSaXrc0DvqWjRSR6rbwuNVnlfdmNuDgH2/EduOKgm0vU7zT/K1G2ubc6dZf6H8v8ArixyqtjJ6DvjHep0uEu0g1aWC3gjjnitrzSoVKtKFU8AHp2z6dRS0ewc2upd1CWxtZpdI0q4CaLq0cUMl9dxDdC2CW2nGB+HXoMU3T7Aa6ZND0+a2OpWtzJcjV5JPL3RRrgDPbPTPJGcYplw1u2pW41u3ls/D2oiS8tra02kowACqD0yT6+5xmqTLNd2F3DfXcemX2i2gFvFJGRJcbjkL6njHPb3peYJ26f1/wAAsW9+9jpqalpEcyTRWki6sZW3gBj1GeRx16e1OsLBBMNMt3jGhanJHC2p3MIHkPjcwU/h1HB6VDdQR3Omx69mJNPN1FZ3Wm27ENLsHUrx9fbqKme0ngtEGo/a7Dw5qAlvrCGMq7Fxwqg8gZPr6cgUw3exnHS3vruXT9NmjOqWVzNcrqZmMYliQY9/6kHjFOguJYVXUdJt7jyXtBFqkkgDqhkbr7cdf071FPJdtbwm+xZajpFurLbSKVmnV2zjHf8Ap3zWxLeRXbDWjHt8OXtzFbXdpaShd7Iv3dv+ccnrVepKstmQvpkd7fx6NaPE8Elyj2+p3S7MKi5KhunXg47YHvXOarGNV0yR7RJP7ctZJZrq5eXAMa8BeeuPXk+ldOs5Fs+lX7zaRpCie9095I9zyM3CoWOc+mSR7jvWHqM0+oaTaXLw2dpLpUSW1xaspjludzA4Hc8c+wOe9Fwa01PNdVsI1s4rmzEssDxqs0kkfyxOT0BH5e9dZ4A1mWFEaTQ4dYs7RWhUGIY3MOC397HYHvTfEcEEkRvFgOn+F76cjyrZgT5irxxn/wCt+Nc54Wvr62u0s1v306NQZoj2dgcrn1z2zSkr6oUPdep31qujRX9tHBcXuhzwRs0/nrktMDlFVT0z3JGOK2NXGoSWdumr2EGqf2ky3Zuo2L3O1TzgDlcj07dhTG0/Vr2ziik0+11yTVJPtzGI7rkIvUED7ucHBB6dhiq9peNYJe6npWoGwdSLe302bDM6twyhs+vHGMdTS6Gj7P8Ar5FeLUTZzTz6DORbh/s8NretulKSY4A6devQ45Jzmp5rCxtZraDV7S50C4slPn3tq28zOeV3ZBGCcYyOOgqDUtW8+4s7HWdLfT47GPbLPp6lpGDcqWbgdeBntmn6fdanJZfYrXUIdbXUWPm2rHfMqr03MeVyOBnOR6U99SN9EyaK51iXQUs57SHXRrOZjcx/vLpVXp7rlR75HpVXRLz7DBJqOkar/Z9/HiC0sJiHZ0bhhycDJGOOg5pYvs63dzPaXM/hvVCVitLSP7nHD/n04P161s3NsuhXcFpq+kWmsWGnx73udMUBpC4+Vi5ODg8AHGPwpbML6XZRk0a1sdSitvEOlz6eLGPzLy+07DmYvypZsADJ9QMc1JFLeXmim3tbu28QvqEjLcRSAvcoi/d+cnKkrgc5JHpiotLt57yO3h0bV3uJ7+Q/bNOvmOE2/dDMck4ACjOfXimX95a3l7ey3Wn3Gh6jORFbPYfu7cOnysQRz09CRkmgaTj/AF/SKEOo2Nv9sltLm/8AD16MLaWkZO1iOH+btnpwf51py2R0y+EOu6fFqmkWCGV5tOA6yLlSzcA4PAzjv1NRSs2nX8FnqkFt4j0yyg3Cex/1a7hj5mPBweB757io7KGBNIgt9M1vZeXMxiurF2+QJksoZiO3QZ788U7WGvP+vkXdHimm0WKx0TXBePqTul3pcxz5aD7oZj+AGc+vFQJe6ct5qF1dwT+G9VtYQlobEFY2lX5Tkj19jjr603Vr2LVEuNR1jSp9Iup0FvaXNiTFaxvGMMcDk4HpkE5rQvYZ7TUvIs54PEmj2qJfyQ4CgHbhhz1x2x37Ukh7vb+vzRXtF1i90tNNu9Hh1iyhP9pS3FnjzGXGTubqMjgY5x2qLSnin0eeTStXP269mNqdMlbdmFug3njOcL61PFcxtDt03ULvQ9SvrlozDL8sCwkfL83GQOnPOfrUGoRo11JPrOkiWzs1NhHfabxEJB0Yn69AcjORmn0uLzYaxqunXGpJBq+lnSptOtPswm0hd2ZQflZm6DngA5HXmp9Gt9c1Wwi01fL1uC8AvJo4fmmwh+YEg5UleOM8dhV2DTLiVLKy0m4h1u1ZV1G5heQIoZB8yknJ6YwRn6cVkR6rYSXl3f6dcT+HNWu5h9ntbJRHDg/K4DcfQkHrk9DSv2HZp6/1+jI7W304vquoaNdjRr9HMdpYDrIDww3fXjgj1q3q8dva2lhBrOjizu7TJuL/AE0BnkVuhZsY68DODjIFbmoJPp+rRWPiOzW803ToAWn0UA/K5+VmfpweADg9axTFff2Y1ppGrxX8WpXRgfTTl5goztBY9M9BntzmndCaSWn9fIlhi1WPR1ltLm31sayWs2twfNusDn7xPy5GPw5yKZYppa6vK2l3E3hrVtMh3CG6LM73C+g6DPfGVHvms22GnR6751uZfDeo2a5jNv8APuuFJBx2GT+HXPWr+rWF8Bpg1mGPV/tzHUJLmyy1zsPXO3kZ56ds8cVL03BO+v8AX3jdSuFOm+VrelpHqd7Kt6mp43vsPLYUdM8k4wexAq1balqMKTz21wNd0+OI2ltFqDKX2sBwq+/U9O3Oai0iWG1kv77QtXD5draDT9TAZ2icfN8xPOD+OMEmsuJLRJ0i1GzudMfT1Mc95YqX3SfwlieBk9M+hAp2TQO8f6/pFqG20yzv7C2SWbw5e2MZa8N2uVM45QDPTJ9Rj065q9f2F1d20h1bT4tQvtVZbpL+wG6WOMf3VXJXIBJ/HgChbPX9R0uwtR9l8SJqRF3PGhDXO2Prkk5GVGBjPHOBioba8i+2ajqugapJoUzMtvFpcmCzAnDkMffjg8de9G5VulgjYTre3Oj6+J7S0QLZ6ZquJJH3fe2KCAMnk46DBNUBa6QdWsLC/Q+FLyxj8y5vsEiRz8yls8DJ6ZHsOtad3pmn6XrenWGv6f5VtYoftGp6Vhi+/lSzY9eBnGOQKpSR6/ewOIJYdbtL+fynhPz3Plp03MeRlRgE5OOeMUPclEc01/qtnJbX1pDr7XsonF5a7nuVRD2UcrkDtk4+lSwyx3CX+paBrPlBVW1stN1A7pWSTCyAAnAy3XGMDBNV9HvbLT73WL7TNRk8P6iP3VrYMQRKTwwyDxnoCDx360as1vFJHbazoxtF01Q89/pYyZd/3SzdOvAzjHPWpBW6lS/ns7cpZXFodD1DTIiklzApLSyY4y3TntngCiV7kWenwarbfbbOZvtsstn807AjBLE9M4wMHp2pdNa/1GEWKPDrFvck3dzCkmZAqdmY8rlRgHnjoKhjk06K2uLiyvbjQrm7nMa2UgHlLARhiWPXGMAA5zzVWuD0Ra0CHzYDJpGuzR3F1K9sbG7PAhJzlmIPcYHGe+ai1i4t55p57uwl0+5l2wwy2RKwqV4Y++BzgZyaj1K8EVm0t/o8ckc0f2O1vrUFNrryHXHJwOo6e9Wo5Y9FnN7pF7b65pltbBVttRbJ8xuGCr0bHU4x2pbD6ECXepyaXc3KxWOs2cQOnQeYB5mW5XaB1x1OcfWrNlHZWMxfRL6fSNSs7RUax1DJMs56hVPTOckjgcetUNOh0yK9tHiuZ9Eu7ZXklkkJYTSg5UbTgDJPfgYq9LeI17Zx+ItPkuFlk+3zX9rzLIpHByOmcfXHGKYtXv8A18yrfWlrY3Mdpr1tNpF3ZwmY3dodwlkbJUsegyemRxyK2Y7PVzptlZXQg8U6TJAdVvEsAGmjYDHzMTk8YA55Has+M3s9r5cFxFrlhqM7TzWgYtOkacgOx5GV4GeSOar6Alm+o3q6HqreHtQ1G5FutsTiJID1LN0PoMYJPfBpJ3RXkJpoknjtIdIv47+3lLXl3pkzYSJUORljycDgZzk84qG2Gn6jqMESSyaBfX9wXmEoItlQ9AF6HH55+tafiqK3ubmSDUrOKzuA8dlZ6pZRlLYqmNzAAgn5STgZ54JqtfRyxTXCTxLr9jGRZW9/EOQAARtA5OB14/HinoKzuJqlkbe2kfW9OW4jvboQW+q2nDKiHBIQcrkcnGTjg0zU9Bu7+0F7ZXJ1jTGnFjbwyyf6QE6nC9vX1x3pAlvFfl9A1GW4STZaQWd42WLOMNjPA+b0x7mrmrmyttcFpqNtL4cvtOszCslrnbLNnliff06D3FC1E1oNgezFze3ehX82iahEghgsJsHzW6SdT8ufYgDr3puo3lraTxw6jYGI6fEYjqGmEMJJGHyszYwcE4APuOarzXjR2aS6npcWr6bZRENdWoxl36Mzd8HgflU+g2DLPZR6VqEd5FBH9uvLC9O2NXXnac8nAxg8884qbdx7Fu2tdZ1TQRZwyWuv2SRf2pf8bJVYcMpY5JwuBx1HQVS8O2cMtpBb6TqNzZanfzNDPYztsj8lhlckjnHQZ5yc5qzYR2uu6rlZZfDGraldCTONlt5RODgHg/hzk9s1sa1qUkF3ey6zpFtqtrHEdNs9StRhFdckOMcnA7cjOQTTv3BRv71/69Rl1JbS3lxqOu6Zc6X9ktzp1neaRxF5yggHcPy5yM5BPSoRb3tnDYabMkHifTtsep3P2Y/vFI4YbsE9OODyOg4ojglsLO2i0vXYtX0m2QX0lheAIPNA5QDqcdc9O+Kg3W6uiW8tzoWu6ldYK/6u38hsAgZ4OD3HOT70Meq0/r/Iu6Tqtra6jqGo+HpYrOSRyLXSrr5yUfAKqDx17jHqe9VblhbPHZmK40/UIiRdieYJDL3HA9fcdcYq/bLa2up+X4hs0vbHSma0FzpQBJYj5W3HjgnGD7jJ4pbZo4dEuLefyNVa+yBISZZ7facjPccfmBT0FsfQ/wCxJq8U3xMu1hEdub20H7qHIClD82B/h1r7uDx3FoYkjImDcn/ZPWvzt/ZG1kaJ8W9DcSJPAVe2ikAxnIzgnvjsa/RKaImG6mUhCHDYHXGO1YW1Z2bwiyVJW/e2zjYhPXuMVJMGt7l0EmYjGCccAg9qgR0nEokJM5XIIPXjgU+KY2pEUw371xz6+tOxWwMscpja3B2gHeg5IIp0f/ExeNTgMmR/vY6flVdDcaf5DIVO4EZ7Z96NqyeV5Dkvk+YO6kd6jULD43Seby7gnyo2IUnjB9aihd7BzOwLxFsKnt04qYlb/Zb4CyK3LDjI9KdHJ5knkSj90j9f9r2paFGbcWxtYvNtc7pmIYdwT1/SqWo2gvvLaEiNoEO9R6juBWy2+xnkuGf9yDgehH17Vn6la+VZ/abfJeVyCPTP/wBak1cadtTznUYFfMg5dnOR7Y603T5djZHtWj4ggeSQvGojEa4b6/Ssaxdd+0HPHNcbVmbLY77QpVdlgd8hEJUn1I6V0tjKTamNxidjkZ71xuiFpIgg4ZnGH+nWuvsz9pd3P3olwce1aRMpGxCzeV9mfA54J7VZjLx7oWIwDVG2mW4iLtxNjjPcVbtQpWTzQfMIFa2JLTqY3JMo2FcimR4iCSGTKkYNCBdyK6E7lPUUgxsRDF8oY1aEiNQE/fHlTx9KavysXfnPK04qd4jx+7B5+tNILy+V/CvOfeixI9WMaeafv9DUqHylJPO+q6tvkyRgLwani/eMSfujpSZZZjPko4cZLdKAWVyJUBBWmx/6TnccbRx71KD9obbnAUce9UBFlo5Y9sXGMcVWmXADiMbsmr6kl0TzeADVNotjKWl+Ut0oEik4cKZTGAc8DPQUKzujuUAYEAc/rUs8ahifMJTPbvUO0MxIkOzPOKTGTKzSrITGNwxipoyZDJuiG4KPxqucNLIUkO3vip/J8xmdJ8BV7UNgULqVtsaPFweB+XesqIlrlI8fx961r9BJHG4l/h5+orJiI+1RnOWzzisZbj6Ha2sbeTt3cdKka3LYx/D1ptnt+zgnhgKnzuGQMFq6LmG5EkZXOUyc8VYRAGC4+U0BcHOegp6oQNpPJ6UgY9F3dR93pUqHeN54IoIbYFB+YdacVzgL+NUkhbj0Hm/OeopwxLk9xTWOcbenen5H8I5qkhC8S/hSgh+AdtNY4XIHNAxtzjmmA/IOFJqNzj5T0p3Ucj5qaxyCD1oArS8HA5U1EdofA5XvVhgU6jrULL5fB71LRY3+PI+7QOTuH3aCu35c8GmuuxgB0NTYBwO8kjp6U4DzGyOtNKhSNnSnNjqv407ALkyYGcUo5wCeRSfK2MdaAFc475oJQpOwEE80hOwEZ60p25II/GmgfPg9KNwQSYRcjnNRudiEgcmpDkHJHy1Hyp3n7tA1qQy/u0BQct1qheKI8J/CefxrQIbeWJGwjAqheBlR8nJb7vtUvQqxkoiySSbxwRx9atQr9oiJc42YABqmsZa4EhPyq3Q/zq4GMrg7P3bH86FoaFlZHfOwglFxSyNuEeUywHOKaTFEzlMgE44p7L5cxIk42/zov0AiOx0QhTuyc49KhkMcke8Eht2DVgF4ZEIIIK5+tRkmFkJAO45oAZJ+9ieQS/MMLTXaR1Mp24UKD2/Gl4jYMyfKzdPaozsWbLZCO3HbNBO46UtJ+9wMDA/GmOVlcuVIUAAkdzSRqA7oHwjNUiK6u8WRtJ/Km0GgmUV9yHCbR+FSKDG6FH+TbSZKpJCQMngGkUIVZHBDAdfel0EISweIGMSKxyT0xVeR4y3ljMSu3J/HtVkKGXYshDKpOCe9RSmRoYlCB3UFvpTQGXOq28b26/vJZXyg7/Umub1NltLdbu4cyzROdw78joP8a6OYiK2jnORIpOcdTXNXqIHlu7zaBJEcc8KaT0Gtz56+M1yyWFy8r4LDMa56ZHSvkG5MGo6x9jkjjklvFMEfmSbVWXPDH+g6V9L/AB7vpBazvKShU7UHrjvXy7eot79tgMqWzeWbqGYxHLsBgoPx6kcD0pUVq2VXdkkKbYujzwpc3niXR7gs5DAxiGPjkcg4xx1OfWoRdWqeI0vb9zqdhq0Zu5rax+RopTgKCM4+9zzwecAVXubiZLSz1OEJZ2yhbC88mUh5SeWcjr07Dp2NT6fbTwtPpEYjstM1F/Ns7++UZ2R8/K3Rcng9ewOK69ThbX9f11RauLO8HhyeK81M6PeaCwa0sCNlxPvJyNw5PynGRjAOear2tniaVdMsEstI1giyhutUxlZF5cq3OMnIIHB4yQar3OrRq9jrf2abU9QiLJqDXy+ZESeE569PXuBigwWy2l5o+qajK7QQm+0+2il8yNnfkgY5GR34GeSKNhaJ6D5dVs/7StL3UzLr9zaXDW19byx5jMKghSG+vqSc+uKDaanpcd4WuItGTT4zf2lur4llRzhQCOTheDnGOpFNllku7m3vrR49A0i+VNMuZSAyk7cscHgZ9u/fmoNP/wBBn+1wWcmt3VhcN51zc5eF4vuruBPGRyMnINBm4vqIl5a2drKdO06S5huiJbO8vj8yup3Pt7fe644q9e3Y1B5Hv9UzHqcBuPsGmLgJMvCxsvIGTyCTgnJ4pdXsv+JZLZ67rAgewdLuysbZsiWOQ5KqwGT8uQcYI6kHrV220W5u5pU0K3TSrA41Ozn1DAkKRj5trdPvcHqcYyOaLlNOxVhluILaJIrW28P6dqiLpd7NeDOZBy5BPK5HYDHTkE1TgGmWr2F0o/4STU0le3uYbgFoih4hbcenphjnPSk+2WWr35W6kvtXuryEzRxjgRXTckBfbr/dNWbNbi/HnSy2Phyw1EG2lRMKBJGM89duce49MVXULWQmpQ3ul21v/auoR2ltbTCzk0+CQicRHkkkYzjPpnHOaa0M6Wd3aaHpa2Vrp8jXn2u4X9/9nPy/d4zjr1zjHBzVmxmgaZJNK0qTVZry2NnPcamGYC5Y4VxnJ4HVTgdMGpLxgj2F54mv5NQntn/sy40+xIV4404UnnH3j3ycHINQ0N3ehBFbaYvlx2wuPEFxazrcQyZIi2Y3SqFx+OQM569Km1S7utVsLyyub+00fS5ydYtLS25JPQKMHIyO5/EUG21i3tI5rkxeG7GwkGnyAMRcGOXnJB5bC9uDjuc1TA02ylu28O2E2r3Wmz+Z9smUGEwAYwy9BnqP4s9jzQ0hq5Y0vSV1nUks/D1v9j0+6iE0d9qZwQ8eCxVjkfexnGRyB61VaW0v791unvdZvtSiMcqw5Aius4UkdDgjucGotSt1ilGnavezX9ypW5sobBi0WGOXUMBkAjjIHXPFaN2LtbC9tbC3h0DSbhRqVrJcsDN+7GCVYcDJ4PJ46jmhPuTo1ZEGJry/0+fWbhdIsEA0m9hs/lfCddy89+RjJ5681DZLe6Yfteh6RGi6VM7S6hKpJkhY7V3KfbBGTnsBUVubK7mgi060l1OXVLTy2ub8FfKumI6N7d+gPFXwVgNmdf1WSS3UtYXdlYffjSL7m7t97pnJI5Bo12RJDLp2nQJqcDXd1rurW8yXFh9lJeDDENNhcf8AoI69ah8SG4nmdr6WLSLLU4zqUVpa4CEj5VGBypI55PXJxTo5riysLS5trRNESwkNncXwJ85klOdzKcMcKQR0OOAeaLVLfTJrldIt7nXNU0u8W5ivFy8TW6gE5U8deeBnPHNLzZdy5YTXTXMcuiaOLDTtUthpFzdX43I0x7g9Rnv0GcAHrVScabpC2l1qd5Lrup6XeiymsWYNEYF43Fj0z0x1zzk4q7qiTT3GoPrGuxrBfWzavaWVg2Y2lPRSP4c9c9M5OBVWymuJ7CNrKwh0fTNWiXTZbu6AI80cswY9M9MAYz3BNO4n2ZW1fS9RsvNS7RNCWFTe29tn97KkhwAD1OF45wR6c07SLKJnk06w0/zI75layvLsCMxMnzMFOMfe6kZz0NVoNRS0ngvrpJtfv9PuDBO94DJB5Y+VTk8DJ9TnOMdKk1OaZ7Ce21PUDGdNIubKxiJLS7zkgMMHocHGMdcUIFa+hdX+zrvVLe/1eR9UuL4PHc2MGFaGRThMjODg+vB69qgtINXt4bmSW8j0eXQVEBtwClzLHI3IUjl8DqRggeoNXtLsjreoCKwSLw3oepRgR3t6VOJUXLbWOQuTwcZH0JrItLmzh1JL3UIJtbk3PDemYEozn5Ynyf5Mf5UPsVZdECWtleJfafolhJeSzyC4tL6Y7SqR8sMDg/Nnpk4OMVLcSWDTafcapqE2orqUReeysvleGQcIrLnHXoSeeSMU7UvPGmxw3upw2c2gOkUNrEcSTRsc4Vhy2BkHGCOpzS6bZSarf3tho8UVhpV1m4t7nUNqyIkQy21sY68cZ4wOtMi1nYYLjVrO3ged10d9MT7FOIwVuJVkOSemWwvTGMDuav6fZ20zX9hommDU5oZBe2mp3BAkSOPlsA8fe9ASc4xWdoGt6a2q2mq3dvNrbyK6XiXTZHmsNsZyeDjpyQPyq/qkV0lin9p6mtlc6VMtrHYwsVmlhY7iFYcnA44GQOcmhIfQrXr2dzcRRXOpzaiur2zXTWlr8qwXRxhWXp15Bzg8nAq5Pcaj/Zdhc3RttDi07Zo96LbclxIG5JK8FsA7hgdCeTmjRrK/vI7mx0q0i0ywuH/tKyvNQwrqkQyQrEED5uD1OCARzVe51G0un06/ijk1zU9UheO/hu4yFjuHO1DnjOOmCQDxjpUvQpPoirosM6te2eg2Xmvazm9ttQkGJPIi5ICnjqc9zjgipI7vSr7UorrUZJtX/tWF5J44D5bRXLfd+XODg888H2xUt/Jc2lmI9V1WOwvtC2af9ihDJLNCxGfmHJx04wQOcmpbGzeeC50vTLaLTNKvpftllfapgPGkQyVVgCFy3BPORgEVQlsOimuvsEVxfXo0gaSU0ue3hyk7oxBY8cthfTBwepqaOFJL2607w5YeY0E/9o2OoXYAkW3iAyAOhw31JGAR1qk0tgFtrtLeTW72/gZLxJVKCG4dgqEk9cdACQDxjFPu9PudO0uMazq8ltf6I8dnHp6DZLLC2N21hyeODjkDnJoWoJ3K2r3ltNqEkt9eyapLq1u07w2R2eRckgDcDx19eDz0xVmNtQms47m7ltNGhULo95FESJCGALEqeSQORjsc5pyG2nh1DSNOsFs7K8mF7Z3N+4EqpHyQG6DLfKTkkggYzTdbsNHsLnR5reV9dudRgJvYpODFcsQqAseuOmScHjGMU7oH3KtrYZ1KaLSoptbn0pzcRSTNuje2QDOVPX14yc9c1ZnZJIb+11DVQnmQHUbG0sj5kJlf+DAGVz/e4Gc5FS39neaY8X9s3kWlzaYU0+S0tSVuJIW5JDD72PYZAycnNV7O3mWTUYNFto7a180ajZ3V6Asiwx4zt7fe4PU4xxU2DzNTTL3UJ7ZGsdPttG0nU4V0m4uLoBgJAMu/+zn0AI9xmqttDpdnHaXcaS+I9bsbmRL2O6+eJoxlVbPUcdicg0zUrOw1COzgj1K51efVYGuBbR5VYLtmxgr06njkKfaluptTsrnLra+H4JwNIvRCAMMBltynlcjkYz7Hmldtj8mUr6/1COxuLDUtQl059NH2jT7SD+IOfuBhgj5TjPHqa6TTlXWLx9L8PW0eiaNqsakXeqBcrLEMsVbkLuPBAyOnc1zFhcxWKwXdjYT6jq2m3LS3E90C8U0Q4UkHP1GeQfWtHVbFXS7W81Fr/U/kvLCzsdzxZfllUgZ5GQSAOckiqdgVxGmsrb7BqEMdzreosHi1QXIPlJIzbEYscdPQn0xS6/Y32kRJpGr36z3GjvGlpaQkt5sLfMwVgATxkHAB+tXheyS5ne3h8OeEfETCCUx7XCvGpyQOi5xnjPPoTWdpOtx6bDb3mj2Et7eac0i31/c5kjlRvlRipORkfMASCDwM1N3exPTQfp2lJ4lu57fT44tE026Y3dncXe3coiGThuQMng9c8ZGTUK3Mb3EWo3ER1mSSBkvmuVJRZm+VCW74HAzgdMVNqmh2OnWt7a3eqNqGp25jmsY7T54XVjulVSBkZGeRjBqhLHeadAHYDT9A8Q5dURgQoVfl9cdPz9KoW24scNxZWMkF7qfkT6aY44rWFuZomIJKsOfY4wR1qK5WwvbW9t9JsIIls7j7UDdSYnliONy8cHBzz1A7VYsoYmsrJrDTH+2RhrS+muTlGd+Izg8jI55x2wari3jOqC011DZW+nh7ZdS0+PdubA2qzEYPPAJ9xmgHsT2GnY0wXcVxFezefJA2jS7iYUYZDY9R6YyeuaiMFsLZBBJLqtkNk90WiJkt2XgqCeePUde1WkmlN3FLdfaYNauBG2n3dsVSFlHB3Z9e3fJweKln0J/7UfTDLHp2phZftVzJcfuZj94ZYepOBxweB1oJS8ildRCe0iurg3V3oCSSQ2zoyiWFsZXI4/lz3qxeXJtrCC2vzG8kjxXKaysu6SJCNvJ7Z5HXJHFFoqXENzfx3Ftp+owyJJHpxiLRTYADbQemf5845qKC7u4ba9gsQ8tzc70vrCSAZVB8x25GRx149xVOxSfUlLySfYyTb2n2JGSC/jgYi6dSCoZjjODwM9Dwas3DTm6juibmz8T3UmXjACRujLgY9M9+hyfSm+YJ9M8y0jurzw1C6F7aWULIjsvOPTPt161DqijTrC2N4Y54r4rJDdvOZJ7MBsKC3bIOOTyOKm1i1qr3IYvspuYzZW8g+yRK2p2E05RXKt8zD8+g6dRV+6uIbe2nn8i2vNPu2kijsSWeWyI+YNjr/iOaqNDHfTfZrie2tvspkMepQqWWfABVWb9BnpyKuXsMuo2UF8sktlr0jxCC2jt8JPGRjcGPTPTGQQeaOlmK17tIa9tHPZR2V9PbT2TTJI+s2kRZoSy4CljwOy578im2Uuo2UkEojmOqRusemyxQqkdxGDgk59c8c8HrTP7Pdo5YNPe9eGGATaxYSyKoyrfMQPXHOAT2K1G3kSWE989xc3GlySNDp6iY77OQc545xj8COtCFbuTx2l+sl/8AZ0u4rny5G1ezlKqhAbJIH/6+eRVF5bCbTp57lJLnQG8yK2hkm+e2kK5DkDjryB0PWtG8WO8nGny3lpHel9zaikxKFCuVDH36DP0ptsxCSaoLayM6Itt/Z3lkx3KEFS6g9e2R2NHkyrLcyorZVuI7S81CEtKI5ItT3NtjBXAVm9c9PXpR9qW5vXe1e3stQs/LSKOKA7J8cFsH/IPtVm1tP7P0w21o8l5p9xGr6jF9nAa1w3IUnngcHGc1C9vbaen2mVLq4gkyumXQkC7XDcBjnPTp1HrRcz1RJLbBHjRZLmeG5/e6jFFbqn2chucZ5Gfbr2qS7tpXSAtJdvp0crDS7ldoIlyMK39D0Pfmrf8AZ097Nc2FzcwQapHC8tzKt2fLuExkLu/rjIPSqttqNraRnUIkhk0wMYv7KlZnKEry4X69uPWl0/4cr1LF1b3ss1zaGKeDXiHfUDLOFWaMANkYyP0yKxIFS5mmuLe0W4s/9VJp8sjOQxXlgvPTqQPrmtopGHNpLerPbThZm1OKIsYmZSAjN7DgE4z0qhY6vfRaxEoje21RYhHZmOAKlwgGBjP+OQeDwaa3BrQdDpi/Z7ewFzbPYzOkv9pxwsxtn28IWOfoD0PSnwCWe6F1JcRWmr2+2O1zb7YbpAcA4PH0ySQT3qWzvnltruO3tJ5LWNVl1a1JVDvDEMV+nfB9wKzL+VoLbzZ4nn064GyykabJgYNke/Tv3oSG7LU1DGIpruxjklltZgJdSiRVVoTuwSvrjvg+4qODMNtaXDz3SxEhNKudwxgNjDD9Qfzprym71CCFfsNveWcDyXE/nMUvFBBwT156A84PHNV/7ctFa5ntoI4vObyWsWiZhbqcMXUfw8dVxz1otYNGB095ZriATgajGHa7zcbY50DZJHQng9Ox6VA1xBdGWS2tjJY/On2Ays7RNt++q/qR361qS3NtfxJZXN2h0tNzw6jb253GRl4DMcg4PTPHaqUa6jpjxXw3JrMe1UhigAE8JXBYdfy6j8aBPsUbWWGYQadc3kAPMi38UZYKSuQpJ9fXv0rViivLaazu2tlj1VVRLeH7PiO5Q8buf0Gcg81RitbCS+e8jt7+50narX8YKhkckg/5H4c1eu1nTSoJryO4lS6ATSrmW7B8kFsKG789vXvTeouupFAl9DYai9tHcT2e4PqVo8a5DBsMF+g9OvUUx9OgXS4703ckumySPHbqkoMlu4PG4fqOxHWpotNmuN9rBPa2mo2SNJdZujtucHJH+c4ptpdxTQXOo2kFoZGlMUuliMuBleXVf1I/GkFluTw2Pnav9kv9Uhjv9xkGqxzMyTRleEb8R16g8VXs5ktrz7RBBjUIpovLtlhPk3Bzgscnv29DTLO1SC0gsnu5b7RHZGmuoIMyW7nPBPt09xSXi3b3Vot7czXCpGItNlSQJvIbapYfyyT1p36DXuq5ekVJ7aU21vdCc7/7TtXiA2gNuO0dRnvjPqKmtXtDpvmzW0154SWaRYsyASRTMuckdeD+BFUb2Ge1muLQS+Rr8jv58stx+7kjI+7x7dD1z7UaXeRLcz30UVqi280aT6PNuZXYrguq/rj15qVewN3ZJFalfKtJ5Yk1Cby5LS/NxkpHjAUnqMjv36GmpbSz3JiSSysrzT4WaaQyHbe4bIye+Og4OKrJdGC1vI7aCO9jvBiZzEzSWYDdVOMj3HUipmQGFLecyyaTBK3k6jbwDczkZAZunHTn6UxfDsa+m6nIlydXshbpqMsjQ3GjxQbhsKDLAe/XHXvUQuRaRxQ2891e6VfKr6gI7cBrcg4wM+n69qU3MyvBd3aTQa3iNrOaPaiSR4wD+X48+lQ2avqLi2tfNt9Vjjlk1EPPtinUNk7fTP04NNt9Cm9Qu1EcLm/kvr3QE82KymDBTExGVAX/AOtz35ppluUtYrS9jkGvXEsUtpqZnwGjZeAW/DHOD29KbHcxiS51G3gt5bBZ1WTSZmZmAZeSq+x5I49abp180FtLFbeVc2N4u+RtpkkslDYPX29OuKaC1tiGyt5tRme2KQabqdlC7zedLhLsA5OCOv5HFXLXW4rXWrjU7DTrSKXAik0d4mZW3LhmVffGTj60sNxZCV7O7uWudCWZzHfwQjzC7Lxkn1/LHFSS38x2G9jmj1VI4v7Nu02orKpIG4/y+uDxU2Qlfcrm3lg0qZLGWO5hu4M3MPk5ktQGywHc4HoDmrF9bzDT4Le5uJLzwvbzMsN1Cq+Yrlc4I9/Xp2qI7ru6dYJBaayolF0ZZ8ROODjjpnsex9qW9ubS8X+0tO8q2tY5IxNpk0pIl4+Zl5I69QPqKTRTd+o931Qalp93PM9pq5ER064DBVdCcAMfccDPIzg0l/FKmoyokkh1pzIt8DOCjJn+HH+c9KzkaFbsOlxEYp0MZgkDObP5s5I64A598Vc1E2kSppxvLa7h80Spq8ETDhlxgn1z7+2KfoT3/wCAQrb2w3bZbiXw/HMFa2MwEqSMvYd8Hr6jmpI3VkgmutRM0s0YWzlE5Mluytgbsc9OnOCOKVJ1vgbmUxW2o2kaLDGlqVS4Ctg8Hn6HPBPepbVo7a0eeyBOpzmSG7sDAMoh5JAxnpzjGe44pN2BX2INqo72U9xC94gkMt4JjtnGcgfj+nTpT/Nsnu7ieHTIHtpAY/7KKM3JXmRV/UqPrTJPsazfZg93caJuDNMkamSKQrwCenX8CPerYvLozWTyC7i1cRhNOlyFWWLGPm64/mOnQ0/IXQwbyFhp9s1sFudOaWMNfIrFrfIwBn9M9+lWpBNNeRu1jHFfJHH9mhEIKXajOHJ/p1FQtE2xYoorlIowX1K083arOG6jH+e4p8Qmn8gOUT7Rt/s6SS4O+AbvlBI45PHJ5HWqsHUrSJJb2t3FDAXWUA3gZQDbuG52+g9cde1R6W8hCGaOU3G1U06VAo80huAxPX2P50anbXEP2mIPDHNFk3JMuROAcZU98fpVLdLbWFmZZLV4bkgwjcxazYHgkD7uf1pJaXBtX0ZdvITHbXDLHc7lcDUA20rE5bkr/X9Ko3kFvJCTM8i3qKq20W1QjxDucdf5g9arzJJA8/nPE6j5pShbFyMjkZGGx+lR3WjQ291JHLewy+dEJ4pNxxECPubu31o2JWogsgb6JrbdJABvSTCh/Mxwh/x6YrNvIZHuZGkRvMzsn2Y+WTPb+tSxy+S0W0pFA7iM72OUbjkg9M9vWodQmkllAcpFsbaxUH5wejc/5FUhaMoamHS/Cy/u7hAFzwOO3SuosSXntjqceyFNhe7hByEPAAx0z3zz2rNtbQTKJEKX8YGJCCC3Hf1ro/DWl3F212LCeOWCGAz3VpO20soPKqT+p9+KAS1sWtNbZPIjwf2pA8bx2ryZMsIXkHA5HHOO9bFzHNHYTwWxGsaXmO6kIB3IQBuAY+3HH5VUtps6tFf6Wh0zVp5xGNP2jGxl656DnH8+lX0W21a5trRXTQ9ViglS686T93LIpJBx05P4D8aVy466EMaT+X9t09I77Torjyksbh9zKHXJAXv1z27GrOlWN9K8ttpLs88sMkd3YTKFKxryQufT6ZPUHFOe8luLg3d1GbHUY4EksZbOLbDM0bbcA9D6dTj6UYvNT1mO0vnXS9cmuARqkspEZR15yRgc8+hzx70t9irJWdyGy0mHUFu3tLkW0cEEcs2m3shLynodoH646cHFP06JLKzuW0QPd3k6SRXGnNHvZIjz8ueRx1HXvTbmdxrFva3txDZGzheKK7tYSRcFTwNxOOvr06Zq6Zbq4jjWVJNM8SXDrJDc7hGkkZXAyM9D155BPPFTuh6alCD7NaTx3WmWf2vRYFV57S+b+IrhsDvg/wBD1psIWO2ljtzFc2F7hmMSl5LEA8DPb69/am3V6Uvoji00+9sl+YAEi4dW49jg/UA1YsZLiSW9axEsWpXav9usXxHmMc5XpjP585FK11cFboZ7QzrDaG6nN3pmWgt5ycNEdw5IGOo5x371buo3sHFhLcRSeQ7PDqFuoInJ5VWbvjoPTpUFvONst3pMEcisWgbSbr52yR8xGM/kPrTLB3XRpEcGfSIpBMwOFeGUj8c4/I02Z3XQsWlteajdyJbyHT9YwXuVeUQh1zwR+Y47ZorOnuQkzC6Zbl2+bzk+c8/wmijmRXunKpLaQafcP5ovBayiKCEpgz9t+e+PTt3rodPi8nTbixiuYftTqLq5vxIUxDj/AFYb1wMbuvbFcZbyzSQW+ElnlB8izSPGSByc/T/9dbFgXa0e1LlNPjl815iAxeUf8sw3v0z0/GraM4ux1OlS+XbRX0NvMbRkJ0a2ibeTMB/Ep9eCO3c1LaJqF2rrBL5Tz5+36hNHxayd0Vh0zyCeh6d6zFeWO5SV/Is9RuUEdna8otic/eI/hyO3enaZdGPT7iC4vJY9BEpN68cihpp/9nPOPXsOxzU8vUuNtUSxsv8AZrz3QH9npMIbi0G5XveSVYLyT64PQHitpFvYPICp5+twqJdNKzZS3h+8QSfbvjJPWqba1qVldQX1zZ/aNR8r7NaWPl71EG3iRgOenbr3zUoiuZI5NOhvrGSMMbx9U2kZbHzRh89vukj6YpaoRY0fVPsj3txafaZILiBYdVvZSrlWZiWK88e+B7CkuFvDpFtpjldOsrdjcWlzKpMt6ScbSR7e/HfrS219YCKTU5bCKz02IrDPp4JQzybflwn6+3Wo5lvyLSC9jlk1sCN9GtYpw6rGTuBb8vQEnr60yk10Y25v47rVbPV7uzjERl8ifRY4yJGVF6le3+HIq7EIo76C21hxPa3lsZdHsbac4t3ZiFzn1BA54PfFNj11tK1T7faJNPr8kckep+ZEZI4STtPTp+fPapW022mubvRLPUbS9S5dZRqs42i2wuSqtjHX069PejcLW21Hai1zLfxvcmW48W2NwixQxENEY0XJHuB69cj0qO51O208PrKOl7capGYr9JIyyW7swA5HAzz9TjGMVSsbaXWLMtphi/tfSo5pru9eQoZUPGAffHXPHbIq3ssorSyubS0ms/DFxIsF4TKrZcKSzbfr2GR6c0MlO2wkyW7Xr+Gop7O7uppY3t9Tl3YiC8lFbp16keoFUoze6jFJDp0RHiHTVmubu+WY7mjyQDk/exgY54HtmtNLPz4xpV8WstJ8uTUNPn8oeZO5OFGeexxz0BwRVcxy32lSX08osr3ShHaGwSIpJcKCCV2jk8Hj0BzyKd+zFyu2v9f8MNtrm1tyb/TYrk2F1bx2WoyldwRmOWYdxn2/A9atWkdjPqSactyLPSZZWmtdRuosOdi4wG4A5OM88dRT7vyUtrXWB9nj0TULpvO0y1bAXYuF3Y6Zx3zzzS6lYtHbW2mauhSNrfzNMhhlBVC5+UMTz06ZxmldXGotbf1/XQzbIvdRyS2kkWmX2n28nnXEoZZLzccZA+g49B65rUWSKKCfUdHjlg8P3PladezzNvk3k/OQpyRxycY9jWfqg1S6v7eaeCV9b0+ZLcWEMWUaJRkk456fU9+adcX8Akg1ed4rjT76eWWbTIgVWLAwrMOnUZ56k5p201C6ev8AX9dwNrHPe3GnWjxpYz3Bls9QuxtYKi84I6ZPfnggEU62nmtJI9Q0iJ7S/wBOtWe/maTaWQkDIB/z6Dk1R+xi3+z6c5kuJ2iDaaLeXcqbj0Ynngfn3rdvbqbUtmpam8aalaTx2cmjRwkGWJOegz9emR1yaFoNK+pUlS3WG8S0xJp2orFaz3c0efJdjltrYwMk44wD2qmMILvTlEd1rEN4JoNT8058qMZAGT+fU9q0nFrFD9r1B/L8N6rLLeCxtJBuikAAQbfwzzx3xWXcWtzY2f2TU3Ftd2lsbm0j25e43k7QWHPOMc4x6dKFtcezt/X9dizFdppENprumQSXGqeVJJqpuFMkfzHC8e3uRz0qWyC6RqJsi8Gt/b7dIIJyCEgnlbkBunXHoD0pmrXH/ErlvYJYNMQtFZ3mmIWVpVOCxC9jznA6DkGla2+y6HbwSTvYeFNQuWntLldrSh1GQpP4HB5GOvrU2voNMhvLeaS8Ongy3/inTbtUDRSb0ZEGW+uPbkEd6a2qwh7bVh5dy1w8rXlh5ZEcBHALDoOfzPI71Wnub4WG2EDStTsLUyNMVMct2r8Z5wRkdO4FW7aZrbS57vTIjp+hXIi025aUhpA5OXKryRxycfnVWaJW/kVLrSYrKWPSLi8N7MbMPp4tpdyRO5yBk4/XGade2lxPNcyX1wker2TxWw0yJCTNEoBbBHrz79802byIkuNLtkjjtproTWerXY2sUjHIUjgc9+eCBjNFnr85hs7vTLAnWLJZbq+vTzvTbgAA9e3XkYximyVba/8AX/AJ447e28i5uZ2tvDepSPO1laEFldR8oOeBk+uR1Pesv7Dd2sclpqEh0uS0ie6ssj95OXJ2gsMHkevQda3bkaPazOlkjajHqlqIp5p4uLaeQgnaR0yTzjAPGKnfw9eXmvR6RbXUOp61BcRi3v5pSV8tFDBV7dRgnBOeO1StUVy3MXT0udO0WW/tCNM011j02/j3ZlldsF2VeexyQMcdDV7T5bhNNj0QCPT9KnvDcWmqTqFZgo5w3bPT6HGMmrCXKQX76vLAdRuBJMb+zMX7uJvuh+CRwR68nkVn6lo9ja38Wn3d5LqFy1ij6VHbyhoo3dslSTgDJ7nAPejS4rPZCw64bW2t59Ks57S/s1mfUb6Qn96jHAZQ3PT1PA4ApIoLBtXFhps4OkajFFbyX94oAtpSxLYx0yfQAHOK0vEVrqOo3kc97HFJqVnLFZyaFbRld0SkEnI6/lxnOTWc0VqbmfUNTzb6BqRlmgsbBh8jKu1c9sk9MnB5PWnuVfWxLbW013rZtLBxqniK1vXnXU3kDI0MQG0cnnHHryMYqiNWBuLjVxbLe3sySrqP2lC0cMzEKuAOMZzxkZOMU/7NPHDK2p3o0i/0uxEttABte4EhICMRyeOM8Yz3p0HmRaT9ttzFp+i3UiWF1DHJl3kIyzbSOw5wOg5zSepKdhjaSkV4dEN2+q3ogjh064hlPlRSvgnk8ccexPWrF5NMNTivbkDWNZtbkWtzY+XuAiiUndkZ6HI7nvmm2bzSafPohKaXYy3Ul5aajcx7Wk2DqGHTJ+XvwcEc1G95NLZR3+n2zWT6baOupXUbYaUPgFxnnOP/AK3WqQSVtbliGPTrQh791uNL1SGS6tLO0myLd2Py5U8DJ5GTg88Ais+aC4ubCSy1WeWPWdNto4bG38vO5Dg7cAZ5Hfr61N9k0wyR6bpeI9H1ERRDUb2LDQOOWCt05PXHB6cGpY7T7dcz21kfP1u0vGnGpyTYLRRjAHP4epHTGKS03CzepRVnhtmvL+SNLSSdYLnTISV3Iq8BlPHXkdfXNPuReabpdnp2ru9rpUyyanYxQMrkkn5AT+Pc++K0IJGW0l1OwjbVBNaM2qm5hBSCRztH1wM5554xVG7hWy1F9CV11m72wx2F0jHy43Y5IDHg44yRweh9ad1Ye2jK+qaiL7SYk1ERaZdaVCoaDDLNcFmGc9D06Y6A55q59l07VNRtDE8mkeFL2eOCUCUNmRVySVIP1A9s8E017m9udcku5oX1XxJYXAV7byvNjKICd3HBx26nIoLWFteQ38zxaqNTgllaCAlRbSu3ysecDJPGSAfapt2DWW5FcrdXRk0+K4i0+ztGku7O8ljMUs+AVB3D249gcYoslnv9K/tbSYxZWtrbLaaj5kx8yUsRucKeenJA6dutSyQxhbjTr17i41y0iit7CKNt0eSMkf8A1/X2qC7uZFmg1S5SGSb7QUudHijIXEa4ycdMn6+tUhvTVli5t41hudNtZBYeH76Vfs2p3kfzAxrkhWxgZPBxnjjg1T0RptWtMWsn2TULQSXZ1KSVo2njxjgn/I6Yp97LJLawWWpySCwngku7C1hcFYmdsKPXoe5Ge4q9cm5l+zQahG6alpoigisY4sb4h8xUkc8rwDjPc1IaN6shtNTFj5moaBFJHaPaLa3sswEmNzfM2OMZzz06detNsCv2r7CkkQcyrLbavdZVgsYyQCeOT9eDg0l/daX9s/tedIrbSdRuT9p0q0bYYwq4G5TwORnnr1FV7y0kudN+wX13LZQpbteabHkOZN7EKpPJPHHJ+oqrBd6JFvSfEN1LImpWNux1y38+5vrq4l3CVDwPlJycDGPTpirFtNBbrILffPpup26QzXs8f/HpNI3JHpnOMDAPas+WBpdKfU7meC3vNPMNrNpuDHJMuQSB36Hr2Bzmpb5YU8sXQltPDGqXH2hYbaQEK6r8oIPXkD9TSeok++v/AATf0mSdbu80O0vxqOpQXaTWl/I37pliUHBY9ce2eeDWWdTaPGu2Uct7qzLPLqsMke6ONzwCQOnTpn6cA1TtoLyx0r7JqVwNONrBLeWTiMiS5LHAGf654HUdDTbO4hmszq8cIsrZBFY3lnHIVe5dsFmx7dcDoMkGktinK5pLbWGnNPpjodXa4ghW0vst5dvM7cDd064HGAehqQQnUb2WB45rnxpb3qRwmMh43jQZ5J4IHtyCPSmG2ks7H7Pcytp/hK/umltgwDyeYq8DdnsenXjrg1RtIryS2izcppGoadaSTRXbbkkuQeME9s9M9h1609Wrk6LoS3Wpf2dqMWt2wFzPIJTqlqYswQyk4GccDn1OM1Ymghtl/sm6uf7buGtoxp9xDKRHbyyNk4PQ478AHoarWmr/AGOwv721ijt9KuBDZX8AOZCTgsVXtkHJx25Bq7G1utjJo5jls/D1/dm5sb+aMGX5RnaGz9RnnjikX0uv66jrSe51LVzfrGdR8UadcGNrbyxJHKiLzn+9jt1INZ+nXSWqR6i8UWqRaispntWjKpaSSNgFu3BPQkAk9qz9AleyhkntLg6ZqNpayCWVpGjedGbbkA8jK89cjOO9b1vLDDbyvpZNl4QvxDYXs1yymSNyCzcc4/D880PyIvfb+v8AhylHHb2Nnf6PqLvf63btDBpc0cpMatuB5PT/ABPBovtQN1fx6vcRveeIYrl47nT5IQY9qKQp2jP1zye44pHto9buU0JXjtoPtbXVrrEw2CWNRxkj8hnnkCnQzhc6noUFyl3Y2jx6nNnLSIWALkE5GR26+lN6aitLqcf4i06C1trZ7meG9h1G1kngt4sqLeR24yM847dM+lcNeWQ0zVkttSDSNE6AiKTIKHk8jnpXr/iq00+eY6doEZGkagsVuNQvouYZOSwUjgZPXHB6cV5VqOjSve3FlEVe5szJK1y0mN6L35//AF9qpaIh6dD0fS9Q0K1u7y50HVb3QmEQS0hduZSeG56jI6YPH44qHUbq30vTZrLUbaO9jgIkF1Z45LDPLHrgnFYPh3xSl5punQajo8VzYWkhMjwqFYhlwCx6HHQVvWGn6RqN9p9pZ6u2jurNJex6iCI0I+ZFXPPHcnvjFLYt9l/X3lXThP8Aa4rCz1GG4My+dc291LsCleQrMRk8YAyPpVjUb201M3d8+jy6Nf3u1LWS1zHDGVGGYYPPGcgZyevFXLtmk0zUn1rQBcXery7bPVLQHMSx/wB1RkrkDJxnPQ1e8Pxm3u7nVdD1C21PStKhBjtdTALEsPmVF4BweSRjt1ouHqF1pU2nO97aTQ+JNO06Hz3WXH8S4YD+9j2wfqRWJaGO4ks4LW9msNQmkzNb6hIUh29U4PXHHUZzitm2jsrm5t7G4M3hvVbidpLi4uzthKNkrheh/HBz061JeS3k8F3LrOmRautwG0211OFSCoUkqyqMkccn8iaV7lW6r+vmQapfxX9peXviDS5rO5mQW9re2jGG3RlOCy4OTgdeoJODV6C71NLa38o2viTSdHAvfLcBVyRhiSeWIB7Y57HFU4JrrT2k/sjUbXWNN0qMXP2TUMkb2GGVV746k+uOCc1iyPay3sCXTz+Hrq8mMs8spxHsIyuEHHXnnnP1pWY73Rp6bY2t1qIt7e8m0G8vZy1xb3Slbby2+ZRg9ce/OfSm61O6Nqk2s6Gl9HOgtLe+s18uONkBwyqOenJHIJOM8UmrLqd/aiW9RdZt5G+xwXMHE6hOVYKORkc85470+1t4W8260XXzEtjbrPHa6mC5kl7qq5xwepHA44oIcejRR0bVL3+yo4ba7i1S00+RZorS85O5uGCqeuOp/Op9UGnR3Edtdx3WjapLMJJbq4kIjMbfd2qOvc8854qaexsg9hb+INOuNKurmQ3s2owr/rEbJIwM9+exHTAp9ne6rBYXtyj2Wq6fcs1gslwczFTnbhSCeV557d6B77/1+pKJ7u10mfVNWig13SkB0q2umkwYjyVcJjJwOSD17nIp/wBjkaws9O8OXs2oQqn268tbo+VFFKvJPPJxxxyCTkCqemwaXBdwWdncTaLf2kYuJ4tV3KjTLhlwp+7k89MZxgc0/Uv9Osp7vV9LmttX1aZZrXUIZCI0jH3sKD6ZY45J4OKOo+mhSgktbm3kuHjuNL1W6lDxyQgpbYJw2DxnHsetdKfMtXj0/VbOy8T6Fo6mZprDGArKedx4bB49friskJqCxywwyWviXQdLRSJJMBVDDnj+LGfz9cVXW20t7PT7aw1O70vVbiXyryG8ykATkr8p4OPfknocU7aAnrYtaAZtYtf7O0HVDE17IYrmxuD8giOSuWPv8vPOeeKq6vBFbvLPqdnNpksQMENzpeVhEqgjBYfzzjORVzVblZlv7rW9MBhSMWdreaeDDAsijhuDk49ORkkZpLazmvNPisNL1iLVbGCM6jdWt0whjR1+8uTycDuOCeQM09AcR02l6qLLT9Mmex1rTCq6hKLHCsqY+bLdeV4yOSM8ZFVdJe1tJbyfRL660+7uJPItLOTlGjbAb5z19OCD3qpdtpEloJBFfaNqV7cqVkiBS3SMjDbRwGA6nBzmtprqaJzLf6fF4k0bSl+xw3cZUJllyrYH3sZ6HvxnipYLuU3tbTTNSuR4j0hJLSwjaF7rTm3DzGHyuzEAEg8AHjqBmr2lWuoS6BaadpGrwatFqTF7uxk++pXpluSMgYHXPXiqVos+yDTdIvZZbiZTNd2l83lorKQV6jPA9QeSCO9Oujp8sWp3usWc+laldKBZy2G6GBHThsYOTx6ZBJNHqNeRH9t06ye7uLKK+8N6lKAlklsxWJWU7ZPmHHP+yeuc1auonSaK11aCPXNIsFErXekgDBccZc8HB47d+OKJJL6xgtraU23ijRLCP7W/krhV3D5gWP3sA4yOc9uKoWUNrcW8dtpWoS2F3ezNFPp9yGSARk5Q7iOcdOec88VSQPTQksNPvl0kRaRq8OoS6pK8VxpW4NIiDJG5jnHoAevXOM1Vu9RsZby4vDFc+F7+CHyoY7UHY8ynaxyOBnpwcdeual1S3tYlvb/VtMuNOHlG1tLqxzFAJ1yC2RyeO3IzmrSpc2+mpp6XNr4l0WzQajJHbhUG4jDLuJyxA4yD+GQaLk2ZR1CCSKKCDVNJj1m0slFy93p2PmD8gs3GcdB/Ko9GWc6UbbSdYguU1FybvT525VF5UM5yRnoM59ar6TG2p6mllpV22jNduQ1tdsRFsHIDE9cHge596bq4SaxvL3WNLuLC5eQW1nd20YjtwU4YgA59+M8nrS2C/VC6xGkuo2d+NOl8MJqMyQpNb/LEFX5WK46/gev1q/cyjSbzVYJ0tfEmmJGLO1vdvyoSuQQo4OP/AK2eKhnn1oaUVivLbxDoemxr5UcxGxWcYYKvG7AOSfX1rMh02zU2kNvez6VewxGW4S73KvmDlVUHkZHUnjp2peQaXsXdOX7PFaXGj6nHIlhA0httQXOZPRVP6n6cVMdF02K50628Q2cuh3s+67e+z8rowO0YHAy3POD2xWDPpkNhqFkNbgurZ7vE5uY8MxjJOcAe/J744xXT2MurDTLh4rmHX7e/c2SQyEyXaxA5BHdcgc8Zxg54oY1Z6P8Ar/IxJtIu4Le2N1Zf2na3rGcTRZaYBT2U5K5Ayfao9Jkubq5lXQbuaT7bIbcWEpAfy26ZY8DJ49cc5rQv5LBpry40PUJtMuoytvDpshy7E4V8dhk9cfXvVXWC1s4Op6V9gmsLfyEu9PJAZ25DM3GcdADx2p7rUVuWz/r7yXV/s7ancRS2knhzVIVW0h+y/wCpZ1IDszDB5HAAOOvrTbvTxZXslxqNgmr6fbxCwjvLXIiVyMq3HJx78E8Z4rRtLW7msufK8SaLYwG/nEhCsJWBU/7+B7geg4rNsIXjUQaPqbac1ohvJrTUJMxmQHKhQRngc5PGccc0uth21NrUo0t9Kg/szUYtcsrW3CSaffD5lmfAZVXqcZyTwOhrKkFjbJBDYvPoWr2EIDwXTMfPlzwFU+o79B+NO1CMBbNtXtJNK1KVjqUuoW+DuVvugjkDJGecemKl1XRNRMOn3OtIdRs78m8lurAhriNBwN2fu54xz0zwKBd3Yr6k8SR28eraHPaS2KGWS/sucs/3WYgYHzdAa0rK1u4006/ne38V2scTX17EOXXAxhieenTueuOKg0g3sUJstI1Nb+3u98l1bXUnKonI3MefpnPrWbY3dtcSiOCQ6HqF7dAvLkrbxp3Ur0OCPqTxQVotP6/yL9vb295Jt0bUDYTNJJczafdZWGMDDJnPp0GQcnnFV728OqXFvNrdt/Z2oalMsqX0S4RYxwQFB/HrnPHGata0l3dvJc6nZC8E84tINQtIzkLGM5VRz0yT19Caq7Z2tb3UdH1AahZM4s4LS7K+fsfhtqnjryenHegTNOTVtRt7+RpbaPxJp4jOmWkrKNyrjKkKPbk56+vFGn2ck82PDt7JbtpcAuJbLVG/5ag87V/U446EA1UFnaadqlolrcTeHtR06zJlFz85luAcqcfw5/Icdq02s7k21pFqOmLcXF0RqUup6eS0uw+w4GT+mRil0HJ9f6+8oal/ZjW2nDV9Ol0rW7i4NzNfkFkMTnkhRwe5xwe2K09fuL/WoTqF3Fb63pdsP7Ms5idrDjKnZ1OBzz+Jqvot1fXdm72F5a6w93I1mtrKoafYePvH7uf5c561IFsBqJtgZfC13pkJEoLF/OuFOQOcgZ/ED8aLi326kvh/SI7u6stL0/Vfs4jgM9/Dqf7qHzVwVGSM9O/TJGBzViOSOeOW9NvLpGq3LBLcWkey2bHysOev1B65qvPdSQ6bHa61YW9zda0yXiahFl5VUdcKM4yOTjqOMCtvTbeK5muJbZ21/wAOaehkjt7mRV25UhiB0ODzxjqDzimPTqdf8DXPhv4teG7a9jMTwXQLjIIbdkbhj681+lzYFzcSrmSIAEH1zzzX5V+A4zofjnw3dPdx3Hm3CSSQ72aSA7gAGJ56dD3xmv1Ot55YB5AIMU0Kkg9cEfezWDb5mdcF7iv5mgFW/czwgLtTJTPcdTSWcqX/AJf2iTYQpVD/ACzVaWPyHgED5VlyxHYAdD6VKYo9QNuII8FOXHTJHSnYqyEhl+x7HnTzFJIx7e1Iqvp2LgDPmyHb/QURSm/eO3lICxOQp9/Q+tR2dxsvJFn5gVyMY7+tSWWJFUReZEf3rPhwOoJ71MClzbeQn+uzyfUH3qvHGbOU3Q5VnwufTsP/AK9WHhxHJcIwRy/KDsfap2FoR7kLfZJhmIEE+oNQXAezmklX57aPjnoavsqXUcgPFySPmHcd6hnJDfYpM+W2C3t70mM4PxLZoE+1Jk+e+CPQHnBrlFQR3pIHyZwK9E8RwGG7JGHt4xyexyK87vl+zXYbf8rMSPxrmmrM2jsdPo02OSceSC68812Fi5nSPyR+8OTJz+NcPo8g6ImZSRg+1drZT+TvvUPHCY/DBqY9yZG/GGu2VosKUXke49Ku27NdtnIDBcfUis6EG2hikiJJkyD9TV2JVIjMec9GHcGuhMzZbhLyiNWkAI4BpVDJEVaQbt3HFIBGUj4+cHBxmnDy3SQGMgg5qttRbkcoaIMjHJY8f41DJugXy+rseCPerBCTGQMCDtyKrhyxd24Kj5fpVDGA7V2D7x65qYHIEQ7c1Cj7iZmH4e1PifaCxHzHkUmBbzvUKnUfeqeUjA2Llsc4qrG3lrv/AIj2qxzCA+c7hVbkEhWIxRtsy2OlRFY5IY1KY5qaNHjw5cdKY0UsiRkOBzR6AUZnCqUERxuGMdqrsTF5ieXnnsO9aU0ZMTkuC27nFUZIztkDyZY4/KhljN/l70aPO70qzHIsAkQxfKV5IFUxuXfmQbiOPpU8JkHmB5BuKjFLoBTv5I1MQMXylf51jWzY1CLAOA3etS+SZRFvlGCCOnI9KydPO+9jVz1auZ7l9D0C1+eMOBVg5bkdKgtAFjGOnSpmKxnbknNdBzgMnGep61Opyc4+70qD7j4HYVKr5wM80wZMrYXfjmnD92N/rTQ29uPujrSgnd6pVEaEiARjd/epyjy/nB4NMUgnkfJQCS2P4aq4EgGPnzxRjd8+aYpyRgfLSnrwPloQD8l+QaGG/JzzTTx92nN83IH1oQEDASde3SosA/e7dKnk+dfl+9ULfP8AKPvVL0BbEYUcgj6UIdqkOOtKf3nBOCOtNyJPlJ6UBYFJTk9DSrlDnsaaMFtp6UuQvHagpskGeo9aPvZIpAcbiOlISN3FAkPJL8d6C24Be9NznlRz3peqgjrRtoIQtlgh6VG558rtUmeMEfNTSMLg/foAgYqzeUeg71Rutr5zkGPpV+T5Ux/HWfdhhHjq38VQy9GZEMYmuJImOF6/jVuEO2IkIJGSc/0qsA0jl1T7vBP+FWfkU7gDuC849aatpc02JojIIghjyS3rzSmbekoaMgg4FNjGzynEhzjJzSu7nDIQSzc07B1ASRlJFOcheCaiQRyDBfBVTjnpT5TIAZSBy2OtRzYLPIYztwB684pbDEiBuERd+QAWGaiy9wgQEEKSff6CnSBDJvRCgCAH/CmOFjaMxOQu3n2zTtcgezmRETy/uknPtQrq8Y2od4PP+NDL5MsRik3grz06+po2vaurLh9wyfc0mgAlJFRlfDFsH1qQlyhkBD5bB9qbGjQupZM7sk49/SmxbAUVlcBmzij1AfdPje5j4wBke9VrhorU+YGPKD5frxVpeFkQSZDNiqtznFwJlz/D/wDWp36jRnTL5E3mzkGMx8eig1yWsBrm0uPMOLeBQyIepPqf8K6u5ha+WVGGxYlBEfsPWuS8WTtd25eMkQqQkrepHYUpWsVFXZ8f/tB6ib67ynMAfkZxnHBr5/8A3VxAfISd9b0ub7RHhtyrEvJ46e/qfeva/jg0d5qc1p5sUS7mVZJDhBn1/wA9a8Xk+xtcWGrMkUVhE4tL2O3lIlnI6sM8jPoOg71VD4bkV3rZEWq3VvBqbT2+zVE1G3KTfaoSqRXMhwB74z7A9qr3WlGzjvdEuZ7nUdUsCgsBaZlhIGGkxxkZAwcDqOeKsyaQ0VzLoV9cHSdEuUOq2hmO/cQMIN3UZHHPtkZNM06PUoNKj1/SoDZvpUJgv7sSHexcjJ2nnpg9uOlbxZxvVlSa5e5SO7unjstG1v5JIbHHyhBgHaemeuPqeKSyjn0yO2u7HT4v7S0uR7i4u5I/maLooKnn0IJ57c0y20+2kvNU0yzgk1mS7RPsFxwphmJBYjGOnfAwehqeW9OoSWeq63drcrFMLC806A4kWKLgHIOOvrk9watk7sp6pYW8V1f2FzcSazc6hD9ptTYEvGsjncxKjrjrwMZzxWu1zeXFtp97e3Nro2k3qf2Zciwxk7Rk7lI4zjI698HJqrYW+pM92NNFroy6U76rBNckrM0I6Dcc7sDjJ5weQc1HBb6fey3MMFtPrd/qcHn2twhKiK5Zstx3wfQAH2qXqG2xJaX0cT2l7pelea9g7JeXtyu6OSNjhGZScjjDDJBBwBTr+yghvZ0u9Tm1m6sJo1t7eBmeF4z80oUjpnodoyD1zikdJDNaXviG/EVhfwNbzWenbcr5Q+VXXkDLcgnPc0+O51Gy0q0uLGyj0r7NjT7y9P3pRKc8g4P3cY6Y7Gp9RrTQZGl2sF+sRstCgb/ibWRJIk2D5dqt39Cc59uaZBZ20mp28ejW8mryzRLepNKdoWRTufB5zjHYYOelV2tYLPekEU/iC+0m6BEg/eW7W/VgPTPtzkVZ1D7Vp0Mq3OoW9kIWF1b2VofmZJePlYcn5cg8jHJIqmiyee+ttQeV9R1V7SC/Rr5bOwGNs6jaqEfw565JweuKjtppYocafZLZ2GowrbPe6m2ZEnjG5mVjkDPQgAg8U6LSzLBPFoWjNaRSqL211C/YKyxxDLY7ct6ZPbFVLvTraS9EH2i78R3N1GtzCttLiOKZjlwQOeg6gY9hihoz1Lf23Sb6+iuNWkufEd7fWzxTw4KmKbpEwJ4OOnzHB9sU7ytQs9P0y41aeLQtMQf2PeRWnEpI5IZT+YwOmcHmpnF1qFwQsth4b0u9U3qr5i7oniAAwf4Mke4PpzWXHLa31w720V/rl1fwZE9ySvk3JOSwJ+9jGCOhHHFA7XNDSzLDZ29xoWn/AGafTWeK61G4JYSJIdqlkOD0wRnGOgzVPVNOstKSSI3E2v6na3K7Ejy9s0R+aTbxge+OQR7VonVrbVby31HxNqBNleRm1udM0pQro8a4UMucfe5Gc5BJFVvM1GPTba9tY7fSLKyxpt5KSwkkLtk7lIz93BHA9jSTuPSxR1D7Wry2t7ONKsZUbVLOK36EnAUbhyMj149RzV6wuJ545U0TS/Kg1WFbaO+1NuUmT5mdW5HXggDB4GRVPw0kNpbSz6dZT6vq2m3ZcyzKXtzB2yCcfnyCPSrWvWs+nQ3dnfauJJ49l/aWNoS8chkJLBSORkZB6c9qba2JVyi95Z3V5Fc6vJNrFxcBra4giUBkkU4Uk5wcHpk49K07GDVNP023ubu5i0SGNjpN3HEdtwVY5JZSMtgcjGOO9UY7j7c4tVt7XRNNvyt1FNJ0Vo1ydrH7ueh6/TmmwXVpe6oLs2d9rjXMRileXKiO4dsI249cehwD2o3EtNxlrHZQxz2+habLqN7pdy863pHyNbjoSvt1GeQeMGk1nTvKlubfUL/7WLmD7fZQ2R82EyNzjb2z68DIORV0veTC3u9V1OPS7e1kXSLq2s/kmEfU8D72Ovrgkg81Tt82AuX0bT5EuNLnNzHezR8NbLwuVOB7jPPYg1L9SttixJqFxeWto8JtdA0XU0Gm3WMFS6jLFh/Dntjv0IJqHRNQ+wywapp2l/2pe6U7vfT3ILQNARtQlSc9ACMnIPr0rN1XSwdSkt4Lga3qV0ouYDanKiRjlhtGc468YHtxWte38zPaazqV6mnaTqitp15aaUArARg7QVPAJbkdeCSDVGb31INWsbKNNQsrrUJry8jAu7CKxYyQZkO519s+oA561tok2qQbZDB4b0LWYhGHOGVpIxyR2XPtn8Cay9Ou54bO0fS9Ijtr3RWknuLySMhpEY/KWU4zjIIzz2APNV9WsILfUri0F3L4h1AqtxZfY5Cbfe3zSjA/mo69RxS9DR6akmjXEkOlDUNO0dLm5spJIr6+ugTEwb5Uyp556jJGD0qvrUL6SHstQ1E3upWUkZtLe1/eRPG3L4YDIyMqcDqOc1sG4kuRBd393Hpmh62xSazsSpETRrhdynOMnkdc8niqMVxPFptpqGlac6T6QZE1C7lBYSoxwrMpweQcgHkds1V7vUTVldFjTWn1FbuxsxbaNoGtRmVJbsr8pQZIDD7ucYzz+BpltdR2S6XqOi2U0t0Fa01Ca+VpoGeTCKTk55HqQM4warnRrOwe505JJtf1gNFcWMtjueDaRukGBnjA7DrxjirN7KZVEurXsdlomulp3tdNx8roMICpGBkjIyTnnpSerGN1K3NlFc6Nq+oSarf6QyR2MVs5KMmdzqCBkZGQSOc9elTiBdZ1MQQvB4X8O6nH9tg8+QMA8a8YbomT9eeoGaqaJcXGnWkep6dZeRc6cvk31zNlkYPwG2kg/dwcHH41DPZW0Ul/p5nm1jUIJI2sZrU5iwPmfAA4464HXg9KNxbEsFxH5UGoafZS3lwsJh1O5vlLwtI52xk556cc4GcYpl7YDTLW5stQ1GW/1DSpI1tLOFt8U0Z+Z9rAZGRkHAyCM81bF/eSTmbULyLT9E8QKZJLa02lQUG1dykfLnGRknuRg07T767t9OtNR0jTkt5tNUwaheSruEoc/KxXIP3eQDjHQUbbiT6onku21SQwEw+HvDGvOsyHIKxsi8FW/hzjnrz6E1DY3tvbPHq1pYSazNHG1vfzagWeEyOdsbYOT07Ejtg1TvNKtLfVLzRUkm8Q3iqr6fLZEmMMTuf5R6DngeoPSre+e5uw17d2+jaJrYZJYrcrtDRD5dy9skZGc856E0mGjKdzoyQWdwurapFcXOlyLDbWUcmVlhJy21hj3U45HU5q9YR3WqyXunWhtfD2i6uftVrJdAEJ5ajIV+ducYPX6AmoNLN0mjvqWl6WgbTRJBqN3cLuWRJDhTtPPIwecHsM1FLYRWiHSZLuTXdVszG+nrasWgZD80inAyMjPIHXrwKpPQb0Lem63BaXlvqaadJqt7cQNZ3s1+GaMSu22Nsn24wSBnGDUCWy6ekkGo6hJeahpM6WyWCyBhNBwz7SBnkZBxyOuTU2oSNrtz5T3dr4c0XWM3fkRSAxh41woIx8ucZ5JBPOATU/hrULi2tItY03SkeXTo2ttRupI9yP5gwGZTz0wQCR+NT5j30I7qO6NxO+lpFoGj3ZOoWb3bfMCgH3WHC56d88ZGTWbHJbXd+jRR3GsXOp26hprkkeXdM2FGTwce+AeOmKvXMVjZ2Yhvb2bXdS0+7j8iG0+aBrfIaQKQPwJAyD1yBWrFp3/CRXt7FcXdr4X0a8gbVrO2LDbuVQFAI6Z7k9+2TTvYOV20MOS4NlBOdbvzZzwzjS7q0tsBjEB8zZ6HDHtzjnNa+298P6Db29jpZ0260tZLz+0ZG2yTW54GQeuOMZOR6Vk6M/2iGCe0sN8V1GLK+vL7LxrM5wrZOSuRxzgZwAadc6kYz5V9c3Ou6hp90Ld4ozvje3UZJDdenBxkgihi21A21l576ZZyS+IL6+jR7BhJtSC4dtzY7cH0AB6HpWtq3+n6pHPr+oxaXHKwsL3S9OAUr5a8ZXkfe5xznqDWTJDKvmJNcw6FZXCvq9gkWN4JG1U3DkZHGT+I5qTQJkVJby00z7ZDqMC2U19qbAmC5boQ3UZ6EcA/KMikwSdwtZLzTNKknsdOit00d5DcXcilZpon4G5TycAgjOCBwAajgNtrV4dO0yO61i4Kq2myOwRImBDPkDg4x2GD370l1Jaw3FtLqepya5e29x9iurCAja0aDCncODg8YJJHUGrN3perWVpEt9Jb+HBbIdSsghPnSxu2ANwOWwODyDjtzQn3DVaEniaa88Svb6jdXMYnvFaF9PsAFMbRAhVZQcdeQST3NYekyyzWFwtsLq50q2CXV7YzMBIWA2tz+HY9OQM068j0mXWPI0C4kHnyRtDfTHa6E8MOOOpPI9cVcl07brFzpV3e2umXdnvC38bZjuyPmUM3Trkcjg8d6adhN3Jo0jg0pL9oYtQsZ/Mt4bGWRmms2I3BiOpx2GOeueKZd2NraWFvGlzDqumz+XdT38QLSWbfdIz3x6g8jimWOqy3kz6lHJDZ62rI0MIgxHLgbTjP8AjwfyqY3TyQPDpsV0mst5i6pYtGEjZPvfKOvv9TkcU7oS8/1HXdwzwxXWqvPPZRI1vp9/bAIVZSGQkH+oIPfsKkt2lnSK2vEFt4gvZEmi1hpztZGXGGx0zjuc54PFQWuoWS35v9O0+S406DZ5lhfy5JZl+YheenXA6cGq9tcraQlIpLWW3v1KYYM81rhsjH0Hr1ApDbvcsxmC4MeZLbStS06ItsYsYr2RG7j+R5Cn1rSNxJbWN5PagPqmpGSO50pbfcojYZDIOcZxkjr3FZrrHqEf9lXd6H0a2kbyr+0gG8uy/KC3IGTxk8dquIbyO3t3upri28RyJELK8RlWKWIZXk59PxB68UAm0yDSVj+weXALu90KNlmuYUVQ8LEYPzdueOD9KZcr9j02JriKaQ3R26ZcG6JeDa2QG6EZ/HI61S015RNJbxyLb3MQb7fDLcbY7hlbORj15+h6VZgEAhvNRgt7W8hleSNNMJaR4srnKge/X1HNKXcvS2hPcRTyXJ0yY2Onatbh3luxOSt0D8wDN+gyOOlJpurPNZ3urWwtPtxJt30dISVdCuGZV7+pH41R8i3MKJJP9t0dmSWW7t4iZbdyMbS3P0zwCOPeiO8vba8tnEdwb2QKmlz24EayLu2gEn8uvfmnYlSf9eZY8yytYPsMVzLeaNcJFJdTQwAPav0ILY5x09/rVOMn5Dc3d4ZbVD/ZcqhQJ9rZC9uo79u9WobO4nubqK1s7mK7jjkOp2zTALKFbcxx+PAFV7O/sl+0Xp0xpdKmUxQRyygtbSED5lx9ORjBoS7Bo3YpXFzdvc3CCC8tNXYP9tgkkCpIg56cdv16VWs7izEx224uNOAZDaTybgkhXkhfrycfWrNw8g1lLa5kh+1SEMt+ZSyEFeBuPtx+lWzZ3N9qUdxaxxxaqGVY7WOA7JkAIyueOvXniixD12IbNImgt9OjvbWS2kbzP7TERcxOVwI2bn0wD3rQOr3SXgu50jtLmKJVhjjtQq3CDIzz3/Hg1Da280enPYRJqEllGRJq0CqgeJwcEqR+oHXqKkv42jtIDcR3VxE4MemzrOo8ohsjPP8A9Y96S1V0VZ9Se3YyW7rAdTOkzAS6pEoUNE4OOM4xn/8AVVC8huIPsT3BkkWY4027N0NyJu2jPpn9e9OUS2l7LZAh7yNGl1BDOQk6ggkAf5xVe5W0+wC98y1NjPI6LZgs72gyOSO3r79aYNX2LTrHI9zE8ttpt7YIXnLT5S++bJB/of4fpUDTRWsJ1C2Fq8V2ZIJtLaJmMAK5JC849SMc9asR2Omxaimmy6vH9mRhPHdxxZJJX5UJOR1HX8Ky7nXNS1LVHuYUY6tv8pYY4dnmrjHA7Z6+1PfQEn1LtrLZsttYG9I02DNwl5bwDPmFflRmOQeeMngjipLnW9Vurx50t5Tq7xhCIogizRleoH68ciqMQwNy2V0mjZDXsErLxIAemORnnvj0p4kKxi2lgkjmuUVtPunnO9ULfKNwP4c8nvRa2w9dh9lMU02VWtrj+xBMGu43lAIlIwfl6jPX0/Gmz+cHsxdvIJpGVrG7a6z5absKpI9enXnpToZvOtwyWdtFNpyILqGSQ5nw3JHqRjp2qvKZFSSdfsgs7vI2SKXNuA2fw5/P2qiSaJ/smpPHCI0khGbxZJm23IDZOB0PPp0p9xI0KXEkH2S4trmRlOmiJi9sDgklRycDn3HNRbPNmFnLdrBJblpLe+ji/wBceoXnrz37dKuNqWqXGrSXkcc8WvyKYZLBINu+MrksB1GR2HI69KgfoH9kwXYWJbry9PQsY9TjgJMxK5EZbp14z+FFsuoHUIpWSWw15lj+yxJEqpNHjbk545P4jv1qTTzJ/YpiiF4/hq2lVrqNNokilYHOM9Bnr0BHvULl7pbf7fI7/aI0i027ebHlHdgcjB749+hov7wcqsFvZXE8WoNAZojCgOpWjTBWYhjyoHHuefcVTi+y2FtJPP5d7p84dIY5JizW7gcEgDPTp69atyWudTuLCd7W3vLWOUtdrIxS72kHBP6Zxx71HeJFHF/a9kIo7hmMcukLFlCpUfOPT3H41Vx9E7D7sQ+TFpNze2r2zyRyrqMSksm5SMFu5/hHr0p9veNc6rJNdvNHe2kKJYSwwgJMEb+IH26cnFM2Wds8CQfab3RbiOOW8j2hTCwJBHY8D3+lT2E1tbNctqFvNf6W0bwWM7y/PC2cqcjrj3696S8halb7ZqM9/eLbwXKaxcBvtkL/ALtfLxknafz9eeKrjUHWCOC3SX+yzMjS20k2VD4w3y9s9ePrWhM/m2tvp94sEerSOJE1eSdsshGApI9vX6dKlFzbtf2F4kFrZXtlEoSLY2y8w2MgdDz78fjQnqFrqxXummsrVGeO1vbW6TbDKZWeS02tx15Ge/JyBWolu0jx2d3PB9ihnY/2nZwsRuZcruboeeOfpUMbX0WpXktpbGS6uTNFdaesX3EPJK56c9RjnrSWM94mgXNtZyXNxonnRTXMBKq6tjDBc/TnB9wM0bj1j1J5ReS3Qnut9nrMaRNZRw2oSO5jBwC2emewzkHrxVC0jun1K6gtknttaCyi9tWYIrIMMSvY+/ucir1/9turewuNSkmubWeBo7CRLgM8OG+XcBz05Gc59qzW0ydNYFtc3dt/aCycar55K7CudpP6fXihXG32L9jb27wPfpbiTR4Wj+1Wc0oDkkfMVHt3x9RVa5061g0ZNTMsM+m3pkihhaZmlsxuyGPPOMdD1HNZ15cSC8iEYigufKA+UN5c5VsHr6/jg1u21hL5Nw9pB5GrXEzK+jeQAnllRllB6ZHXvnmkKyelht/p2n6fdQaVNf2rwGRZf7WgGdqsvG48g89PXpimRNDqMO+8vPs97YW5Wwnit9qXO1sDII57Y5OM1JaWNmu/yUu7jSIxH/aMEpUSKw4OO5x39uRzUWpXsEen+dMj3eiDzY7SMzfvIGHIJA5OBzz1HWl3BWiHnTb57m3M0euz747i1MIG6MgH5Rj8T3HatB/7NtLSOLT4L648Pusc19DhfMSTkN9Mnrg9OnOaxbaYK1vHd3kYvJivl6oJS3lIVxhj+g7npWhcDT5YRFb3FpZ3VtBh5EZgt6wOckds/jiqeglq9irLqttJFL/aqXcllHCV06fzMGEhsrkjrgcc9feo3vY3VGWWRNckkDJdLMNrIRwp/wATz26U2W8itvtF1Fb200s29JNKaNiI8qDkLjjPXH41Xs3totMTTpYBcWc8scxv44SXsz2Gent7jI607DbuTQ3EDX4u4reBLeNR9ttGmP75hkFgB1+g6dad/aMdjG8XmW8lrdnFtMxZpLJg3TPbI/McVMzxy3loZUJmhQQ2NxFCFWdg3AbP6emaIpmhmvYUs5xqGJP7ThkVcLHnOV57jr37ipuD0ZDd36Xtsbfz7SK9tEI85Nxa5w2QPx9+lZ4u57drvbF5D3EbRTQmAj7MCQdwA6e/HPXNPum0qBZZlEs2nMT9lkJXesoIK8jg89M8EVasru8ub24cx+beiFjct54BmgIB/HH5ijWwne9iubxns4Lae5idLPMtrc+R/wAfBz90nvjpnt71mf2pcf8AEwuYhG4vFaG6hFtjyFzzjP6+var140c0CTogi0wzFYLYzfNFKRwSD0B6+h6mst5pLJzGdjzpL/pBSYnzo85OCP8A9Yp27jfYl/tGWazsoZBJILFA1mzKMTJnkMe/t6d6z5ruTEqwxyfZZXDtKVBZHH8Ht9fwpLq/WF3eErsk+aEBifJXdkqc9M+vfvSJefbG3RBY4C4VlzjL468/5FOKT1JuUrnUJru5vDLb4VwElBj5jHqM9M1Fd3s++IXERBWARQFgPmQdDj/JqSeWUajIDH5jR7vPG4t5qemO+P07VnXUolaK2by5FQ70kiJ4XHAGeuKfQi5reHo47iG3jikeyvVOFkJwsrhuABXYAWMyvp91bvYahFK7NqUZP70lc7eAR19enSuf0yynbRIJ7+2eey8xooZISNwk6hj34H4YrsNHiuLa2KEjW9CgMdxOg+RxIRgru6nA4yPXpQ7FRV9QvppptKtLnWbZorm6iRbO+il2qEVscgc9OcZPoavXRWGODTNSEV9p8dwkp1SxXeVDjgl/05x3FOhiayt0udIkW5ZpZLf+xbndI8UbcnGen0xkjnNQW0ck1hc22ju64iE91YXMgjDBWw23jPH9c1Fy7NEkV01rpsS6qJdT8OoZbS3lU7WicklT7fj+JqsL2TTLBLZ5YNUsb9FdpUjZ5bbae7f17j0q1aXunyvc6jaTx6fdwSRsNKlj8yKXPVlHYk/kecU6ycX7bNIE0WvTGaO8splCL5ZIOVB6Z4z9cjFA90iCSLbbCJkk1TwtbzkpJHgTCRlzhsfofSj7cYbcRXiRXlteIvk3TMZJbMBsD6dfXkcUiiSSaW/0u3js0s0je5sZpMmZ1OGZVzjPcgcDtmorW6la71C60qLZfXSvHd6esHITqxCkcZ6njPek10C1izc3Cw2r2+pGS50i2LR29/DHhmkIyuT7dOeKsPD/AKfbaZqlxDBfSYdNWWXIaIrwCf09e3vVNraAxPPapLf+HYTG89veyYbeV5AUenXP0qhFFboI4d/2zTroB5JI/mls1DYwGP5eposK5YivIZJnkQyW2uw4itVt4jHHOAdvfoD9ePWqEcyNeuHijgu7ZM3dtJJnc4Y54/WtK9YvLbJfCee18ry9OugQCMHhmx/I9agJaPUvs90bdL63RnS6txu88jBCknrj9OlCXcOuhUtba5LCS1Ely8q73iVCwj54orVW3uboieAzWWqvk3UMqhUI42lf896KeguVHlenzySPvR4rOWbEKOQV8hBySPTP610On3CNCJhADp0EoSGKOXBmn7SYPBAPOOlczNd3FncXascSXC7GOQf3Z6j9PrU2ha89pf28vlCWOENFBFIuVyf4mHfBq5aGaZ2sNrNHDe2k8kg1K7XdqVyu2TyIuxUnlcjg9z0FVE8QR21zp5udL+06fbxNBbW5ib/TGHSUjvj+726k0llZ20tzKk9+riNPO1G5ilx56HkRgnrjHXqOgq/BrU6JZXtrbzT6ig8vS7M4kWKE8EsPp07+tR5jUWaWhi5uAILaSP8AtNlaW4u/M4jtyOUB74HGev603UFhgtY4raO5Hh+OTGnkbd89zwTnGB16dsdeaq2sJSaSBriL7LEWubm6xh3c8tFkf+hD6Ad6uazd2ssgnhtIo/tqiHTdPWQr9lkwPnYfwZ446Hviloy3ayZZ/tO6CC/fE+ryk2lzYyw7liXGAx6Y+h5PUGiWG5W5/sSyvbO41IN9p/tUyFQiKvzKG9uhI9cY71XsbJGD20b3ct5GfK1q5jlGEj6HB74HYc+lSQ6HaxLKDO9no1k7T2Ek4Aa6IwNoI5Ixxnt3GaNAs3sQWkrzwXeo6aht9KQJa6rLFNh5WJ+Zuc/iB0HQ5rQt7SJ9BlsJTc6f4Xk8ye0mCqZZZMYC55z/ACx1Gajhv47OAeIruCzNlJcGKXQY42DDC8MyDIJzg4x757VK1msVtHYXsUl5f3MYk0aG2n+SHc24Z7D8ue9DdibJCXl/Jqtp5lzH/Z7aeIbc2Cwsj3aYBOQOcY6enXJqG4ksbG4t3u4rY6ZqAeW20+BmHkM2FUkdBye/Xk4zVrzrqVTdkXp8V2kzLPECHURqMcjo2Oo6nNPto7KG9uLGC4N3p+qIsV1qdzCCbVicsFIGBk+g54A5qrpdCrCXthcyTW2k6rcPc6zbLEulx2swMW0nPJ79MH1PWiK+1GXWP7Sggmudct5JJLmCQKygKNqkY6/TJP4cUmnW0eryXul22oWlvdW0slzDrEq7SY0GAAc/LnoTk+mKhghfVtLl1bRnis49NhWDUCsrCS5YsNzL36Z47dqTsug9d/67DHnk0l5763lTVRfQ7Jy8WY4JJG5TjgDJ5PGTQrGS2TRbjy7nWGulmhv9xxsTBKqxGOvBPXsalt0g06GUWkU8Hhm8usGT5XkLquSOe2frT9ei1XVFstP1FBp0un2hntJZIdrz7iQq9j09emaLIndWCz124t3/ALV0i2ml1q0gmk1K5WXeNrcbeTjPGB6DgcGobLVE0u8xaQSSabqtssF7PNDuMBY5bkdM5OcDntUE2618q/RBp0atDZ3WmqCjSgDJ+UY+vt1BqXU3Ai3W5WPw7fTtIY4JQWDAAKPx+vvRa402mmWre3tLu5n8PaYYftf2sXNvqbnZ+7VR8oPbPQn3xViG6SeCDUdKtrn+2bJJpNVuGlDJg/KMZznGP6DNZUkc66VJbXsg0uextvtFqDHl7gtwF9Tx34x3qaUw6w9vf20CaVpkTRWV7arI0TzPgMW28fXAHHUGjUfupmjqSaXY3g06yddQsruCNJb6aI4t53xkBgABk+mAegqv/Zo1PW5tMsi+o+IrW6QWt4Zd6+XGM4APBwevU54p11ZLaW/9kmeSy8N6lcvcQTOwkIdV+XPc4xx9OazrSK/a32RXqadc6XbvOszqYZbjccAnIz06cjAPQ0eg3b+v66Gustw14msWUJ1PWojJLqkE8e6NWA27iPbHTP04qC4sLbT7iOy82PxAbu2UwndtSzmlbIBxgDk+wP4UkGr3EM1xe6PbfY9PaCPT78iXLzZOWfA6ZBPTkDvVqy1S1SaXQED6d4Zv7jfBfXI+c+WoB+bGOvTrx6Gk00xNJoytVtr+TVntt8174isJ44YFixJG0agE/NjnHTucjnils9SSw1ODVbuCPU47h5ZLrTmjISFx3bGQOQfqeau20sGpWUVhZGPS9U0tJ531Mu0T3CElQfxAHJOR070ksloX+0+HI5o9IuLJLXU5JgGdSzZY8YwTnnGPbvTbQJOPXQz7n7E9uLLV5TPCtqZtMS0k3GJpD8qsTj1wM4B70GOVYzJfkJqVsYrX+zYdyM8Y57e2fpnOTVq08PWl7rFx4csDEbae5RrPVbvgbUUEqrHjOe/0FGi6ffXOpGXToprnxBZSy3FzM7b1aJAVBCnrjHuRQ2mG7tYNQt1gs4J5ZBF4c1K9Mn2WFgXhdV6t37cDoevWo76C5lto40ePSrq0tpbu3nVislwrHAyfp+Xcc0jxR2t8j2g/tiC6tj9oklj/AHVvcysMc/U+wPakttIlGsXGiEzav4hs5IreyuIGLxYA3Hk8cdOBnI5peYrdF/X9IrrdSQXEh06OTTdIuki07UA7AvvYZaQDqMg8gY9jnNP0yyM0t34etZFgtJroS2moXQ2t5cS9mwQMng9TggdeadJczW+tnVLkR6ndiSRL2xWP92uwYy2M9+nX1FJayafHbwQav5zxy2rz6asDBjGzk7dx+nTPB7imyYu/urctWfiAWAi1fR7e5k1axSdtSupZPMLIeAcE56du3QU1HhS4k0/SyLzT9at0ikvZ1AS2kkYlgpA4z7AA9Ko3FjIdHub2WRLLUIDFbTaRCrAzoOTwOv4cgc5qw9pNbaNZWz3K22hahK91BDCQ8kbqPl3Y6Zxx1GBnGaLdjS/f+rjEsGnuL3TlT+0fEtpdqIr8SlkKR/MAck5wPqc8e9Pu5LGxmstaW3OqTyQzPfWssZWOCQ8KcA44OevUms2Se4tksIjZnT9StoWkaVcxyToWB3HPPT1wR+NXzO0aai1gkltoN6I7G5lucPKhPLHA6Zz2/MGnqtzO66EclgubfS5LibUL9rOM6esUuYEkc8qzEZBPHPGT1p+spe3WoefqSfaLuCeO2n0KBThoo+eQODg/U96kil82CTRLNLaBftZubbVGGxmSMdm6cng9euCKkXUPKa21XRLecX9rayvq95M2RtY4788j8ugo9StCGS6tJZjFfl7fQ75Zby2tbRgxjcABV74yeck469Kp6hJdyWMS6p5en3ul2u6K28s+dc7myq8c9B36Z5yKsWt5Ba6rLo2lSxXdrqkUcH22aLm3djkhWxgZPBxweKd/Z11e+IrjTY5/7T16wu1YX4lDIyxrnbg9cfjg8cikG60/rqOuriLypNQTzNL0C8eOyurC3kw7MBkkqR6c4A981TnMy239nB/7P0zzZbmxubhctLgYB3e+cY9Oo5q7qK2hWLVIQdTuHilfUY5oj5cMpOFIPt3yeTisyW08vytKmlbVbz7Oi6dLAf3aO5yVJP4c8ZPWhdxbSaRbN/cT6VBqOnY0+6sbQw3rwyFZrgOQCeeenPHIH1qbTWjFhLBZQf2R4b1GVLNry7ALKQMsQR0z049hmqhs768v/ts8Yu9UhvFt5dHt4hs8mMcnj8fU9+lRy3cNxcvLqbFNG1AS3drZ2LY8hxgKCp4BJGeeDyeKa7FXbd3/AF/w4ixQTJJbWaAalaXEt0upmQp5saDA6+vXnJHSrNrqiiw/tPRrKZ/9E8rVZrr94AznBIBORwecYHAxUUNtNJZi21Zzb39jaiS2hMYJmDNkLkc8jPPb0qTU5IpbafVpvLsLC4uIra4021kKuxQZztI4yevX1zRvoLTcW3ig8+40K08m5juXiW31K5G3yiACVVsEdRz68D3p1jqN1JcvPpyXM/iGwuJbi7upJA6NGgxgDPOB9T7Yqj532exgsNU+0W+kSmW/tVgCvIzYIVSR9cc/iKkvIpodO+13Bh0u5sLeOFrTy2jmn3NwMDB6Hj0HPOaeguuv9f8ADB9qtbKa21CKMaqNStz9tNzEClvNIwA9OOenAJxirEmhLb3Y8OiddT1X7REbW/hmymAN20E5BwRgnHsaU6hZwzFI7R7TwreyR21wImDPvUfMwB6fh/Wm20MV440aK6/s62smmvrK7uFKPMMFVBYc4AyPbPI5pbDtfRD7dpBfi/iilv8AXYZ5mv451EqYUEA8DnH49Kr6jb2+j3MVtdTwazDf2RkhQEqtvPI3PT68dAauQXMkFl/aenW7acLW1S1vz5nzTFyCWweRxyemB0qqlqklybC1KwaFqNzHHb6hdxg+UVXLYI6cg9OvTg0LVhpYbrkGo6hNb2V7LPc65ppit7KOIhlEYwxDfgPr6mnW+s22mz2+qhIr+4Lzfa7CWPKrhdoZsDsfX2NNuIrjVJpItOkiGrab5s7Xu7yzNEvGc98Y9cjOKt2dzBZW73mkW8qWF1bpbanJIoby2dvm2jqM/h04PWm7JAk7kM39m6dL9h1Y/wBpyXlgTYR20xZLaSRunOMHpg8A89Kmmt7ozSR3Lzz+IdMeK2tLeMb1eIAMc8fgDjORySKnksbG4v7jw9phhksry4iNrqdyu1kCLlgrY654OOxAODVPybhra4eyS5fXbHzZ7icTEbox8owM55HvmpJvbp/X/AE1C8t7G4tPEM/2XUTeyytdaYYzthZRgMwGR24z1PI6UmqRW9rF/ZOpiS/ae0VtLW2nGIDKTggnGDnjnGe9LBHFbn7TpaXP9m3ttHb3800e4QFzyOOmfwzxgimapp9uNZ/sCwvbe4Vp0aDUJflG1VyQrdM56/lQU3bdE3lTo2bqCWTXtPlhgjsXUENGoyTkde44ye/IqGW804eXq1/5V3aatNNJJpUIKrAduFLAHA5556kkjFWbVDewyXelw3SaxYCW4v7kSZV1xgbcn6fTpjBqs99a6M/2azD3FlqdulvdzXUH+pkc/MAwAAyTjjGaL21K8iCGBNMdLDUhOhW0Dad5LCQYY/KuO2e5PpzTzdTfbn1PUDGrpcx2d3o6Boi0aDIwo9+T1ODkGraLA9xeaRaxw3uppcJ9k1FZsAbcHHOfx/I0ov2tYf7XtY7i51oGWXU45l8xBn5QRj0789uOKNGT6Mr3dw8liRfWxtPDF/JLqFlBbON6OFCqDyep9Tz1IBrzfxNZXECzxaopsNQt4kMMIjx5sbAnLd+mceleiJapZrJpjzWmsDUYI1gnBKx28rnOFI9OPQHp2rifFQAmuILuSW7161uhF9oEpdWRR93nk44556Y6VSJkZ/gGK71DU3tLW4jtmOG2zHanHIJ6/wD669G1KfUruweXWfD0VyL+QKl3bLmRRGPuooyRkDJIzx1x0ryHSr5bbXEu53lySTK8YOFyeK9c0+ZrC+nvvDviFJXgiDw214d7SFgFZVXIA56kY981DKWsbImsLi3+33mreG9RNnDbQBbXTr998spbh9qjgZYdjwMGq15pumJLZ2ep6dceHr5X86e+GCZVfJX5QSOT689sc0X4FrLb2GsaObeS2ZmmvNPk+aXzOQSwGOD0zjAzTLZtUntTbWV6uqm/Romjz5twoU92PTI4Ge3pT6hpsaT3OrSWL3lytt4gjuw2noXGZ41XO07eoyOec8dTWeb+ztNWjn8P3kujmzhRltb+Qu8swPzYXouTyccDjjk1nwy6aj30ovLvRL+FQbePOfNnU/MFI6Z744FWtdhl037NYazaQ3NvIy3kupacd0hD9AWxjrxnjjIoBvqV9bs4F1iIataTWUsrC6uL61yfMR/u9OB83rg9hWlBaaxFYCWCWHxBFfO1gkL/AD3SoMkYz93I56dO/FTaRZXdt4fcaFqseqXGpztayaXOu6UR5zjcc7c9Oecc5HNUr7UNOOo392yS+GdUto/LtltQdrTqdrDdjAz04OOvrRe49Yasv2Q0S11uS60+4vvDk9lbgi2uf3jT3AyDxyBk+hwB9aybi3ji1jTo/EOnzWaTM11Pf2hBdo3yQSoHHPPY9hWtP/bEmnWmjahpEWqWTuNWmuNPw8zIRzyORkZHBzjOBVG11MxRXt54ev8AzBfSm1TTLobpfKb1Y9OePXHOetJK2gNJ/wBfoWo769sNKvbzTNUi1W2eQ2ENrekfaGjbjIz+HHBxyTWS89np+sRG0juNCntoAXEuWLXCkY9QufypZhpk+pRxatbSaFcW1uVMtopbfKDxk8gZ/KtKOO/XSbLTpvI8QWF3IL2cRHN0Nrcq2ORle4PTtxTuK93oS6yuo6pJFc6zpEeoNqhFx51u3mXOxT2UD5cge/Hp0qxZ6ha2l3caroV6Tb2Yxb6frDeZLsbhgqg468nBzjBqraXenvfane6BqMuiXSECz0+U53owG4A5/Dg5HXvReQWemCC08QaZIkdofMub3R2y0yuMgliAOvHOMcgUWsGzv/X3lbU4LKz+w2k0V1oGpMTLdXN2xEbq2ShCjg+uCAR06VZ1W6vNQ0eSe+srbWftKfY4ZrcfOrKcqQoGR8vPfjvRHPqraDLeQy2us2+pSNZxw8y3agcqNx6ZHGT27iqaXFnp2r+ZpF3Lot9bQrIIbs73a4U4IAGQufUcexqkPfRdSWwkBmSHQr8239moLp7PVTuDSDk4U/n6dDior+3gfnV9LlstT1KZbj7dCN2Yn4YhBkepOMHtirviIXWnXEUHiKwjKalMt99ptfnnkRhyRtHy5wcgcgdhT9IvrrRbTUNY0XUYbu0LGyS2vyDOY37BTySOp6HHOamw99H/AF8tx/l3E0N3ekW/iPQ9OjOn273zBX+YArhR1x1OcHpzkVmadbWU02naZo1xc6NdogN8mpy+XF5gOVKg8/mMZxjrTZrXT/tVpaTvdeG9UiB+0TXBxHI4+ZflPr15H061PJaXzWcpv9KGqTX7L5F/GN84K/NuwMkZA/LinaxnfqJr96lxHd3+sadLHeXhEdvqUZMcasvDEDOTgc8ZHagajeyWqvY3Ftr+l6cv2lbe8wTlvlbC4+bHXgjtwaWyMCtLe6VqMc8enoJYdP1ndI7sfvBVBwOeSR04OKpS2tmuo2aX9pc6FcPKJZrl2G3YwJB2Dj35we1Ow79f6/yLltFpDy21lObvw3qk9zm4ku5CLYxkZHynj35wc4HetLU76drC+utV0xdYtfK/s221K1GwIy8qyqMngc459CeKh1ddRudJm1O5ltPEdo7jTkklOJlA5UhcZ6c89u9GmxWVnrVo2h3clhLZ24ung1kk5mXnaFPTnnjIzt4OaT8jRXWj/r5EWmNcXyRxaLd/2hpmmRi9ltdT4AYfeUKeuOuR7EA1lC0sJryA3MU2h39zcebJJLkQCJjxtXvjqe+eOhrV1OWyuhFLr1pPomqapP8AaTqEX+rMRPzYUcd8+ueMc1Bqwvmh1G/iCeIdKttumwXdyRu2lcrhR9c5PsCeKW5Ou76f16oXxBdPPDeX9/pceqWMY/s201GIhREV5VlA56dc9+CeKqWMsiQkWFwus2NlCLkWmp5ARmGGUL/FjrkHng81PbadAs1k+hXjWUljbfabmx1XIVplII2qenXJ6gHBxVTU4bd7iyfWbOTQ7y+mN1LfRndGY24+6Mjrzzg9sc0aCe/9fmOtbLQ5W061upbnw5qXmtLdXMzER4PKAKePc5HtTr+6utQtDFqFh/bMl9MPL1ONczBIzkbVHIyOT144pxl1ea0uZGtodftL5/sEN3jM67RlcLglcgZOe3eoWe00q6kufD2qT2F1Ei26Wt9lpGduHGOgye4wMUkirK5AU8yG5v8AStQ82N3FtFZXpBmZHA3Yzx1+hxg5okk02LU5HT7R4e1C0t1RFizmWdeG6/dyPTgD61FdaOukaq6auJNKa1gD/bbXD+dI3KkkjAyfUcdK0GF9aR2xuY7TxRabBf3BUDzAw4YMfoeMH8KtE3vqkN1/zbbTra21PT1uobSH7Q+oaaQXO9flLNwOvAzjjIqXw1YXGq28FpaapDcwiI3lzBefdV1425PJx69M84qvp13Zy6ft06/Npd3N0XnsbpsQrGDuT5iOcdOec8jFZWpES3kc+pxS6RcXk3mLNCu2Hy+jbR3x145zQglpqzQ0+DTmvLSymlm8P3Zui9zeu22IqclV2dDjryM9h1qxeETzGPX7L7TFfTGSLU4V/eGJTjKryVyBk8k44qnaTajFp93GLSPW7S+YWKz4zNhTkFe4yvX278VJClsjXt3pGqSW0qutjBp10fmcPjeAScDLemMDnNT1sC2NLQIdRudOuF0bULfV7TUJzaNp8zbrhYRzu3Hlc+mM45z1qK1W2uGu49KubjSr+6nFsNPdgYyg4Y7iSBkjHHPfvVS4vtOGr3C31lPol5b2620Etg21DMOGYsOenGOnXNSNczyad59/pltqOn2UH2WC7tcAI7DKsSOWxnp09aSumUttynfT2Nw9y+p2kmlahlbaC5sVKwAKcOSevA9Cec5NNaz1G3s727tEt9X0cuLKOY48zB5wo/U/zrQmP9gG3TSriPxBpsdqMwXmPkkZcMFU/ex1yMA8Vkzmyt7azhsZ7vRr20h3y/aCcSyZ3LgdOTnrwKLktW3/AK/Rm79pj0vVBe+GruSyltbVVFlqm5pHlbhgingZPJI46Vn39nZWur20ep21xpWoQRGW4uYXDefI3zKc9Bk+oAAq3O817FaQaxp7XNpEPtc11YkNPKrA4LN0GT07gdKzRZXF/Fb/AGK5j1FTm4uLV5CZI0XszHnleB1JHIFPrcWvQ1DpuoSyWzXPl6/Z3CnULg2rb5gqgbgzdsjgY7dqseEzK32w+HtXlt7m/lNrFpJkG7ym7lmHHPHY989azNLfTbx5ZLWS40LVru4VIY4sx2wjPDDJ4P4ck9cZqXXXay1CSXUNOSSGzBsIr7TG+RnAyGyOTgcYPGcjNFmVoty5ex2em65cxanZS6HeWkRghl0xv3RuF6sWAwcenI69aux2OsSeXp93HBr+nuBqlxNbsPO2gYOW6n5eODnHallinubewg0a7j1iC3gN9e2t8oXypFA3AE8nAwOOD1xWXGlvNDEEuL3Q9Zu7kKwddsAhYc4J68cdiT7UrXHZJWNTS7jTbS5vLzQL2a0v5LhYbXTLpVYeS+ATuPABPHXPc1q3enW2k31tpupxHRruzf8A0jUITuS43ZIB7H5vUfzqlc3bbzLrmmG/0nTITp8d9powpYgeWxb2PAz3yMkgUaet3FpMMFpew6zFfpia1TMs8RHIBJyR7H05oQWsrM0o5JZdQgv7vzI9Q8weTNDFshmRW68+34gmv09+H+rRav4Y065vJ98ktmhVs9MLxX5YTotxOj2j3UmnwRlRFdz/ALxHIwSFHHXkgcdDX6T/ALPn/E5+F3hyVdhlS0w3PVhx+lYyXvHXTlzQenU9Dsbk6ayNLF8kwPykevp/WnmJtPSKWGQZkc8g9D7/AIVXtZBdSxrdyHyUJVD3HbrTo3bTWEsqb49xGPUe3pRe5ezJJBFc4jhybjdl/Ug9/alhkS5ItXBGxwRIeOfSm7GtITdw8u78DHTPSnBUvAY0fF0z5cD0NS7jZYid0leKf/UB+h6Z9anVTC7Tgb484XPTHvUKzRzRm0cbGRgTIe3tUyHyzLFKd8G4dPb0pAvImaPestwgA6EoOv4VFIyzxv5o/wBIYcHtxUjJ5dwXiOYfXPH41JJGLvzZ1G3av3Pp1oGtDA1aExQvayg4kGT3Ix3rznxNai0vnCAmBSNp7c16tcMJ7Z2uPv7MIep46CvOPFFrJDD5Mr4L4bg/yrnqLdmkSpo0rB4pEOCvJrttHZUSAAGSKQ73yc45rz7SJgiYHO04rt9JuCvmqP8AVsoVfYms4lSOutpDFKXAzADx9Ku2rtGfNX7jE/lWbZkLHHaykhGwSR1q+HEdz5JP7oEHitloYmhhgglUj7wz7VYMby+YQwyQDiqjhRvwS6Ag5GeamG1XZ0BwV5q12ExWjaYgCQbivNVZkMpEefmAy2P5VOGQGNlQ5III96ilKKm/YfMzj6mquDIXbdKEA4X72KcBumwDwv8AOkx5Ue8H52OCPejBijAHVu/fNMZPE29y5HyjirUQDkb87P4apqcYUHGetWAS2IgfxpJiZZhKyOFf7gyBSjyg6IVJXNNDGTZGv3gOtTKzbI4zjfmqVrkledIVR2wThsVTuFjm3uIzgDOOetaRSTynDYwTVe5ikDSDIAI/CmBkTGOZzmMqVUdutJmKYkkMGVeetWrqJ2MflkAFec1SmMnAjcbiMf8A66hospX08E4iDBgyjGOe1Z2kMsmoRbM53Hk1dupJTFEFC71Jzj1qnozsdUQuAGVz0Nc7+JFvY9GtAUh2Gpl4B3jntUFq2+LOee4qVj5vzB/u10mIAll5HJ609MDJ9OKaDu+fOR0pRkbQPqaAJo32Djo1PICYQd6Yp+fJ+7T4/wCMn8KaIY4AcR55p4OP3VRodylj94dKch3plh81aEjx+7GCaXBQYz1qNBv5bqKkB3daAFTKn2NKTtwc9aQEbsGjgHnpSQEbnaMioGx98Hmp24bpkVFIDuyOlSxpkJAK5A+bvSAgrwOafg7i1NHzfPxQg9AzlNuMNRu+XYRzS8H5s80EB1J6EUFCjcp207BUimxDPU804EHg0IgcFK4btRg9R2pOmM9KOBwOlA7CP83zg9KaxE3zd1p7/LwvINRycfcHPegRA7K7eaf4aoXbKw38gycfSr82eCoG0feqjdNkk8bB0+tQzUzI5NkrRKcFzgn2q7BEYfNDEOGOOfWqLSBnACF3GWwKsQASRIzAg7jmmNFzd+8dHjGAuKhjEauEdCBilMgeKR0k+bgUyVnb58rlVAp+o7DEKcISRk5wf50R/MrqXwrNjP0qSR2lVGKAlV5pjN5sMWEw4zuxQiRkgffLACME4ye1MAkQSQEDPQGlmMckUeMhy1I7o0e8Od+7GBSv1KY4KY90RGXxwR603ACuHz5gH5fSmuTu80SfNuGTUkjOT53GMgEUCsOXdLFjeA6LlUNCF3EYIB2gk8/0olUEvKUwD6UjOiMXQlFC/lnil5CGFo5YoyyFGDE1Wmja6AmSTkScjPGKuqrI6MJA6bM81UmjYtEjJiNju+XvTXcGjN1EGdzKOIiwViOpwK4zx1P5NnPYwY8uTJyP4cDpXaXPyp9kjOTIepPAx6V5v8RnOneH3EH/AB9oSTnkn3NTP4TSG58VfFd5bnWJYrMNNPGpkGwbmLLyePpXlYnEFybswLcWmpRmCaWaHbHFKx+YZ749RxXY/EXVTDrdxcqWEkUql5EYqSh4YAjkZ9RXJ6uzQ299o8/n2emyxnUNPijIctIw+XJ6j8fxFbUl7iMK/wAWhn2EX9pI9pHBc3mtWsyy20scnAhTluCfYHjnt2p+o6pbS3tvquoXL3lvqQJvtPtAY9jD7m4Zx16Z654xTYpru70qy1BvI0+XSWWwuI4i0dxLv5Y8cnA9MYB6mrdvpS3es3mkaOIbbSNZZVtp9VXDRqo+baw4GTkH/gI4Na6M5b2IYbue98MS6ddvBo76GGvbc5ZLmcPkKpbq2BxnsOxqeytLaG4ji0OJZ7XXLZYFm1EbSszcsFbH5kcdqyWEVo8FzPaXGo3tlM4vBcjMLRLlV5/xOc07VFvbTT00e9vRb2ojOp2NvEQ3L52qGHPTjJx64pegLfVEymxtLmzvNVkm1nUtLuvsVxYfeTyF77hx147nvzitG5t714Ly3nuYvD8VlnVLK2LbZnWQkKAQcthcjnHGCRzS6HuluLQadbxaRpeqwLpt5fXpBTzMZZwc5GRxgcZxg5NQtFp1rBFfW8U3iXWNNuzb3CXozA0PRDuJwBnHU5z6079xtO1wk0u1uZ/sfhiweVbsJLb6hfHYyunL7Wxg4brgHOcGq95NaatqsUut3dxqdxe27ie2sVx5Uq/KqsvQ4PQk4PtU+srqOl40jWbz7JHprrdQWcTHcVlPIDAAnAyDjHripbcs11qMGh2YsNNmjF7Z3t4QJEEQyxVhx14PXjAIoWpVirf3WrWukQXogXRraKI6RciAbWkzySw68DkYHHrzUGm3MUGn2E+naRJLdWZZb24vRuhdGG2PKk/jzgg9M1PPNa3l4kaS3Wv6jqluJ0Cn/V3JbJBXq2Bzxxj0AqS5jutXmFzrN9aaPpmowtBNb2nRWiGFDLyFyeR159MinvoRZkF8o01/seq6nJqU+nzJ5VraEujQNy5DAcd14AII5zVmymvmjvbjS44tDg0+T7dGW4naF/l6dWwPfOO1JoNzdw2aHSNIhsiYm0++vrrO2Uv0Y55GRjA47YNUo7fR9NWyfULybW76CY2t1axtkGIcIwbp14wTn0oJd76luXTdBt7y/XS0udc1FXW6tZWGY/LHzSggDHrgqM57VDrsctrbPb39ylkt0p1ezt9P/vn5QODkZHqcdeBV2e41TS7CCC+I0CCzbyTGg23Ekcx7/wAT7V+hxUel3cNlDOdJ0YapPpl0blNQvRvBt17bcjvyDyR6GkttSmk9ivp1nHNEItNso9PhvdlxDqWoMAyvGuW2tyBlhg4yDwDUTXemT3cl1qcd3rM+owMZo4wUENyThdw6HHUZ4NXbvSNPmjv0vdTfWNVXFzYWtlueA7/mkVccnjrgDnrxVXV3vo7UWksUOgaXqONQt44wMbkAAwf4c4Axz9BmjcTa2Llq17ILAanexaJabDpd4loMS7cZ+YEc44xxnk4PNUdNaWyWS50Kxd5dJkkNxfzDKSRHhCyEg8jDcnI6c1JBDpmsSuthZXGoalqdusJmu2wIbsscsDyTgDBH3T60s7tNdW11r+oiCCeNrK6s9NwGjEQwodSSOW5BOc8nNO2uhJnvY2sN9e211eHW9RtmWW1FqxeAqx3SjOOPT5RwfpWxfNqJsZzLd2Xh/R9XBv4IouF3KAEUEZ25xyST9BmsywF/BoSXtlZjSxp7tZXV+o+aUSsOWU8nC9M4x0BqjdQWGmXEtpF5uuXFtdq0OzJglhwGcADpx6DIP0oHfqy1bmxuzYfZNONxc3kHkyy3mSPtDNhCpJ/MHA6Yp99qgfUbObxDe3Ekdg/9nXFjZYDGJOQSehw3Hc98mrlxY3VzJJDqEsWgaZcxNq1paIBtLAbVUHqM988Z6jkVR8PyT/aMadp6x2+sx/ZZLrUY/uyHklXPTOMHseORRtsDbsW7S31A2uoR2FnFo0mkSNqSSygR3bwuCFzn72B6kEDAwabbfZLe4nt7DTzqk2qxI9tdyrsNvMTl9pxg4brjAPQ4qtfXkFta297cSXWta3bXJtb22kyytCuQDu6HHTGSfSrfiO3vtL0qWxvby20yO3I1Kys4WIkYScLhhycDI5x64pb6Iez1JrqJNZu4Nb8QavG8MzmyurHTztljEfC5XOPvc85yOc1lL/aluBLY2w086KWLT7dkzK54LA88L06cetXtAs1v7+PT9EsISuqWwiW71AlDFKpy21sEdeDgEHgVBqdzFLcQX1/qD6hdSStbX1iCAVWM4Ulhx97gZJNGpVla4PbWk+q6jpuk28usTXEaz2lwflaGQENIVA4ODycDBzjsadM32tYNU1TU/wDRdQcxXlhYYDxmPhSy9PvcgHOetSGx1oeH5UuJYdHGjObiGINtu5RLkAA9Wwp68cdjUFva+VJcW+kafvtNQCJb316uHWVfmYq2MctwcZBGBxVoj1LWizazp1l9psoxpsmjSmC4nWMpcSLKe6nlsKQR0wOmacbbT1uNU0rT4Jdb1KSRJtNvEyAu3l9oHBw3JwPY1LFq+nz3+n6zrdxJrN3OWgvtPhO3yivCFucHB45Jz1HSoohqptJ4Jb2LRn0EG4gt5BtnljlbhVYfM21TgnjA7HNS9yrtWG68kV9Db6vq+prImpBo57HTztaJkGF3L05YZGc56io4rjWbDRDOI4dMm0RfKnxmO4mSTqTkAttU54xgeuamv9Psbi/l03w9EZbLU40ktL2/UK6vGMsFbGPvcHAIxgVBNrVo+q6ZrervLrc8m6PULAgfIV+VSW6dfU+46VSJe5FaaRYalf3GlaNbS6rNebZLC6Y7PJYDLj0OD6dc47Upvzc6rHca9LJLaXKlLq10wbDEYxtUMuSPvcjJOeSKvTwanHYG2nuF0g6S32u3tTlLiVJcgIGHLYXgnjA5wadbGKO5v9K0qyCWOsER2tzfjDKUHzbWAxy3BxnsDipvcLJaEemXWr2ttLc2dlHptxoGbhmf93cOj8ZIIy2FPTggeuap291ZX93qFrp1lc6jfXKq1ncONpikLZkI9QPbg9DVy9vLK8Gl6rqV5JqN35pt7+y6GNUyqnd3weOSeue1Z066lbWZtJ5Y9MXTmN7CkRIuJFkPAB6theOccdjTS0sVL3TT1BDLYW+o6vqIS11Rmhu9PsflkjMfyruTJH3uRknI54qSzvLuz0u0a1sk0q50MyfaLtgVnkjk6FlOC2FORnBA45zVRjp2o641hoVuXttQgSOGW8AV0l6sQ3I5I57HirEOt6fc67b6n4rM2qBHayvLOJQAqxgiMswODhuACSTnIPAqX5jVraFaKy0/7fqOnadHPrl05SWzuouNp+84AHoeeB7Gti/+32+jpqt7qcVnp+tu1vPp1kBlWjUhdy9BkjIzn14rCu9O1aytbm7jli0waT++gQMVnlSQnbhgctgHBzg49aWxsTq+tQW+iWst7HLGtxbz3eEMTx/M23sSD1wCP1o3QaRdmaUd3dwW1nc2OmJo5sYvsGoXbDmUS4JcqcHpg44x2PNZVxZ2dt9s0+CK51vU4J1NrdWxPlbFwzjbz2z0B54rS1/UbfW5LO/1i5jvWvhILuxtWw8Ui8LuGcHDDjPB6ioNNvNbt9JieTydDGkqLaWRARdSpK3O4EZfavI6ED1ppoN9C0sovFngv78aZpWqxNqMdrYAFRMo2orL/DkjIJOCcnApr3VxdaXYahYWA0aO0jGk6jc5B3mTG53Xr0O4AYx2PNRW9mqPqGlaJpzajdNKLuw1AjaQiAFsDGD83oCe2KrPLbzX9pe6xcvfx6sjST2NicPHMOF3KTj73IzwRnpQTtsSXej21rNc2GjibX9RsJllt7uCTdGYVUFhtPBx14yc8HoabJBBMijUb9jZ6yr3wtbQY8qZRhVZRwMkZGeD1wKnuk1W302OfH9kS6R5djcRx5S4kWRssfVsLzxjA9c1cXTrSZdQ0vQrL7XOkgvrHUmOwiKPBZcDg4PcZODjFLzFtojOgS+utKguZba30eOxjXTr514ncyEMzlTycL8wAxgdzVyOWx+3otlBN4ou9LmUwzTfvIXgH3hg+ntyCB1xVa7XT5tVsNX1eVtYTU4WeeC3YLLFJ91d3OOvTJwR6YpdQi13T9Hgml+z6V/Zw+x+TnZKVc7gGxycL06cd+aduoeRknWJ01G73afaXMd2sqpDHETLDk7s+pwPzFaCWUH2fy1e61jw0vlzzzRRgTW0hG0rk8HB755BrMtVs7aD7WlxeWniRLlDFF5ZCMhGCTn1z9f1rVigjl8tLAXcd/DmXVrGWTbHNtbccDrzn04PIp6LZCSd9SpPHNFZwXWoR3d5ZFJIbG4hIHkkcqWA5OB68HuattYSqgtLqWGO+unhlTWhOf8AVuMAEj1Ix69qkXX/ALDrb61o2n2gsY5RnTLqXcuGXkqvPTr29e9QjVNRt9OcWL2txbaoh+0xpA0k9uQ2SAvXge3IHah3WxWi9SEiRrszyvHpl7ZRFLWdYWKXhRsD6/mcdO9NktbrUtQQPBcWmsStl7VoxHvVhnd7Z9P6UR3by26QXt3e33h2CU+Vc2qqGV2X5fYZ9+O3Wl1WG8jtrb+1zN9uv1jayvjdZYoWwNxzxn/61OxLdy5pMFtBPPJaW1ydNs0Rr+xupQrFhkMR6474+o5pEawttMLP9nubK8LR2YlmLS2Z3cdMHp+Y60x9Pt7i+ey82z06+s4nWaRpyyXLDBGT2z09jxTNMvI4Yr3UYYrRLi6JtjpAgLZDKBvUe56j8c1Fi/OwSQ2MV9Ho97c2IWGRpo9UtlzvDDIVjyDz3/CmadrTrfve2oki1aN0WGGGDAnTozEHpntg8d6h09YbUR2cvnXmkHZNPJbRYeB84PP+HUU+/vLgaojeZdSW4Bi0+63BGBDZAYfjx+VMjUct87yj+zba/MPLavaEBFIDckd+nb8RT7m8SG4llFndSaPLui08yT828jcg8c/pg9zSTQzX0Z06TyrTVVMkkl4Z/wB3MmM7Tj9D1B4piSqji9iS2Mg2wf2W6sysSuC4X9cdutKxXoPlmuJYYtNmjtLbV43aQ6h5uBKhXox746DuOnSmNr7C5Go22n2MBgRIZrBo/kmyuGkC98dcDp1qzdMtvog0xpTqGlNIss10INz2z4xtLHrjpnOCKhW+vFudHJtCLq3UR2FwIBi4AbChufyz0701qJ6u1zHkv7gWbwRyW0+m3Lxu8vlFntzuxx6ce/NW7h71UtpJHvopY12aZdL8qS4bpu7Z6daku3ex1C7jiEseqTeYmp2rlUU/Nk7R1GRySPqKfI8ktl8w+06UsnlQ2Msm6S3YjJbA9+cY5HNPZAtysNOv7nV7yAxTJqQQz30P2rYksajJx646DvnkVEsMMdvLfJHHLpU7NClvJKXa3faO31/PrV9LWeO7Nvc3AFop8xdUtlLMXZfljZj69MnA6iluoL63uQ09u9vqrbBHaiFRBPGVxuA7Zx9QetF1sFinNDHC9hZK9nJNDmU6lErEPlc7WYdcdB6dKfPJcXU0uqWnkxXrny5NNjtcK0ZXl1BP4kde9aK6KiRG6Ml2+iW6r9riyqSxyt2HY479sdKp3ugvYTWTT34ivLtlNhc+cMeXyArH37Hr2paMSTW4tjaWlvNbpPLc3OhsUlvBEAssL4xnd9f06VJcRxC4KSmaK6ZQNOu/OA+TcR8zdenA79qWwFvb3MsiPZwT2SH7TDNIzpeOG5x/ng1J9qtIVF3CglhvkYXVokDbrTLAkKp56dfXrT2GjIsfKiv4ElihcwEvdRmQkXWGwQPz7dPen3Ftb+dOiRxyQXK/KrhjJYENnv6frVvU72ARxBEuDptm5+w3whVWZ+GAbPXHb8qfPNFdXGTBcf2s7mW9R5AElixk7cewz6g0gvdambNDIIbNBB5f2d2MeoRxYFywORuJ64/TpWjp0mqfadVeC0mfU51dLiylhCgRFQSVB/M8ZzzTBqNrJJOsSSyaIpfyIZpTut3I4PHvnrwe9K1y8lwElvY/7Rl2umpi4YoEK8Ix6DPYn6U90NO2typqEFy+kWcX759DinJ84lRKkxXODjn+hFaNxLdzarYGeWSLW5xH9l1Az/IIyuMH0z+fY1G+rvdJBdxwW0ctu0cb2PlMRcHkF1BP447dafHJdHTZI1iF3azqHunaE+ZZkNztyfz9e1IVk9iNBveSOMRW5iKtd2ru2Lwq2CV9fwzjrTLy0+znfAVeCYMjWJiaSS3jyCTz6fmcZqyZpxb2klw8zx2wMOnXMUaoGcNkBs8nA6dqm1HSry71ySCV/sfiWZJHleSYLDLHt4wR0z0zjIPbFCDpqZs4SOWVHN7ceHRKwjvRGA6yMnQ9/wAemOOtWJdKks4bC3ufNGqTeXJZXkcw2NGeAG/p37Go4WhntWv4BCllbskdzpc0xJlcrguoB5x/dBx3oubVrWwsnR47+0ukDO0as0lhhujd+nQ96rYFa1gudKS7hdR5NnqVnC5nd7g7blg2cYHXv64/OrOljyE+021p59w5eKbSUjZsKy53hT+ePxq1LBaJCUuTLcaHHI4h1CCMBw5GQGJ647Z47HmoM3RvrCK7EsGuXTxixvPN2RyREYwxHt075OKSeth8ttQuLa0FpDBE8t/pjCOW9AjxNbkHDBT19sg8jpUd4sS2sZuftM+mKJItNnVlVomDZUNjr7cYPc5q+LF2kEUMdtp17p8TPdrJP8t0VYcA8/iccfjSHVIY5b/XLa0tJfOd7c6EYmcgMuSyr05PJGB/ezSvoGjdxl7a3ENxFFPdm31d3Vl1AXBMUqMv3Tjjrnngg8UW9yksgTyoLC5t7RT5Z3Fb1lfBwff8cfjS6dqNu+ji2YG50q4MclzKIwWtiODjv+XXtzVtLdUS2GoGefw1GZ47G+h2rIrgZXPfpzzkY4NDfQOVvUhtvPFy9zZQJHeSvLFJo/2Y4VGXPyjr05P5isqbTTHKTAJ7jTWEct6PKxJb8YIB74+vNbVrdssNslz50PiK4mT7LqDybQ0ZXGCeevbv2PFR6jLHeSRxIIrDULWA/a8zFUuzG2SPz+uCeKd+wNX6mNfWznR7SeU3VxpSTSRW042h43HKhgOfocfrWlepPa3CR384fU5hFLDqkU5ZAjDA5HIyPXknippLlZnm1O0trTJmIk0OTJYEp94L+uPxpttcXNjol/HpQXVbW9tw91GYCWs9rY2g/Tjjr2qW+wlG6uytFpUcyMDP/Z9zbROyzMGaO/ZW5GeAfTP8J470QxTiJ72CJbfVGm8t9Fa1JDRleXCkcE9x+PSrDX1y+g21veedP4XDyR211bbfMSUqTtOffvjB781fu7bWV1C0kvxINdlEB02eOcKrRkY+Y/y79qZNkzC0qx8ywLWiT3mmnD6nFJGA0A3YO0dfXI79qsf2RZrbSz3MF1/wjjNKlldrjesmPlBHU+2Rg9KjaDUL22v7K3AstZjjkOogz4SVQ2cDHXAz7jtVnSJraOwGomOG80iGby59KmlOVcrguq89zuIGPXmlfqUrdSOWGZGs4Jy7+Ibna1pcNIAkkJUgA/h+PTtVo6TE2nXI0yIxz2cSvqVpNP8ALNhvmK5/XHTtWPcRaYbK2TzYpxcupguhIzSWYDYUcHjP15FTLaRTXs9lLe29mbSJ2S+GSLrByFJH8+3Sh33HbpYS4to49NttSKRT6ddO8MMAlYtbOTjcR/Id+tXl0cC8OkvqFouoR5lbUvOOJowowhJ/LPUdKjvXxp/9pW8TR6k4aGbSBb4QIVzvCnpkc4xnvWdYwWjbIpjcXOmttke9ESs0UpXhdx6Z9TwRx1piUbdBmo3SWjyXkFpYv5pNvJpkUbMASvzSBRx2yQPrVxLGygT7Mt7FHCYTcJd+Xk+Zt4jLfpnp2xUF3HemYXJS4g1yDCQRLHtWWELyxHXp+PrTbKZWs0luY7h9KLfOVKq6XAHHB/8A1Gi1xvRlS7vJkhe6WKH7VN/o8lobfmNeMuR2yOcdfeq8VvHF5lvDOJJLXH2WTyhmd+uw8fr271o6hcXUNxsvIJY9dAPmSSSDbJbEZGOucD1wQfasLy7U73iM2yU4sXaXDLJxy3rjt2oQpK1mVbxIXfe5aMXOTeZiCrbydlGOBnH0NNuXhtlErHyJHQQtGUICpj7/AK/h1zTUYKC0vmvb7ytzGZMmWUfxAf5AqrdNFcXBuL8nfnDhT8vljtn+vWqRN7CpPc28yC3y7QgiKQx5E6ep45/pVK0iEuoo1v5c3O5o29T1AqzHeyO5hhk8qJFLW26TkR84Bx0zVbT4FN4jyD7NFuB81z8ozx1qlroJnaeGbU3Du2m3hj1USqkeny8hlYcnngZJ7fWt+3tIp7wW8LjQL22ic3AuWys0yHcBjpyfqBxjrWLb28NuhXVYJIJZEQWd/anAVQ2N5xg8Dt36GusmtYtMvLeDWU/t/wANW0waTUrFcMWdfl3N3xwM8eg5FTcuNrf1/SG3F1/aUz3mpibTtekMUto8AEUZAGG3fUeneoFsLfVbiKylMenamsrl9QJLQyZBIUkZAyehPfgVctJY7C2+16nbRarot1DJaWzSTGSSAqxKlh16dM5yByQahsJZtKsDp1tKNU8O3DxXc0sMO6W25wcMe2OMjqOnPNQvMpK71MyebzDbpqQa0eCFja30EYAmKN8q5749846GrurQXdtfD+10FvrMxjkttQRvkeNxjnH48cEfSnXaxCymmAm1Xwtb3TRr+8CvEzL6Dkevv9apyXT6RpRmke21G21GDy0yWlmtwGzyOSOOfcDtRd7lSsiSX/SI4LG8MVlNYxyLHfW65Fxg7lVmP9Rx0pn2jV9T1iwacPp+tyxqkE4wqSx4I6j+pzz6GkuEhhgS0M91qfh1pFmlmgA3ROy9CT6+vANU2tZILa3e7eOS1vGEVtdGQtJbruxkjt/UelVsyGn3L0t7GL/zYkttPvtORWlt8FxcyK2Dx+HqQPemBraW5e5tBKbu6LtqWn+XsVUJy20cEZHXHc5p2ohQ66ddXIe3gWQW1/bRcyuACoLHg4PHPHUVR+W8jt7e4kez18ybhfyvtQx7eFOM9cdeualX6CltYv3sltaB7/SdtzpcjNBFp0pMsqHGWbaP5DsM1TklFvbRJM0l5oykbrmEbXhlZemT/PofrVqPUpJtSN3p8cVtq/EMdrDb/LKCMFge2frx1NVI4dszmMSHyn3X1ncnAZweSB3/AMkUWGuwk01sAtteCW9ncCdbhZCxKYAANFWrBr2yMhsIor2GciQwIm4wHptP4Y+tFFw1POfFunC3bcgAnVis3OQD6DFZdnPCEkNzETM64tyBhVP94gc11Gs2XnWUi+XJtRjvlJPL54561ytjd3aSuiO3mzgwYHJWPvj/AOtzWzWhgtzotItTJpBklBTT4ZSQy4zLOR8oHqMjnPArVghu4VgRZFiv5hummIKrZ46LkdMjp6k1mQa1I6O4SN4rRfsttasuPMkH8eB1x+nc1qaLJE1sYrgyG0iYHU54pRuckdFJHOOO/GKixd7EtrdAQxrFJMlgkh8qOQqZZ7ocA4P/AOoCrd011calKJjJb6lOm2/kdR5dsgI5X8PxNS2tiJ3juvLIupmMNrbPFkW8Gflm45H+6eTxTLiCyR5XlnMkVlIwupxK2++Oc8Z4PPp93oKkNbF28u86ZAjReXpNlKC7hWWTVAOM5A+bH/jv1pEuGuJre4lga7v+H0a0inytuS3BYHOOgI9e9SSy+II7jRhFBFd3UUfnafaZDqkOOCy8dO3fuRQRPJ9ogtzGFunElzqcseEt5DksqsPuknjPAPQUdi77kltqV7BrF3fxxnUdYljkF/GYQ0cCk4J4OOO4zyeR0qSUx2cf9lQXKTyzy/aI9YmjIEWF5RW6HHQnv0xVezeKCzR40+yWFmvlahJFIyzXoLZOO/5cgdOtN1uOO509LRhLYaC+W06NZFMm9uFB9M+uenJotdi5rF6G5h1CytpoEEElnCUv7pWZXuQzAHGMHp9CB0q1bSWFvELcxz2XhC8uWnVYZAZDIqjHX1P6e9U/tE9paW13cWkkus6eUQaT5W5WiUEh2+nYdQeelR2zW+nyI90LbVxqELPHCAcWLu3BPXHt0z+FBbev9dS6bEXFp9n1Weayu7OBTZWxjBNxGzZAYgZ5Ax2x37VBc3lstrFrzmKN/tS282g28eAUUfeZR+ePxqG1cavMdOfZPrUE5mi1KSU7AiD7oJ/n17UkbwahNHdWMRj1KK3c6iXk65OCy56+/wClPl0uRdXLVnb2keo2/nxxXcGqxM1jawznbbyO2FLDoPUZwDyTjFXTaX82sPYXbzXviTTpY4bURy702qAzFieuOnHORVWC1s4bwW9lLLFo14FjS+uYgTCyrkhTjHJ9PpWTHqF/FaXC20sdvd2qyzrqMu6OSYH5Qenp78ZqdQfodHbaqtvcxeIj/wATPWllmlu9Mkh3opAwCcfTj35FZZ+y6PM/22O01CLVYA0UcRJFtLI55yAO59gfarelXyW1nPquhRpbwC2jsr9jKC0xPLOo7ZB5AH0NMSa1hil09Uki0PUJxJFcygFlZACQPTn0z+FMp+9t/X/DkELciJkmvfElhdAW/lNvVo174PXA9O/tV17yOBINcR11HULiWWS7sLiLManGA3HpjkZ689qhku2uNLtltoItP1LSoppTdyEo93uOAOeTx3J4HFW1Xa8ur6HbvZ6LLFHpuoPIQx3u2ZHUfzAx04Oc0XfUSvexlnT401FdOvpV1FZrcCwFtJgQyysc8nHQY9M1pT2kgvHtbuOe88TWFxFbQ20Q3oyLhi3T06eh6niq1ppETX0+lxXYGmXV3/omp3IC4CLyAfrn164pbY6jc20t9pCCPW9KjlmubuSUxs6A4yuc9h65A45FA7WWv9f8MNu7yOLVJNbaO2mW6lka60yKMqsKoMZbHAyR+PUelVNQtnazt9Ov55ZLae0M+mxWsgbyi7fKCSMjjucZ5zVvR7+a2tbjU9MglOn38EdtqM9wokMTSN8xAyMZzz0HTBq9C8a20vhaCO2Nrc3SNba1dBl+VACwVj056keuOOtPpYm1lr/XX8TF1G2mv7lBfbv7bspIrWPTFU/NEMM2ceoz79yTTtQuLaGIam6CLS765ZprGwYAx7VwuVP0B569atadqOpzwztp0Df2zZvPdXF6WwXiX5eCevQepHTBqEm0gga509PttvcWipeSzQ5WCeRvbGevsDRpuFuxREN7Pa21hq0kmn20MMl/ZvGAWdnztXPuO5x9KvWd1qS2cupRyR6dJp0KWVzCkhjklVvmIx1zg545APXmobi2aG9udEWQaxfKYfsd8khEat/dBPXGOffio4meS4fURHLe65bzM95aTQ+YhWPgMSOuO2cnjNDSFzcrui5plz9lM9uN9h4T1i4SEyfKxG1ctjOe47fmKr29219ZCx0ySLS7+xM91HqErmNp4lyqnPUZHcnI6Y5qvDFBCkH2kx6jb3cLzRASHFtJIx2tjoMnoOM1JrUcy3FtaarifU9NSGG1t4V4kiHzNkjJ6DHr6k0kuoXNaHWhFYG/8PW5tLKeySx1a6nXeQ8jDcQM5Gec9PY9aSDQbO3udQ8NWUcWoJevELTV5sosQVRkK3TOeuPb3NY15PazXH9o3hWPw/qNxuuNOsZApUxrhcqfoDz9RzWvI1+uhxadqM8dlpccMuo6dGRulkJOFUtnuDjk9OozRe1im1Lp/X9bGZYT30yhtOtpLjVbKaaa+lIDqVX5e55x9TjsDVrV9Psf7Wt7TSt+qRXVvHEbuQ7RBcuwyFIwOD6YB9agtbi7llttRit49PtLOGOyvoYZfLkuCxBY4AzwvPGMA9au2d+LjdpCI2jeFNQvfOgupwC4KjJw3tjHfI9CaNbjVnogns9TtvG/2BkbWdb0t40tpEYPGY0XJDZxkjPBGTn1xWfJepqN/Fqctsb03VxLLf2EKkRQuvGWxx94fiecVchub3VdHvYbKSO0utI865bUY28ua4iGVBHfkepyOmDU2n3seifvfDkUo0S6s47TUrq42t5byN82Bx17kYHTB60XtqxRhfS5nyW3kWqadqL/AGgm3M2mi1kVkUu3yhieenGTgHnNTXDfabae/wBSeO2u0kisrnRYUKebGpGeBnP8xnOcVb0jTY5/7T8JafbQ3DzXKy2mtTybcJGAWVfxHJHqBVRLgQ6dBd6VaXVxrtiZptWuZwZEZRkYGTyePXtgCi9xdNUNEiS2uGQ2nh69kkuofICu6OqgKD9e2eDjNYtnczx2KTy3MFhqNlAWU4KTXe5sAcc9O/b0rUjjtNLSSCxX+07a+tVjku5QdltcSHoMcDk84wD0pdK0mWfWE0m2ifVNesLyMQzpIGiKou49eDjjpkgj0FPcN3a5IbptIt7h9Njl0/RL/wArT7zzZAz7jyxC9RwcnA+hzUOmxNqMd3pFp5NhatcGa01e7Gw+XEOQp7ZPBPPBxjPNPvNVkl1mPUpbb+0Z5Hle/sfJ+SNxwTxkcEHv15HFQ20MFpDHZ32L9ZLXfpot5dyQvIcbSTj9cA96VwTT0IbG/vLFE1XSo7qK6ghl/tOYMMsjHG4A8jjnqPbNJc3sejW2o2emgXGmX8MduLm6h+eAn7wVgMDJ4OOoxzmrupzTXMxu5wsWsQyxWk2jWy7VeJTknAz1x9RnNRXkEf2BHvrk2+kX80moRWNphmidV2qGzwM9snBxnGafqNvQTQpJNQtZbGFI5PEFvP8AaV1B5CPkjGQoz9Bzz6YxVg6vBL9m1e0sjeXBhdtV+1R74lkc4Uge3cZA9O9ZJs3gtN18n2PUbW1ElugB8y4D9jjnnn6Ve1JhbD7cluNP0t5Y7O7srZyC7Bcn5Dz0w3HTrnNKwKVtSa4srOLWJdKE41ESRRR2N/kqsEjHJGehx7DBzio7k3mr6yXFw2peIbS88vysK6PFGOD05x+JyKbY2Ymt0srqWTT9DuZpbq2mkiDM7D7uG7en9O9U/PmiSN7aP7FqWl2reaYwYppw5+Z+eenT0B96sehYYJHdxancxQ6jFf8AmO9tgolrIx2jcBkct0yeSc4FMt7eEpcWGom6l1iCGO20w28m5Rltx3H3HHvg5OKfZ3wtLWdLKCS38P37R2dy7FWIYrubA7Z9hVhJ5JtNGlyiGyiNy15Z6pKpV2VOmGOR7fQ4xUCst0R6xqT3IGo3UsdxdfahbXOlxrjESDqQPce57iqMsMccNpbaiZTplyr3lpb2swZo2Jwvy/w5znn0ORVi2vFhtjq+mW0wkhtiuoSy/MG3nBbnkcduParMMMHn3NpbGGW2vUhghv54ypt2JycMAf04PAoG9yldSytHjVUNhrGnQxpHaiPmeMndjjnkZ5IyPpVqe/sV+z6rMEi0TULrZc6faybWDRr8oK+5Hv3PWjTYrvUdanl04i917TbmSaa6mkHlyxou3PPXHHHJB4weaXT72TTU/tiC2Opedbu18LmLMUEjnAJwPrxx2xTS7AnzbkceXZNMvjNp2lCKXUbEBQzlmBVVyfbjnHTpmoLy4mn0lJL0pp+q2UUMbWojZJJ0DZIOPYnHHGc0TwFHuNLkki1SaZoorW9ViI0c/N97ocHj9O1W7VEmuYp7YT3viXT55GuRI4dGSNcLj+9jHfJpEq3QWKayjiF7KWHhy/uQs1pazDI2LnDA8dfr3PWq189xeJp2mXQGnWkKy31lL5YZpi2Qq7up4OMn8R3pl3HaaYiX426jHe27vcQNCdlvM7cZx25PoCaqWyfa5otIkkkudUhMUenSrITGTnJyT9O1FrlXtoa1xqsrZdIF01LKOKzvbYEpJcZIJOOp4546djVy/eDVdSMCCfTPCt7MZYpJmUgSIo69fTjt+NUpry4lv/7Wu8XurwXTR3NiYgylEXAYYHOOfU9xVG5jtvtVtFc3EWoWt/btJBFDIcW8rtgA547/AEPPHFO6EyeGK9vtEGnvJZ2r2Sy3UFyYjFJcknC89/TrwD0rQtVkbT7nV9KtbnT9MFvFp99KrAlnYgs+Oo9eMfWqGt6RqcqxW17OTrGleXFZ2sPz74hgseOv5Z75NXjcWqW0Gq6jKj6bqU7GfSoG2MmxerLnAyRkDn1pW6gU9Lt0Yy6Ct2bPRbq4Mltf3cXzZQdVbGBzx37CuV1W1n16z8kR2ttd6dFJK8+DHJON33jnrx0HbNdZrjXdtpttolxxaGA3GnCKUMRvbCgscdj3xnvWL4gluLy7efU0EWo6d5VoLARlS6AZPTnn2/M1S11B22f9f8Mea6gsn2d57OOSKzYJFKS2dzYyT+J7V0mh3+nzWlm0+nzC3iDJcXNt95geAc9Bz64rH8QPBcXD36JFBaXcpJs7YlfKwMcg9D+frR4U1jULaSTTLYDy7xNoifnIzkcnPpQzNWvY7y5kluLGJ9I1M6heTkxtYEZIwflyTycDjmoxq5utSMtxBJol7AirHHZjbEHXhiSOmR2B659avLfwX1m91rGh3VgJIltbe8tVMaRSr1bjk49OQelaSH7W9xPpIg1jRNPgF1PDcsNzsBtbA4HH147Amlpua6p/1/w5RDXdx+4vdPTXNE0xvtcslgAoKspzuc9fTjnrxxUM8FmukS3OmahLBNd3Bi/seRcjyidwyx5OOnr3p2laUJbCKystQvNG1G/mK3FrckrCsZ5UHI5A6AnnPPGaTXtTe7Nxd63pgntLZf7Ot7ux+SJZF4D4HPA7cjJIJpLcT1QX3iCHV99/d6XcaJJbweRBcafmNBIowSSP5cjqD1qzBfajJpdvpjC11/TbcDULgKApXj5gWPJIHAI/AcVVsHuvs0dnYXcet6RbKL+a2m/dqjgfMNx5OB6fUCofL0+5UzGObQ9R1K5UqCStuIuhwD97A9Oc+maLDV0vULBjc3jyaFqdxpl7ey/ZorANhBE3fcffj1zyavX1osEz2uuaZ5FvpCGxOoaQSV8wgbdzcZwTgZ46jJqRjEGu7vVrJbzTLFGsYbq1GzLYypUdTgevHOM1c0q3GqPpdloWuh41iN5e2uqNsgEkeCq5IJOMdTkZwQOtAcvT+vuDT7PVJLKw0m2uLTWbTeupXEeQGRV4bcc55HAx19O9Z076c2ranLp73Xh66vJx9hSEBISmAH5P9DnPXGaW9vba+Et3qGnzaNq17MrpcWw224jztbHIBxyeOc/Wry2t3HZ3N1ELXxJo+jjyl84grtZcZC9yAe+OfXFK3UNn6f16oj/sxtM1ZBrOnw6zo+mqfOudGwSysOCWJwcHjtjkckUujwSSwrYaRqqySapK8M2mXZzsTJKjeQSOMDkc9cjms7S9Pi1ObT7Dw9qssF9O/l3Vpdt5cGQMoCOpx79zxUmq6gmp6hPdeIdPuLS6tYja21xpv7uBZUyOo646dSCSRQ/Md7PT+vmXbq70+e7vJ9Ttp9AuLSDyYE0oERC4Q4JJxgZI45Izn1pt4lxZWVhZaxbwahb3BF8JbD5p2B65IyRkZHHbPFW44dTvNHj0ZJbTWNLBGpzxRMEPH31Zup44BB/Disy0gCw3d5o1y+lXk0vkw2DLhGibAbDHg84HGD3otYHfYuWGqqEuNV0LVEIDG0h069CmVo3xkFifXA55xg5qleQaZb6zFaXumzaFc2iFprm1USNNIeVJbouW6A8DB9alvI4hciLxDpXl2+nJ9mNzpJzucj5WZuBweBnjr1qKwOoajpdnYabeR62b0mS6szzLHs65bqPlGB6jkUxO7/r+mXriHUJdOgluPsmuNqyFWA/eXUW3qSedufxyPSqU99babqs974e1GTTJ40UxWszeY0j9G4zhc+3HH1p06aHINUnhuLrwvegD7FZxAhXccOAw6Z6cHA79aluIk0gWGm6rYRahp0ai6ku9IOZDG4/ib2PA6HGcUBddv69Rs9vDZa3bWniTTJbaFSJ5NQtAN7RyHIbI9D24IHHpVOddRjTVJdKvI9XsbmU2SR3I33TIOgBPIyPXnHepLG6vWtJU0TURdtfu1mbGUtJL5Z6ZY8DnjnnHOap3tlb2up2kc4k8L3dlFsllUszS3Cngs3bPQDkY9c00hbbf1+ha0M6c+qh7S8Tw9e2UQd47k798ydMA8Lk+xHTrmmalI2q2wuNesZBd6nMJk1BATJ5Z+9hR6dTjnHHFWhbX9vZ28Wq6dbajbai63f2qAeZcKi98AZGQD0ySPSprfULeC51DUPD+qyfZ40EFtp+p/PJIj8MFHT73XGDjBpodtLf193+Q+OQWNnqGpaZq8HiHTbcCxt7PUmBlKMACVUdfUjjsSetZ9oNK+2QWdpe3Phy4gtma4W7OVkuF+ZcA8jOe4x09c1MNP0MX2n6ZrdlL4WvLKBmuL5SRJM7cqTnjk8jI4HHeooo7q30byNT0xdZj1SffDqcJL3Khe+Oq5Uds8cVIJ3f9fn0Kd3aal/oR8S2Hmw6nKt413aZecxZ5CqM7c4ycc4zxVuCa4/sfWb/SbhL/AE6WYadBaXY3TGNjztH6nvjBzTYyPMub3w5q8hhIEEFjfyhpnWT5W2jOB83XByBzVY2EWlayltqdtc6HNYwfPPYgv5s38JLdBk+vHHvT3Ftr/X+RHZSW51Qvpssvh270+3DFZS2ZLhenB+7n8vzq94hae1eyi8QabFeQqn2uS7045Zt4+Us3TrwM4x2FLMt7pL2drrNnFq9hdH+0pbiAh52UDoxHTPTPXHYVW0+zfV7aePRtTjie7uTGumTf88ycqWY9cdADzSC3T+vuKjZj0e0livRqkEsjS3OmOxZ1C8jc3X2GevWqckkOrT79OL6ZdXk2FtACsWzpuBPBwfxzzU8lraTC5i1Gym0zVZplhguIgUtgVIV+QefwzzWxrkt/a2zPdW1prGi6XCbG3u4GBGSuVIxycD1/Mmq0EUbkK1tdnXNM8wDFhBqFsMRxMvOcDk4/H0JpbqSSwMsllqEHiPTYlW2ihujlx5gAYKDwcHrjH6VU0W7a2nE1he5FnGJha6iePM/2VPXHX06GmalcwW/2Z7rT7nSNWGbmWcgbW3HK/L2yeeR+lRaz0DTdlq0t7CO8n+yXE/hrU7OLEcMwLNPMDnGD93IPXoPfNaaSObI2viXSmns9PiM51DTByZJB8rM3QkE4GcDqOeKzJ4rhbjT7nxHGuoWd0PtjtAc3G3plu657c5x0FXNH87yUttA1SO5hv5We4sLiUgLGpyoZjz7DOT34ptWLXYk0ma50ZLKaMQ+J9PhR7+4tHUZhcfL82euAeOeeoHFQ2CQG5gfTbw6VfCR72S01MEQcfMgA/HuDzjis/wC0WlxdXDsJvDmoXk+SY/ltxGDg4ByDg+nOfrV3U4NRn063l1m0GoQXu2CDUIwfMiVDkFVHIyvJ65HBpeYarUrapALm+tpdbt30ae6P25rm3+7IjD5eBwMtzzz7VT8y7vPLtLtP7UjlPnkxjMxVTwPUZX9O1aSxXU8N2+nXMeq2d5J9jS0mx9p8vg8HouT+OMHIqtawxPc3culXb6HfzMtpHaSgAsDgOQ3I6jHB981V9BNa2QvhvzbuYxaFqEkEl7KLZrK4OAYz2Zjx14Hf3rR14SXV0LnUrP8AsK7kkFnFJaR7LX5PlY8HnHbBPOeeaL20Sxa7i1HSYpzbr9ihvdP3GMOQCJMjk46Y6ZyM1ZdZ4LR5NP1CHxBo+mRq32a7+95j8MoX+IjqSMDp1pN9hdCuk19ZRXF7dWFp4g0u2RtOhlPQMQCrBc/Nj0PfvxT9J0OC6+zLouqGC4sbf7ZdQaoxjRZVOQFzzx36jOCBUaPZR6laJZXEumXlpGZLqG8JCGUcptU9M98jGcYqS6uBdpGusaXKLnVJReLdw5Z/KH3sKOB6nHPbFLfYpxW/9fePvL21u9ERNSspdG1/V7pZ4tQJIhEZOGwBwcdeOc8cZq417dWK3k+p2kPiS02Nplrc9gMfKwUdTjsfxPFV9L1a9sXu7myNr4k08M1naWmoENJ5bjnao49z07E1Vku4NN1Gyk0e4k0q4tVBe3uyzAzqewPAyfqOOlCbeg9CxosDahHb6Tpepy28EC+fd2l4fJhEiAMoAPOPrnkggVIuqJP9tv5YJtH1eQq8B0/91ACp2tzx1HoepNRX1nc3eqhNX04HUNTZb+S9siZJBGTkkKOR0z0zwRiul0y2ktoNT1vR7i213QtPx5Nnq2PMKsvJCjhsZz2PQ80+txPsZcn2mRbdZILfEDiT7dBllYNyoYjjg9CcelfoF+ys1zcfCjSnYuHjaRWA/hGePzFfA9jFIbBLOwu5vPnkIu9Ljj2lU6jsD0/nmvuP9jzXJY/BdxCuSEuTtSTk4PHNYStc6qWqlqfQESrqBhhjQIyn5j0DDFEV0ZyLa5P7iN/To39abPGqQB4JP3ryHcg6g9zTmSO+g8gH/SN3PbK96RYCRrK5lnkffbKcL1wQKcw8uJ7+BAu9/lH8Q9KjWQM72MyYgVgS57H0H4U9X+zXMkm7zLVCNvofc0PUC6oW8tpCMC6OMj196mjIMRtGHzZGJD1H1qBFxFLexjYuQdndR2/WplkWSKWWQnzyAcetJ6FJE2Wtnktn4jIG4e3bFPmiCzB4clNuTj3psRA3xyoTIyja3vinIs1p5asRh1wec0hkNxCNU2GIBNoJKnuRXB+IUS9inEoO9FKoceld9NFtSPyZN7n5cA9PU1yHiS3a9jSCPEcgJ59utZzWhUTzzS5Ggn2FOc5rttJKGKJZDkMd3HY1xKt5d44d/mztFdbo0n7p4x94qAp981zo0ex2unSeZbFph87DbH34B4+laETtAmx0/eMAQfQ1l2KNdiO3JCPCM8Hk1qWr/a8mR/mVcD8K2RizQid4GMZxhgMf41ajVo5UAIKMtUbWVZB+8J6YU+lWLZkXy9+cEn1qwJUWRHjcONgY5FMlVmJkVxhW6f1oJjjyoUkbveify4vMVQcEgmmloQQZ8yUyhcopxj+tMzvcv0QZAqW5ARdiZAcDPXpUVyAm2EcK2PwFIsdDITlyParMXyISw+Y9KrdXRP7vJx3qeN/MkIzgDpVITLKOUAf+PNSoqFRKxO8Hmq0ZZ5d+eFqwpMhLKPlBqtbjJSFmickkHNQnyj5iHeRjr9Knfcd5QfKCM4pzqzsTsGdtIgzJY442QlCSV569DWdPFFbbZFR8kmuhKuyRhgKy7kSMQpA2h+T3FEhpHK3gjRPNO/Kt05xUPh/a2qo/J5xWlqsUoWVWRSuR1PrVXQoj/bex/kAGfwrmfxI06HdQ84ITjNWGwrgAfKetNth+6wDxUhJT5Cwye9dPQwFyu/YE+XFPUgAufpUYZsbBgvTwWPB+73oAfnonrUh+fCg8jrTFJ5P5U5cjkD5j1qrA9SQne2QenWnZ38joOtMOExtGc9af/quByDQiCTG/kdB1pzDceOw5pnEfTvTyAnzDnNWAHJ4HWk5woNHy43d6DgrkdaAInb5sGo34+UnipHxt561HkKCCOaTAiICtjqtJgK3H3R1oJKjBHWjJT5fWsyxDy+QPlp7fPyBwKYuYuCcg0/8A1e0A5BqgF3bulCknHH40jDABU0bQQCDSsA8MduCKASMg00YYdeaMqVINHQgXmNTk5BqNyIeSchqkHPBFMOCxDD5e1OxVytIFhQgn7/8AWqdxCqp5W/nrVwIW3lxwOlU7gtsLFPnzgfSpbGZ0bbJnkDgAAjnvmrkHmxyxhgCMZ4qlIsbJIrpjkYq0HikDhXwUX1oWxQrP5OMx53Nmo9yRyOSh2s3aph+8RF3/ADLyKigSS4REJHDFhnrTtbQsdLtjlfBwh470E+VNhX42/oaavmTKUIBbNNLF1kQR/NwKRA4q9rImcOpGc9+aiiH2cjcg55P405vLIkB3iRVwM/ypqAtFhn5VTjNUA1ECSgumQckUkYVmCkkKx7mgM86gbwdik49acrPMiZTG3OeaTGhy7zvi3AqWx7UF2CSo8e/nAC1G7o4iABDZPT096kCo8IaOT5i3POaWghh2P5yOPLKJjPTFV5CZ0EUcv3EJ9+e1W7p22OVAcEhSelVbuZIneVY8SFQPYGnawXsZ97Nst4gifv0BIHt2Jryj4q3Q07R3uXk8x5o2Vz7+1eq3Pl2LGWQ5Rk5PUnPYfjXg/wAbr17HTb3z+dsWUTPA44rKrojWnqz4r8TXvmeIc4gdZjJabJwSgJ6M2PxxXMzIl9p0unwWwu9e0yZro3cUvHlJ/Dg9f1PbpWhqzm+uNQiMpjjuY/OjJjzukH8I/qayIb6O7kttZZLe3gt2S0uLWKQpJKoHzfTnPToMn2rqglypHHVu5NF5Ly0sNX06+hjGsy6hbH7Wt0uFiuXwFye+ORzgHjGMVnaolxZWd5pV7dySXukHZaW0R8wMTy2CAPXB/M5rQhNytvqGjIBpejX7NqNsbsBjlRgBX5x0xn6cc1U07W7iCy0/V9O0uT+0NLYyajdTfPEytwm5f5Z7jjNaK25jtoSLOdRvI5bdotA0fVI10+4lEgKBgMsdp+7n279DzVS1Ebaa8enW/wBt1TSrl53vxyGgXhMqc4zweee1WLe1sTe63YXnmareXUPm2T2hzEsz5Zmx/Fj2wOoPSnXk0s+m2mv3F5Bp0BkTSrm0sAEdkHVtv64HOM80uuoJdVsF9pMUNy9jd3r6y9/afbrWOwOUWduoK/qOg65HFX7aPUZdPjMs9p4c0fVIxYTkkYEiDLbgR8uQOMZ+oNYGmyXi28x0i2eyudJna7F5MCkv2ccDK8eueecdjV+eHSidUt2uZfEGo3cC3VrJbFmjimJy/TJ/IAHuOtKSsCd3dE2lapBpT2mrQWba3fReZb3819loirfLE2D+HBOc9Krajp403Rx/aGqGS/0+4SKLS0yQ0LcuVbGeehxg96tapNM8Vpc6ve2umaPq8Ac2tiBhXjGFDL/Dk8gnPPocVW0m8uZHF5p2nBInU6bd3t/86M8nCk5ORkdM4GcDPanYSavqOt7DUre3nJt4tCitT/acPmfLcNG3ACkcnA6k4OO3NTwWmmX51Ox8PadcX97cQrcW91O23ynX5n/XrtGD+dVnvLZNVsJ9ae6186a5sbu2jOVEI4U7jx97A5OfQ1Z/sa+tLG9luL3+x7fTZfPjtAx+0yRy4xtI5OF4PQ455zQ7bgl0RU1FVmL/ANr6o922pW32kWmnnPlzLgCNlGQMnkE5B56Vq6ZLe6gqQaVZ2uh6bqVstlLdXOBtlT5mZWP3c9CACPfJqCzjgbT72DRNINu8Vx/aUGpzgLIIkAzgdDzycZOOCKbqGlabZajcWs2sSa5dzIt3bJZFvJMrnMgbH8wAM9RxSbVyt9LFQzWd/fW8tzJceI9XukezuFmBCxSE7YzuPBx0wTzx2rQAHkWzeIb9bY6fKul3NhYECbyh09jgn3OMnJo1iG8uLG5tlS18P6XdodRgJYfMyAABWHC5PBPP0yaq+HpIbmVItJszeTataBJLvURt8q5HzcMQc4xg9jx0p9CZF9Z7/RrP/iWafFpB0aVluLuTIlkgl4BKnlsL8w6EDgZqtM+l211ewxGfxTe2kqS2MinMPljBkUgD9QM569KqXl3a3N9b6j4j1CTVLmVns7uwhIDIYxhCT0OG45znOc06ysNTsdHju7qcaPb2E32Kd4zi42S8nKkZfapyOhx0JoSFfoXNY06SO8upr28i0qHUIf7VsLKzfgyEYCADkZHJOcZySKoWku+CSHT9MFpZ6tGsAvL8/Oki8syseBk8EDg+1Jp93b2u+fQ7O41S60m6NyL66GYzb9B8p4GeozznjBqxdvYXKajFq9/LclFF7ZW9qxeGWRuWUY5GfbAB6ijYvbYrlNH8m2m1HUbzVPtgkiurO2XbskU4i3c4PzdNxIPUU60vtShlto2it9E+xK2m3Um396Uk5YsCMnAwRjBx0JrTW0vLy5CaDbw6HoeqwiSCTUCu0GJQzMrdFyeCADzjOCawba50q7v0vL/7XreozxtHdISRslPEZyeDg9mOKYttgh+zWqSiyE2u6rpl6HhlyXia1UZY7ecZ64AzkdwKv61ay3EOoQ6nqkcC3EI1WxtLT542djwoA5GRnngZ5xVKKK6sre3vbqePSmtMaZdxWx23DRv95j3OB0xggd6njiOmWzwaZo8klzpshvlv7v7zWoGFBU8cdQT83bFS7BG2zJLUnU7vT2tY4vDmjapbjTLm6k5DSDlmGfu7umB+YJqlBcW1hcQyQW0+u6npd0xnmufnglgXITGckcevIPTOKZNYRSNeW8up3F/NPbi8tFsMuglY7mUKPbnIwOvFaFvdXF75et3MkWkaPdY0y5+yYXDKuSNnUZGW/rk09SdNybVF/c6iNS1FLO4jiGo6bZ2ZEkchfqARyuRkZGPUiqNhDc22lO1vZx2mi63ELcXcwViHUZYq38OenAP1BqKGURW1tLo2nPcX2jXDXF1eSnKSQE4TKnnphhnnPGDU2qWSrf3emT3MmsSSwi5shp7EwLM5y6gew54wM5yKLK5SehWtNU0+AaZq88EusX0ErR6jFeqWiKjKod3+JznGKsz297baZd6ZqGqx2kNmRqFlp8RLGXzCflVhycLkE8Y6kGrMrjW7uC9kktdC0LU2Gn3kdqRlWVfmJU8LnrxnvzzVWzu/7KRLvTNP+33ukys9ze3ozFLEflTKk56cjJyDxzTdhJNI1IYILma4stDsl0zRNeRUivdTA+R41y5VhkLk/KcZB4HBrD0q7ittXstUaI6rf28rJeR3gLoUB2qWY9PbJ649Kt30Kma50e51GS/uVQXWmrZtvg8xzuccDPT0AGc5FayyTTSZP2Tw/wCHdaQ2csvDDzEX5s/3d2O2enUZpXsK11oZfiCXUYo302/u4Y2sB5tnaRKXYpISdoYc9MgnA6Zp9uRJOY7BIdE8Oa95dsLm9G5VdB8xVv4c9DjOTjpUNjdSabDHqml2kl3eacx+33NzGWhdcbYyVPPI5GT1xjNN13R1sIb3T7zV5NQmWBbywjsMyQNI+WZeOmemQAM9RTvZaDUb6k0FzYLcW9+8cuvX9pcNFefa4y8DRH5YiW5xn/aOc9Kk8WWep6dD/Yt7eRxNpxF3ZWcRDCVZedqsOTxkHpjrirEH225a2ll8jw3oWuQLaysuPLJjHXH8Oe3XnuM1Ts9VNusGq6dp32zV9LuHkvru4BaBoSNqEqcnkYYZOQeORS2Gn0LL/wDE7eSLSLOLQNE1aJLMTXYG0SKMuVbkLkjBx3xyKytMkXRp4NXeCXU77TZ3W9+0q0lu0YyqZPIHTjJznGKs6nYQwnUbK+vpry4kgF7YQ2bb4TI5LMAoGR68YGc8VMiXD6fA8c8WiaNrmLG5LMMBlBLHbnjPXAzz3Gau1tgkr2sUo9Kggm1g6rfjT7t4jqGnW8JLLI0hyqAjkZHGTjHcVf083SWDiys4dM0TXUW0a5utrLvVcuwY5256YGenUE0yx1GzttJSW10+S/1vSLhppbtoy0TQD5VypPccjJznsabr+hrY3cmn3F4dVlurY3tnHYSGSISudxVVHTPXIwOuRU76AklqZ1ld21ncwXaQS6zqFpM/2pbkmS2kjHCevbnJ5z0yBWpcyXsOjyxX+o2+l/ZW+22VrADvlSX+EMME/LkHpjriltr3VJljv4YrPw/pd5ENHu5RgJuAywweRkenfoeayrC9jsIorvTbKXVL/TJn+1TXS77dozwpOTnkYIyc5HfmghO2hsx2UOs6xFp/h3S2ttM1aFWtr/UCFcPGMttbkDJ4OMg9OKy7W9s11T7Rq6XGq3Upkgu4SfuuDtQls4OG4GT9KsXUbBLyyv8AVSbmxhF3p0NswaJmcksgIAIyOMjHuDWppsL6lDLHbQWOg6PqyLC9zdkFVkjXLFT0TcR0GRn3pPQqyZFqU2rW+gxxajeQaZdaCVggtQSlw8bnPDAgtheuACBzzTLfTVvrp9O0SxW206/ZZ7bUdQwjJ5Qy21sYGW4OM5BA4pst5p8Nrp+p2kEms6rbll1Jr9S8TZ+WMknkcdMnrjFQeJbK/wBFYaRe3Es9zpyrNZ2cJ3q6v8zAHGemR0HPJzSVmD7sS0v7CTXYNT1VpfEN1cxut7ajIaGX7sZOTg4IwNxweMU+7XVbezsjqE50+LTbhbTyl4uFic9OOTgZz0OO5q/b382rSvbWkdt4e8Pa2qqtzOFIDIuWwwyFJxjjP4ZrnZL+SJhd6ZBe6vPNug1CW4j/AHau7bYzuJz045I7Y6VSVh7Grp2lG5m1TQNJeIRXjfa7G8vwEKxxAE7WxgZbg8EkYzWdrV7DfyWF/fy39+0o26o0SglCDhRn9Mn8KuNpn2Mvp2vXjnVNHaKOytbY7hLERubDAZ6cHGD9ap27Q3usaiml3Frb6dCTN9iu5NpcDHyHHUg555PShaMj0IL6MXFmk2pm5lW4h8qyuBMMRBW+Ut3zjpnOe9WdQS2trOO1mkt01RpEn/tgTMylGGApPPXHGee1Oms/NMt7bJAJi7I2jiNm/dsuCVzx17VNAtt/ZSW2lxTXsRt1l1O0MSgxbG+baTz93g4znqO9DaQ7Na2Kv9qXT6lFftHbaff20W62mhgPk3JRgMDPX9cHrxV5LrUZtVklt5JtO8Q3sxEkciqkUkbLnK/3c/mCfSmTCGa3+1pnU/DwmMNraSzbZIGZc5IHXHUeo5PNQT3iaZpJW98q9ivRHJHqO5pbiyw2AOORx3z8w4+tq1tSbsraZAY7iNIHcwxfPeafdSY89w2G2464PXB46ipxaTzGWKzthf7hKJNMeJmmtgMEFVPPAwenI5rcuNRRPscVz5jWen7o7DU7WABpScMAzEYODxyOORzUd0+rQ60HuWlsvEd2UMNz5wVJY3XGCB0z26EdKz5jTlXQz/sEKaUiOHuNDVwWvbeIGZZGX7pJ646Z4GKbp2l3bTaZFO4F3dogsL4zhQqg4G70z2/KnR2kxsLs2/lQS2Kq91ZzTn/SHDclQOvqQOnUU1ZYoLf7dE9m73PmQSWDRMz2wJDBgo6fTGSOc9qd7aktXC80c22pz6dDJFZ3lpHIbzNxmK8Ktk4OO/cgcHpUkMqO8uoWEVv5kzyRNo8sbNsBUfMoPA9SPxqzdSWyxCxu7iW70IFnjv7W3+fey/dZv0yeMcdaxpbpp7GOe4e5t9YXYLOWLCJIg4wSfUe+R34pLXcp+70Nua20mCW3gW4nu9Ad0luJRGvmwSFcYDfXj3HvVGa8aJBNcRyJdOyx6XeJIANithd3pntn6GnxzaUt3BLZW/lm1jEmpWs1xlbh1PzED3yc46elUre/tGF+YI7Y2F20sCWJVna0J+bPtk+3PXNNt30Cxs3jxTP5cCAPaR51S2knIS6IbllP5ggdO1V57q1t5rmeC3SW1YtHDaRzMXtGwDu9vpjnrUMzGXSrazlu7aK0tAxg1KOA7pXIBCM3Q4PAP4c06bUb+41KTUUjEessixR2gtQsU0ZXBbP6Y6g+1BN0UbjUvtmmxW19HAJ/OLJqkcbMWyuArN39OvTihnv9W8swF7fVQVhihtotqzxhcbgfw6dR9KtHVHbQX0gpdHRDOs1yI41DwyEYYZ9/Y4I6VQlF7E9o8sk0LhQthN5oTCZxyT+WOvY0WQXdi3ZSj7NPIEupdLgVWvbZ5QjiT7u7jg4PUZ75FQ3sMz3mny3t2jpfBEsLp7rc0S7sLn/9fPQ1TtHkjvQhSCK5iQ+buLMl4ytk+3U9exq6q58zcI5HuA5ms0tCWtFDD7o7f160eo7q1kL9kVLm5Seazin0xt8kYLOl+Vb0JGfU/wB0jvVXWLSMw6ddCQTw3RLXFsIjmy+btnnAHPv1qxcwTLEgYXMlgHKWF7tVWLjGFY9OvGenY1o3FhqMU1/AlpcJrnlM97HJIFjMW0cqP8nNLbUFdq3+ZnalYYUQyR3UtihK2F95ajzSDkAngHBOOasXcLG2gtxbXVvr43/axLMFikj2g5Hpke2QTxWNeGSSxjkFwZ9CjlIWCWU7o3K8kAe/P69auT2qtf2lhNdW00zqJl1I7mwpX5VLdOoxz9KqzsJWvsLqbaeVlvLS2iGnN+6ksJJCzxvt5ZV+vUD6064MK/Y9I8+yLki5XU1U8ZX7hY/ln8Kgh1AzX080Nsn9oKogiijhPlvwQSBz/nmr9wLNbaytIhdXGj/JJe527opiMEZPP9PSi6YJbkcOozzXlzqKR20F5bqsa6fHbnbOCMFgO/8ATr3piXlkht7U3EtxpN6Fku9sQ328n+ycY4PX1qXzRFCZDFdpqHy/2ZIjcSKDgBiTxnOB+tUbyKzLwSR2c8V7bKTqsPnYVgGyzDB4z7fhS8xvsWry4C2sRuTdedbADTLlSqBxuwAx+nTNWXjju7OJYDJbaiqub9JbrMc2CDhRnv8ApWfLeaZDY3lyII59IvHaC2idi7275ByPT+RFKiSBI9Le4tIwrtNHfbco2VyAWx+H6VXQE7O5YiubODUrm7traOXT3DxnTbhmcxOVHz46DB529O9AEf2aK2uLiG7jkKOmqRqzeTuH3C36A9+lT22u3uqazFqccUUGrQqsENnBAdsy7SpOD+Y546mmfbvJspbaA3D20pEmoQPEFKOGwQv9frkUtxPTYluWkW8sJZYFtJ7eBEspoocR3gVsZLHg88DnIP1rRhkubq6v7a0t5rXW5xKb61bbGjIMHCg/rx1OawZb3Ngj3cdxeaUjOmnnzRugcHOWA/TjB71PLJK04N/LEl7I6suqySllCMuNpI/LPXtSS6DlJXuifTIZm024vraD/iSW8yrdWE8o3FyDuIAyPfj681RvLYww6Zcm5jl0y5wNxkZ5bIFsZI6nA59xUsdt9tswIH+wahboqwiKNgt04bAznjnge1SQ6Tqc9/qltb28sWpiOQ3diwCr5YwSV9M9eOe4oElpsW9UW32/2fdXIl0eCZ3i1O2gw0jlfly3Trxz9OtS2147wQSzQXMHiJxElhIgCLLF05PP4dx361HJHDPo93PpwZ9Bt5Y/PsbiYeZvK8lQPrkj05FVrqCOKz0/z7kSNeqBbzFmLWY345A9vz6Gi3ZlbMuaWn225FvbWbRX0cbPqcMkoRJVVssRz/LOM8VPa6paaddnWbS0huNDjnK/2VcTcjeuDtXkHB57evtUNtpcbeITYXOoW8SQyPs1WFeHG3Kqx7Z9/pTFt/OmlvCfsmtQGIW1vFb7YbhQcE4ORz+h55o66g9mkhlzPDpWlBJZLKS1vmE0TjMktnhuhzyOO/cenc1C7kl063067uYDb2zSGHUI48GYkZA56+nt0NTeVO8N39ltsanKsp1KzmjCBVHUqSM8jqO+ciqU81pKkF1BaSjw9DIv2iFpwW3lcNtBPGe+OKa7Etu10XLvxFLPcxX90DaazCkBtZEiAjlQDGc9efrkHrT4ruS7+0DTDcWmrTRyf2hC0vlxuvXK+n5cE8cVXQ6XY6VP9siF/a39tttmMpeS1KtkEnqMj1645p8Ekd5BBpTm1t2jn3DWYwWXaycKzDjrwPy96XcakyOCaG0VL2K3FxoMTBZ9PmuATuZfmZV+vJA+vNPjmW0txJOYbu1voALSYyM8tkQ3AYnPXjk9RwaLuWW8vLaWKCGz1C2WNLcxxERXZVsA8+pPqcHrU7x3HnXENjHP/a9wkialYyQqAqg5bYOvTrj1yOKF5jWj/roZN3YmaFdOubi1t2SRz/acYOJcr8qMffoCenSpNI1BISLvzYYNQt2iSC2aHclwAcZHrjPrweTUsUEC2dwm+6u/DEcitNkr5sTlcd/8kUyygin02yW4jm3zqI9KmE4HzK3y7unXjr+NBPW4p+1JBcvbIfOmDnUrUW/MIDcsAeenOO/UcVBClhAkiXpup9FLSm3njUIRIVG3P/1+KnfTdT/ti90+5f7Jrq73uJHuP3c0QGcZ/TOMio01G0iZ9St7K2ewV1hn0y5Yn94VwzKnP1IHHcUbD6kt7c3l1DbhhMfEDqGtpRKNr24XaOR7evIPHSsu0u7W1NwGt5pNNVVa7tvN+bzQCC2P1xnHerVtLbzQ29ks8MEN2Q8V9ks1rycDP8Of16cVVuL2WO8850ikurZBbRxRQHbeYJxx3x168c5JoXmOXVlqRrx723t5rqH7VcQrLbXbXDNtjKngsehPSoZp4UxeSiFIhiCWxbJaSQr/AKwKc5x1x2xmql5YWcVxbxvqEstlKu+4kWIBrd8fd3enb37c1LLeXEV3HckE6hHH5cMXkqfMt8feIPPTn1FG5N31K+qBobwQG9tbi4iXz1u8nEoI5Td3x0z26VlXFyuov5rvDFJLlGEati3A747Z/WrWpSyNDBHF5g01z5kErhdzSkcgH+vSs17uKIzTzxyyAkrdruAGc8bf60/UTepTS5m+3eYFjSNf3QWSMgEY+/jr+FRy/u5sRkXgQh1Hlk+aO4Hrj9KSfVUkB3P85ODg8CM9gfpx602OZ7SEGKRj1aFdw4j7k/0FPYllNoPMnJTA3kOfL6A9x+HtXWaTtjsCHEd/YzqPNCn96gB5HTAyfTrXHW6yT3YEXyNnIye9djo1gl7OiB1sL5UMjiQ4jcryqhR0z1yaYk7PQ7LSJprOW5bRbaPVLO8SS2Fhc/vJYE25Jx6E/mADmrFisDWYTQp5LjTo4o5L/TLuXb5hHDYH+BOOo71VF1cXF/aSSxy6Hr87xC3MP7uFlPHU+ufXqewNXkto7nUo9KvxbaXLatIjajCCfOb7wDMODyD9OlRLe5quiQW0os9XN9oqR2063axrok0eV2sMZ5wOCeOnr61EIb22uZbG08+y1ibzY9QtZmVYSobPHfp7dTmkuLiK9llk1l7n7X9lVtPuYxsicKcDnvj3J96satH9njSx1hIodUmeOaLVRNvHlsMAfp3we2KXTQdu3QrQ/Zb2S8udLng0tbNEln0+5OfPZeCVA46jJx064qC0a4N9Le6LAU1OaRoJNPjhwCrDJKg4xnv+eaZfJ9qNtBdvDZmBJI476GH5Zwp4XJ/n26e9TyXV1PKhvI7mLWmWJtPmjOxXXGOWyPXHXIzzVJAnZWsU7G3nWedrJG2wxrLqFnPNhWKtgkAf0+oqtb6nIWvJrKKA28krL9iVSxSM8kgc9vbPer9tYRXGptp1yY9I1WKORriSSXKTN2GecZ/ToOtMtrIajcy3MKSWGrhlWK2hXbG424zn3/nUCa7GiVs7aEPDHdav4WBDSuWAaKVlrJiu4LS2+wXHkiyu5QVuWHmSQIPQnnp+JFW4IVEM8mnOsEdrGjahaXMx/fODyVXp6kjoODWdZ6l9mu7i4t4hc294zJJbQxF3hUdSPr+vWmhvRGldfaHW2+0GaNY9sWnXceESVQcAnv39cg9aoXNh5s1zZmSO21S3DPJMZt4n54x6/wBOlW7jUZLG2e7MEup+HQjQW73TZ8hyASCo646+h9fWHMZsIrW4u7cwGQSrdxRkuGI+7n9Pel5D7XKmmz6np91L9imns9QYfvoVBQbeMHB/CipLy6nvp/M1GUmdUVI58gb4wOOec4orS5lYoarJPNbg3DxQRxFYlgwVaX0bafzwfXNcFfiSz1KVeUkYncMcqO/5ivUPEFpci4zfASavCFSOJ1+VUx8pOOuPz/CuC8R2n2h0maRi3CySDnjPX8qtMh3vcNLv47SMzFA85JitsN8u4jkkdfSt/Qb2K7sRZvGotrENNIm3L3kh4wxH3sZ4PYVz889s1u9zBOAEdbW1jliBOzHzOcdcenWtzRXtbGWS9wXW0YQ24hODNcHo2Ccfh0qHoWtWaltfzmd/K81NQmUs5WTiK1zgoQfboepp91qGLeK9uUkj0+1Ii0+GWLc0/qW/vY7Y6dTUNtHqEQuLS9LwbnFzf3UwxtY8+WGH3c9M/lUOspPq0tgkZjjluVzaQklRbJ6sD93Pb170lqJ7HRaTHe3KvYWd7bvdyJ9ok1FiYzChHMasOh7bu/TFRxRadPor20st1beEjMUZI5Q01xdKD1z0yf8AgPHrWatvYxoYFvZrTSYvmuJhjdNcAZ2Bv0z0HQVahv4YGi1C7gjLSIYbbSkG37O3G2Vl7euD161PSxfMro25LvVYNUs9V1GwxqNl5cVtozQFj5QUlZCo54znBBPGajbUo4PtdhcC11O+1cI6XcXzJZlmyAOMDJ79z6YpNLvNVvdcu5bW4+2+JLeMGa/M26IQheVU98c++eOlV1uIUj/s208+Lw/d3IkudRlVWfzQuWCnoPfAxjjg9BA9tDWtp5ksZILRDPqtqJV1LU0mOGiGBx3PHvkdBUn2PTo7knSxNbeELt0Et9MwLCRVywGemfbjsOTWZJKY7O0nuZTYQWQXbbeQQ+oRlicnjPToOq/jT7m4twgvL828mh3xka20iFyBA+MKzDp7jPBPPBo2G7dUSQwQ3Gm3umX0stmlrFJNp0yxLuvCzYXnr93jrx+VOurRrjTTq90kFhPbSRWsmmFTHLKgGT05zg+nQ5zVdnS3nt7GWQ3/AIiUxLpht5T5KKMEg544/MmrjarP9vudThE974giEkt9FIA8agDb0Bx+vX2p3t1DRrX+v+G6mfrFtaWcVvLfyBNI1CJpbO2tZiGgduBkHjnt69xR9jv7y9ttMlWWXV4IoobKGHDCVPvEEY9O/bvxQ1zbWzyaQXhvYdVKo2oTp/x7MfmZVbGBz6denWrul28up3KW+jGCLxFYNNP/AGrLIV3RpwOnX+Y6YIzTb7k6fZKep20s+L+K0T7W1032rSoof4UBBYgZ7j3z2qjBFZvCIr7N5b3tsWsYopseQ7nGTnGPboDWpo+qvp94+p6dPM7y2oh1Oc4ZVDN8xXHTPfHpxTrfSrafVZNMsz/xK76RfK1C+jwECLkhTwBk/wCHWlvoKztdakWozT3v2eOdLqXXbJorW3t4l3I0YwW5AOeB1HOevFWb/UkE0erStHPbXMrG50iKMqkSqMAsBwOR3zycinpfJd6Vb2mlxRW+vaf5089+JCjToMrkd/THOR0omuoI7RL/AEKCYWE9qlnqc0mH2s7ZZgDyOCen4HrQ2Xa6ujLltY5LRLG88xIJYDJpscEowjSEgE59B6kA960ru0n8q5W5nuBrdoYrdLGIfJLEvLbsdeM47g89KsWul2s+oS+HdOuVGlahcAwaxeRlTEqKCwVsY5bgkZzkDg1X02J9R1J4tMP/ABOdLE0895LMQromQvBz16jJJHTnmhe8Gqd/6/pEN5qkIt4L1njTTb+6Jn0ezyAAi8FgPcdDnk54qOW7kaGw0rU5TFpixSXllHCQzbm4VSxx1Bxzj3GanmYyeVqejxSfZ3thFqbuFxEzkbiB14Gc/p3pZ9PtrW5k0i0Rby3u5I0t9TugR5ZABba2PXsPYe9NrsK9h1zLenyjqWLS700RQrYRqwe4jPOMDk/lwOal1fUtPub/AO3m3Nn4Y1G6jjuLC1YZBRecqeg78Z7kVU0s3bagLnThNqHiC1nlnuZ7mTejIqkKVB5bHHBye1R2usWlrdPem3XWPtdsz3RmixHBcSEADA69fYE4xSs0OV5K39f0yO2tBqN0dLmvxpWkRPLfWc03BkxkKCwOcAcc5+mTT21XyvD8moaVGbCS0gWyvmEh3z7iNz4PI4O7A6D61Qt9KitbqTR5SdR1SERwafLbS5jDNgkZP+fWtDU7mc61HdzD7ZqkF4IZdKjhGzy4lzk4z059T3qupOiV7Dbi1ENu+lWMn2fw5qM0cA1CeIZRgNzAN07dR9KbDFcieO206Iz6nZSSXL6jJJ/rYF+UYyee3qR0p0tzHPJA+op5mi6j5t8lnaS48lzgLwcAZ688Hnim6lqF5dxRrfxvp2paZbLHb2Qjy08bNkAkcngHBIGOpzU3GkhL1bW3uxcaZaG4jnszFqEs8QZIZHbqOn49AeK0rzRLeKafw5bXsWs38klutjfySMBERhmVexwRyR16H1qCW8jnZ9SlT7Fol5dLbXNjakGTCLknaQfTOBn1BqwtvDqlsltO/wDYennzb3TrraFkl7LubJ6+/QcEU9h2TvZGfFcul5f6jDF/aus208iXlqRvhCoMbsDrj05OaZf2FpZjSre7lOqRXVm0tsIZP9RK5yvB4Gc98A96bo097baPd6rYQjS4ra2FnqGPllm3sCzgfjntgdOtPnRpHu9P04Cy0XUXSCDULtSHUqvzbTjAyfTPHHBo9CUtP6/rUL1ZR5C34J1mwaCD+z4VOJYB8zEsPbIGBnvyKma90+8vHvbzzLLw7e3bGaxszyrIo27lPvyM+54NNUl4bBtKtt/iDTGluru+ZiTPGuQDg/ewcEZ5GMdM1At5bWU4lso/7Qi1S1CX9xdRZSG4lbkA/j7A8Ad6Ni7Wdi8k8t7YQWOpXcemQ2EMt7YcfPcs5ITLdenHOMdx0qouqNLDHqBjTT9NgEWnX1pbkxyzOxBbjqcDnjpycmj+wLq315NAhaLUdZhmje0v/MJj2rhiBnIOO/HsanhkuZLufVIIDqmqW8s8l/ayQ5jBUY3LjrjHr6duKVtNyea+thLu6hj06/06zDaf4U1K8DwSyDc+FHJB+oxxk4x0NR2GqzajpUVtbG20e40tJZ/tkeY5blSCo6+o9+BxzVeT/Q47bT3nj1eG6tS1uA2EgmlY+vHcegJqxeLdTKsV0n2vxFYPFbxWltHmFol+ZuQD2yAeSD1oQL+v68hkOovp8MmoaNDLZ6Td20VhezY3FWdsyH1XOe2PrmtCz0iFrr/hG9NNvFpdzcI9prF4u3GxQSFbpnPBOD1A681RS5sbp4tVnkWewv7x3udJteGiVRwSucfeHfr1FI1nIIf7P1e9NtbwwNfabaowkZi5IVeeRkcZOPcU/ME9bWLitNeWPm6LaSPq+mtNcaleSS/LMgJUbQeTwM8njoMis670ize9jXTSlxY3kMMMt3cRnbDK7ZIBHHU9sA8DOaluZHuLKLUJY49PFm8VjeadEzRSzNjPAGD0OTjoDkGnW1xFIj2Vylxp/hHVLozwJCVZt6qAuDznBH9eKSuwaT/r/LuSWegvda3PpNtJ/aOv2FyJo78SZiMcYzhc8HHfGTniobeaVw+u21k+qXPlzz6qLobooiflDAe2OmevQcVHbXl1e6RO4vbbS7jQ7R9iYMc92ztxwecYH4A85zSajfMbOLUNOiOmaBIYtOvY42+aSQ/MzBQfxIA/HNC1G7LYhit41097F5P7TDQLHaSpIVjt5GPAGeB29j0NSS51JnMiTT+KLOeO0hjQho2iQZYE9PUAjkEdxV55EvrGLw/5p07w7d3huLS9uYwrMI17sOBk8DrxgYqjbAahpZSE/wBnXmkwz3MlzzG86E43Ennp07gUIezt/X9IqRtY2dwt1d+XeJdmQvapuUW8hOAW5x16djV260KWBBpGr3Fxd3sFsjabGrLImxm46DPTr+tQD+zp7OB9MgmsNCv1isry5kw7K5OWcDqM+w57da0p3tbjWX0fS7mFB9tWSz1q5BDbI1BIDdOvB68HFCeonFblCeaSeSS5uwsTRXEdnd6LBGYy8aDJO317+vOQaW8tmhtgs8kth4dv5pLyCGFldt6rtVe/fpnjrkVNpepXY1O51bSrY3up2sM8+pTXRLRlTwG2nk8DOM8cY4qr+6sdNewIi1gajEsaahJuAtZpGztBHAyfTAPT6gaJECWl7caeftNxFp93p0ICwbdk1yGPTcOen0xnvVm6/wBGtpbuOcWeiT3KW13ZxSkSEhQSSpHY845xzzT7SznS8iSJXvPEVncGQ3AkDQtGi9s/ex6DJzx0pZrqC3SDXYEe9vbiGV9Vini3RRO3CkD27j16dKexKsytDdGGwj0y9laLRZ55L60l8sMZWxtXJ+nAz+WarahrMjJHcrHFp1xp8K2kyANHNcbyDkHrwOnTGevNWP8AhHBZanBpEd2NVa4t4lsrnzCI4ZXOQMjjt7AmrF1bXN1fSSPHJe+INPuxHLANskbRouS3vg9hk5HcU/QV2xq6jZTmZtPjltPDN9PFa3G6RXYOq/MwHbPoOPpmotM0xL6a7003EWmpbtPe2epT5QzIBgDcOn15xnGKfJcWujW8eqPbw3ttdmTzbUcrC7MArsAMLk5wDwTzVWO2nnhk0m5SWe+CRx6b5TLs+c55P0+nPWjYu0dmOt5LxtJm1XSgYJrOz+z30nnZeZXI3OueenOOCB+VR2ts0GmyQW0Zt9JvriO3W8uIsmJ1GTtPRckc+tM1Jru51eSS4izMlwLW60uCLaNkQ5OR6/j656VatLi1gtLa01Eyr4duWk1CK3tpfmR+ig56ZOMZ4Pp0odrkLf8Ar+tSS0ee7vBDZyqNas2muBqEkgVWiUYA5z9fXtg81WupLSK2tpbJJf8AS7YRarcSxBxFJI/IXupPfoOmKuXkc955FpfRmy1DT7Zfs0aLlp0Zs7GPXkDAOBj3FSXV3bX+oyXd1YLZaVLcxw3emwMUzsXkhT0zwT165FKybNCvJJa288/hqO7hvFmmia31eReIlUAlVYjHJGD69PesmKOfVdQe4g3T6zZySzzXE0uN8ajAyCefbqR06VctprMie2vBcWWjSme7svLwWDElVXPOcds/jWTYaYbfS727mvBHqNrEqrHIpDzFj90Ac9O/amkt0Q9bGFrAhWAXFrFJI08J+2tLECsLscDnqOvPvXMW6x2WpmGO4BIfCXQJAGBzg8V6Jr0ENzYf2hEUttJuJ1huIYZOd6r6H3rzrV7SS1AinEkVsyme3PBMgPAOf849Kb2I+F6ns+mPrumWfl2mq6dr+n6XENR+zycpvIwyheN+M5yCOccE1jXM2nJZ2lndWc2gavLctPcXc3CsjElfl6NjryM9h1rM+Gnhq28Zz6Xpdldy2WqTzbJWk+5s2kgjHXv75rrdWk8SWWrahYTpFrO4Npwl8oecFU8KPTIxzz9ahGze34dfxKfiCTVrrS01u/ii1e3l/wCJfDMjBSgXO07Rz055zn1pLOC3nNpaeHtTcRWVp9ruIdUwqb15KjI5x3IyM44pmnW1oJ5TBqFxpF1axiVLS5G8NMpztCngAnnPTv3pl1bznVLddZsxGbt1uXu7ZdzBGPLADpnrxz7U7aaE9blfVbWOP7Jcarp8+k3OqSJcC7iwUER4JCjj3PfPGK1L+01e6sJLlGtvEenW7DTrUTkeaVYcFVH5nOPc8U+AXNs9+2kX66xYtIbO3ttQIaQxOADtB469eh6HOag0qx0ifUjaXF3P4WurG2YSGI5M1wp4HOQuePUD8aXQrf8Ar+rjrex0pbq2tdPvJNAubC3M08WosSJbhDlcDPGfXkDjA5o1NI5NItJta0ox6lq0y3Mep2xJEUWeQqr0zyxI5PQiq91Jq0Wi2ket6dHc29+63IvI4/MnOBgsABkcdcdq0NB1y40S8vNQ0OW2v7G1hCQQ6w3zsr4yEQcHB5OMfwn1oV2DtfX+vkWvK1DS4dX1Lw/PH4h8PWkPkL/aJDviT7yquBnHU9O3U5rnRHZR2GnW9ld3Wl6sz7bwagTHBx8yjb/iOp961IGt4podN1OS88N3YYz3NxMQFYH5kAXoMnnkfhzVXU4tSSwe6vNPXV4NRZo4bxAWnG3kMF5IyBnHPHBojoQ7LVEeqasurW9zfanpEsc0ii1tr2x/dxh16ttHPQZxyM5FXtG0+6vYDb6drdhqNjbQ/wBota32VXzAMMB347kce3eo7O9tbbUYLvw5eiNLeFZvs2r5Ys/8W1eg5yeOBxx1qG+slguIhq+nXGlaldv9oOoMPkEUh5KoODjqc4OeO9FtSkuv9f5EUcltNEgZLjStUnuARJISLdYmwpwON2Ac8c5rXvPtN4hfWLc63omjD7Gt3anEYz91j34B79+5xVbTdQvbC5v55Es/E2k2sZsYprnAbLDIOzqcDnB/OorG1F0LTS9GubmyuWBlv4tQlMFsXUgqQp5/MHnGOtHUNNv6+4SwsZ799Ps9D1BNTaY+dcWE8mwIqnKq3Un2Jz6jvT9S1azv7/UL2XTp/D+oNEI7IWO6GBZEOHwwxn8CRnOetU77Uzfefdapp0mj306hLW6sR5durL8rH1OB6Zya1oNN1XU08oXEHivSdJVb2SONgq4IwyqT1ODyQevY4p7E7rTW39eoQtqZS303UbIa/pmmgXch03BHlsvOX6n+7xz14JFVrC1SYyjQdQSCe9nNt/ZcnzAxMcruc+/Azz3zyaRIra2RH0TUZtG1LUbloZrC6DCBYj90E8Zx05OSeehqa7vpNRzc6tpPmWemRHT0u9NGyJZB91mI647A8ZJGaV7FpX1f9fNfqR3b2Ol+Ibi21XT5tKns4vIWXS23IZ1GFbOMDPocjrSM+s6ppQ0yHyvEAvMXc0cfzTqVADZPYkcDB5HYYzVi4spLO3sHt70eIIZ8XtzYgYZGAAKnGScL0Pfris+PUtOkv9Tv9DuZNAv5HBtLK2G1SpA3ZPv04I9T1oS6js17pFp4DWGoXOn6zJpF/EQlvpshB3gnld3bPTjHrzmrl4hku9OsNb059Gj05QZ9SsVDGRH5Xcx44OMZGRyPeq0nh19J1YWmv2b3FrGBNLd6Yw+ZX+6Wf68c4PWr2lSahNaPp+i6hHqcmoSGCWxnJdljHIy5zjPQdfXIoJtcnSPX7y2ieO5g8SJqjG1eEDfc7F+7kk5TcB78d+KzjeWtp4hu5tCuZ9AvYgsEWn3JDl3Jw2OSBk9wcDr3pNS1PS5bnULkJdeGNWt0CW8Nofk85DhiSPu59jjrnrVq9hliXSrPV9Oi1ixjH22efTh+8wwx8x/lznGcDIoQaEWsx2dhexab4g0wWR09Gkmv9MOWcycqWbGPvdM4xyOap6fcX13ZR6ZaXA1y1u5ftNzAGLThU9WPIyvHfjkVd07TLzUYEj0DVIdQGqXDJNptwcusY+7uc5PAAUZ578VR1O506K8v7l4JvDWtHbDCIG2Ql1O1ycH09Cefagbi09V/X6kN5a6dqNtc3Ol6nLpeoT3KwQaVIQF2E4b5ifw4I9e9W7mWwE12/iPTjb/Y7YWEV1pWQiTDgMW747A8dRk0uoJDaIbbWLO21uz0y2Hk39gCV3OvyszfxY6AH3rP0Q6k1vb21he22rwQqL+e0uWwiMo755OOMdcnnFJ6oa0e39ehYkuri1gt3gni8S6TYxmeSKUD5XK7WHoSD3GOexrLtpdOaC3g0uWfT71XaW4jvJT5O/qgA7++R1xiry2lvfTxpL5uh6ve3HnEy/u7byyOAFPB5/HJ96LtWk0+VtX0qK4XUJ1t49QiHzxrGecKORkAkkZyOM00Q12/r5kFwYbi8sI/EulyWQunFzJqECbWaEjkADgfN1PXHHpV+C4uho97BZSR65p9/dG32N+8vFjTkc9VyOO5x3qncXkizSDQtQk1CykxZwWl4A0zIwwcZ4GT+IGDmo9Njs9J1G+aV73R9RhiCxxwjIMoOGBPUZHcHFAlp0H3cljfPcz6VeSafvC28NhdDqmPmyc8c8ADnvUNzf21zsN7p4sJ5EW1iurTckcRXgtgdcegPJp8l4ssTtrNkt/a2qNHHNajOHYfKxIHOPQ1HZLePp7/ANnSxajaQKJjDOOjHhgo746nFPzKuk9iHX1khlDrcrrljaqLWKXcOAeRtUdcdz+vFaOlXEE3m3eiam9rJEiRRWN/LueZ2G1gq5wMk544AwfWqixeH2McE8V1ompwQM8khyRLKeUH+zn1PArYc29lptlYavpQuLS2Y3b32n7fMbeMAs3A68DJHHakC3uQ6hYWmlXE8Wr2lzpV7bRbY7q0lLLJMTkOWGD04APFR30U9lHnUYofEmk2VtuS5tSAFdxnJOfmx+H6Va0ddXle3/sy5tvEFrEG1C5s7o/6raCNpJ5YhSMdeecVnPLaT2Qeyd7LVprhpp7SYbYinVR6HB9ec0J33B9v6/4JX0y7kjFtLo2qPttoTczQ3TcCQHOADycD8M9qtlrO/SyhvLeTw/qDym8m1FwQHU8gFenXkZ6dAOaznurGeMpqunPZ3txMJxdW/wDBGOCqqOBk85HPat3RLrVtah+wWdxb6uL1GtmVxmZY15GGOSmRweCSPSjzC+liv/ak2qWZj1fT49Vlu5QwvoAfNVE6cZyuVGe5x9KZol7ey6tIugai5kuM2ttZ3RBbyn+8MngZPcYPfNM02O18y5jsp7vR9SmmFrb2zMArrna53dOvHB4/Gp9VeK21K4Ot6Y1rFpkDWcd1pnCmTorMw44PAB460XROr1H2VnYaRquoJdpcadf2UbRIbQhlM6984wMnj061pz2l7bw6daapDFrtiyf2pcvZ8zLnghyOenAIPTtxVJvtdglnA88PiDTI0TUrmOPCupAwVLZyeOAQfoM1qadFpWowTnRdTvNI1TULkxLZyqFhWE8AFsfgCTnP1pO6Liui/r5dR+h3ZsIbnX/CuqxwXF1dfY4dMnxvMD4HJPvx2OOc06e20+31iz068R/Dl9Y5N7fh2dJnPKlgOOT0z06DrUv2vTBqDweJ9OaKHTbdrGG40o7cyDG1mbgZHbPHJqtpUusS6adItEg1waiPMuAg8y4iCY4yemR+YHGKE7j0W39f5GncTam6QX+s26y3l+4Wy1S3k8oBFOASo5BK89favq/9j7Wf7P1DVdKle3ljDhybaTeoO3BOexJ7V8daZaR3dtcXiXMcEVt8i6bqcu5iTkMVUcdeTjpwa+oP2MhazeMbjT4rtCwtVLAKV2uD90g+gxzWc1c6aOjdkfZio9jsvCN43YU+o9KkmQTWkk8HyTNJkxjrk+lMhcxu8Vy+bdH6DpkdT/8AWpzqbZ5r2LmBMFD+vNQaLUGKXls1m/F02MyH0PXNSxJ9m8ywmjAiBBY+n0qNv9MtLm8RQtwwBEWOefQdqfAxMDwzn/SXAw/uBRdlFx49k8gjffbqBz2J/wDrVMYvtUsksAwoUHHv34piCS032xxtdMHvx61IIvLeIROShUg49BU7gTQN9skR5XCNsKg+tJHJGPLMyFwMgD2pqRrO0AjQ7hkH6Dmp1kaZBG+EVXHPp7UAQEvbI0kUewbu/Yf0zXPeI7fFpPdkgS5B2jqPpXRzbkeVJZcxAhsCsPXUUyF4DvTbuORnn0qWroaPKbpf9NVtmGyd3FdLpB8xwgOznd+QrG1pDNeGYHCs3OPWr2mttKMTyoyAK5eps9juNNmDWxnGTKzgH1+tbq7Xij8sfvB94f1rnNJnIeN0TEaLl8+tb9u7RP8AbFfIY9OuBWqMWjTDCdIwI8SAYOPSrEcjS+WhwNp6mqEQ8uETCT52fn+mKtgIYc7z5gbJ961QiVmlTzFOwEHin7JEkcuRtZeKibZJ5iuTvIB6+lKBG7iM7uVxnmqAjKtB87kFWWogphR5JedwyMdql+SRo4iDs56+tRkK7iE52KSM+p/GluAxT5SF3Pznn65qSNwqBe5ppBlkCDGI/wBTSoQzluw4pgWhIAEQfePWrBk8obU/iHPtVKJusmenUVYgOxd7cg0AW0Kw9DksKeoRH3+YcEVBb7gd0gBBFWYmJdCYxspogikCyRIwcnB9az74RGIsHIYN0z1zWjJuRCVQY3HvVC6Vm3OAB7ZpPQaMHUgjwzkudykEjPYVR8O4bWywJchAKvahuYyuAM7RkVV8PZGpF9gGRz71z/bNHsd5GqmIHByKa5Vl8w53DtSJI6ojHGKR5Tv3/wAPpXQYWJEZR+9J+Y8GpU2/cB5bmq0W7eSeh6CpUBCkkfP2oEyYDLZz9zrT0baxfPyniot2MDHB61KgEh2kcCmga0JI8rknoakQFc7u/Sowu/5T0FSAeb8vpVokkjBDEt0NOAO7kfLTM7/kPUUjOThDTeoEjZUg9qac9QKM7VANIeMg0ANfLc1E4EnJ7VIVxTJVAxioAh+VzyaaAG6/hT5OcYHPemsC2AByOtADVwPvCnLx1HFDZkwO4pSC+FJ5FA9wxs5K8GngYUcd6jUFjtJ4FOJIOCeKASuOye1D5btzQRtyQaMYOQe1JCBsuMH71RygyKI84NPYjbuB5qKQhU3jJamBDIplAjD4ZcVTuCCxffwnBq45wgkA+c9RVW4VPuhOH+9U7mi0MtfNMwAIPOcGrjgp5jlEwTiqeEa8wcjGQMVYhVVCqZMBz3NSloMkmOG8zy+MDP1qP5FKyKCAF5+tKJD+8QyfIxxnj9KUOy+bFkEEBeRVagIVVGjdCe5NI4xiRJOWY09D5TvEUBwtMg2xkJKhAx196PQCOXzfnm4cFgPpROWDySGM7OBj8KZEysURyQC2QD+lPiDOpjMmFZsZP1oH1IZXRpC4BRcAE8/lUjOqPmJ/l2j3AFALt5sBUE5wD6UZVIpYnj546daAsKV8maPaQ6lc/X3pdgR4A8QIPJwaiCwHzIy+JFUDr0qWOGRjgS52IcCgQxSsapGSyBmyCfQVCzeUJUciTc4C885qwzybIA8e8rknHpVAhGtxK/ySeYd3qapAZ+oL50M5uUCPGAUHYYNfMX7R+pte6Nd3TkpFCwi6/MwxX0xrAae0e5BJTzBwfT1NfI/7S2sIYXiUgW1xIRk9AcdfwrGpq1E3homz5VuYZ4Y7i5t0muLvT2NzFHGwIKYyTg8cH9e1QWqJZahbm3MN+urw+VJ9sj/dpM/3gT3x0zx+HNT393amPTL0xxpZQTC0vpIZsSTYOW46jI9OgzSppVst5qmlXdzPpGlPG2o6fHJiTexGEGRyMjufTpzXatjzpb2RmMjwRTWbvNe6ppk4hgkikLoEU5cAc/mBnI5q298tyP7TuLkRadrbMLm00/tsHyllPTJ5GfUnimadDrL6IdcsZ4baKwjW0upYSNz7z8xweTgemOOlUY9OtrjULrRtNP29rwqbG5k/dlWH3uQMdfTjHBppX0Mm7PUuKt7DosQtbCKyv9Dka8lnJMc7ow4yDgtgcjPIHY0os7aPxElpYJ/b76rbBoxtA8q5kyTg9G29+gP4VT1DXIrm40+/1Gd726WY215a8AiOMY+ZhnvwDknv0qVnu4IZwZ49EMBbVLKA5WZt3ChSOTgZByeh5HNFii7LdQXd/p+peKtRdxFKNNutPsgFliji4XgHHDfUkZINTW2l6lGl3Jp6DSLfRHNz5sihbhoZG+ViDy+F7Eg49aztCYX2pT20Fh9sOrwBYJ79doimzliG9uhA4PHSrt3dWMkcGoeIL2bVboFrG6sY22tGsYwuecHDeuc9QaWorKWpnNFa299qlvp8E2u3Q2XFpek4xg73O3GD3OAPY1evo4757i91XVBFb6pEb2Kx07mMyqMKrKOmSMgnIzk4FR3Ut6dEgklEWjw6S62zhMi5mjlIJ3fxNtU9sED1zUJhWLUpx4Us2u7KxIuYLucDIjUfNgdOvPHPbBp6Ct0LSC+nsLe+C2miaRqqrp9xNNICu9RuZsfw59u+OQTVfS7lZ5o5kspNcuiDZ3L3eTCxb5IX3H+THr0qvci2uNQuLaW7bWJJ0F1bRQHKidjlht/XIGPWtqQ/bAH1m8i8OaPqEG8W1qQytNGuF3LyF3HkZyO/FHqUkhs10mn3OmDxTqEclvps66ZJZWbfvFhHPDDAODwe+OcmnBb8xXM+kaV9g0/TLozi+mX98YH4AYE5bA6EkHHrms/SXedYhp2nKbbUIvsDXd/yonPRtx+6D0x06c1fn1A2t/aQeINV+2xkGyvLaxYFlVF+QN24b1yfela+49zPl/s+xsrlEMuu6tb3aywSRgyQNGDmQAHgZ9hnI9Kt6rbPYQ3sGr38dot3CdX061sCChZ/l2cc8r3yBnJIq3Nc3V1pWnW04i8OWeny/wBn3My5Wdkl5yQfmbC8jpx0NVl8rTrhD4c0+bWLjSJ2m+3TpuieEDC5XI+vPIPY03sDRT8ia4swmjaUllp2qbdt7fMu6OSIbnZWOQuTwcAg9OCatW8+lTXMF9qMs3iS+v7aSKe3i4MFxnahIPDY6cnB7cCsvUGjE95Dq2qfapY2W7s7W1YtC7OdzqrDkZHBIxg9RWtfWt21vLFY29t4a0i9UatZmfG792o5VhwuTwevHbmlsTp6mbcfaPK0ufWJRplnxpN5FZNtkwBn5l746jjpnB5qtpd+uhJJLpWnx77G5Zjdyx7g0DcKGUn8QSc9qDFp93dTkJd6vfX0CvbTngrcHls/3sD04xWndCC7v9NvvFV3HZ6feR/ZZIrDAaMxg7Qy9BluRnOfXpV2D0Kuo5sRd6fc38uu3VmY3sRandEVf5pQMDjI4OAOevTNX59auryGewW1tvD+h6ugvoZZwCQY1wcMMhckYPX6DNZuny3MKW8unWaWk1g7LdXZHMkbthWZSQehyM4I6DNM1G0gtkuLQSS6vqdjcZtpLdt8Bi+8/bAz7DOfapB2T02JbC1XUFsv7KtpZxqCC2ubrUwwRbhuF5PPT14zgetR3Wpm2vk/tnUZb2awkXTJ7SFgu6FO4I4ODwep9CanvJrqe3uLW91G30yzvYxq9rZWxABYDCrx0zjqeM8kVo2epR6ibBtM021sLS+gXSry9vRny5m5ZjnkZ/u9DwM0PcLJq5UtU1GDTbyG2jtdGj0/dqttLIQtwYT91cnrjpk84xxzVCztrK6T7Hpkd3rd5qMazJ5gKrDcsctj+9jvjipb6ysNOQZuZtX1jT71oponJME9uo4Oegz07kH2FWdYuL3SdOe3nni0dfL/ALWs47bl23nChWHPI4JOPpzSTE7dStd373+u291q9x9itrg/Yry00ohXjWMELuXkfe5GSeMnNM0vVNQ0vTh9is10+TQ5nuzdlSk7IchdynrjPGe3GDTFs01OTytPsx9l1aJY0u7w7WimUZYqw468HHB6VLLHZRJp1/quqPqcwkNre2iHDIiHCknocNxySe4NNWSC7I4raPU9SubO2jl1W81BFnt5oQABOxy+B3x144/Crr2REllqXiC/8rT75ns7mz0/AdPLyF3JyOW5GSeMkGrV3qGq3VgbSZ7TQv7F23Fu0YKXLxscAAjlsLx2OD0OagawtptT1HStFtv7YGpIsllf3I2vDIo3PtbocMecDBHHrSvd6BbTUr28V9BpQlsIIrK/8PGSd7o/JPLGScZU4JwDnnkDjBzS3FjaT6gNPsJZddutRRXtJQSqQzt80gx0ODz8owe/SpTcWFzDZa/rNxPqF0JTa6jYDAMaLwpz06+uSeoNVNRt9VsrI2UuzThpv+n2sUjFJ2SRiBhhy2FOO3HY5ot0G2ramxqWrFriOfU71ba1vZBZahp+nAAosWQGKnj73OOc8kGsqPzUsEisLSOC70qZ7x76QFXaAn5dynG7GQRnntg1JpjWZ1iW10yz+12er2wtopL/AIaOU9WDdPvcEDg8ciorzVI1uLefV5XubmymWwu7CIgfuIx8pDA4+9xzk98mnZjcrIW60qKW9v8AR4LmfX7y6iD2D2rFoxM+WfA9uuQAM5z0rVuBeXVnYaprNzHpml6g39mXVrp+FdfLBHzLyOoJHXvzVZ31PTLZI7OBNDlsG/tO1uM4uJEfIVQ38eBxk4OOxqW7j02bUbywgjuddfU4A9nNs8sxXZOXwRgHHsMHPPSjXsSkrmZA13YW6S2Fgkd1pEj3ct2VZXaEnCllOC2BgjJzjgA1Ym0zTrm+1PTUnutfmuoVeya04EVy5y35e2B1zU6z/wBpXFhrOv3hkjgl/s66062wHEaDavQ4OG9cnHINQx6bqslhqMdlHFpzaVI+opLJIUuXjOQqgHlsDuTnHY0A9dTVIm1G50jU/Ec8OkaVck6RfQ6aQJBsBxvXnqRkdTgnnOKw1kubBpH0i0jL6HO96LvJSUwjIXKnr68nOOMGmxiyunuLCzjk1WfVYIzb3UpKPFdZywU8BsHrjgjjirM6xTSaVqGtahvilmFjfWFngSQwxZUbscfe9ySCSDS1W47porm3069vL23kuJtcudTtvPtxaklEumbcylfbrkcdelWn/tCOCDU72SHR9J1EHTruGwxwYwcBkOcZ6jr3weavOlwljfppVtDp0OhznUIZpCEuHjbIU4P3sdeTnHY1Vm0yzvNbgttKkl1+71CBZIznaVuCcuAOjAdeOOfY0Kz2G4talLS78PZRtp+mf8TXSbg3El9NH8rwA4XepP8AwIZ5HTHWn3ul22/VbC9vJNV1idFubA2DM0O9jukyB+fAxnPGK1Ne1SC+1i2v9Zkjs7eTbp15Y6eVWQJHnAZeg+bnqeMnPSqUUd5b6bO+lWcdg/h6SS6a5lyt1JHJwAVP3sA5GSDjsc0XvsJ9mV7TVXlvIr+5aPS9G1YC2njtApUGMH7ynPUjI69+an0/Wr23iTWbSyE93pMsjXF9dAkzRH5VLKTk4GGGTkdADVO1g0+zubvS7dJdbfUrcNZ3Z+Tybknc4DDg4PoMHp2qPzo9RawvNauJBayObe9s7MjdEkeQpK8j73POSRyO1O2pK2LVxpFjLd3lg88uqaiwFxp4tCWtxI53P8oHHrwMZ61qXMN3Hp1odRuYtJ0XW5RBcQWIXETIMbtp5BOMgc85xWZE2o6faTiyjjtbnRJWulmVdk8kbdDgj5sA/XHGDUVuYpL69tI45dXbUYB9kmmOww3LtuYr2OD1A4OcUWZV1uy9ZaimjIbnStMkN7YNKl5f3YLLLGxwrMpOeRggEgjoO9Y1vZW99cxwauB/ZsUxDahYw5YuykrliMdcDnjGRV6/XWdXRDPcRvfXB+wzWFuNpVYx8oZckdeQTn1zVW0smht5VthNJa2wWa9sLiUIWIbDbf8A6x96SuiXtZlm3vR5bvqQuTq0cSx6feWx2KVVsDcM56cjP0pk3kyXD2dzPFYaj5zH+0kn/dOhGQpxxye55zx05psVpE9tLfQW9teQXEjRDTJGZpIVIzkAZzjHT8arxWsEUcVvFKdR0a4gjkl2Q7ntyPvAZ64/WqtqPURtdca5Z3tpZw288G3/AEeSMmOZhxuXPHXqMnBq1ZT3L3WoJZwTJfTrLHe2MsYUbfvErnpknsO+RVaK8sxBLFdvdXmmJuisL0cGJ+o3Ac8dRxg1ZnguN6WVzNFFqFzJFNBq8s3GwrjBx06Hr9MUkhDrmZhYh7O2mn0SJ1MtndTfvBIwIZlX9SAcdxzVVbie8CIrpd28yKfPfdJNbAHGSfp78itKYkIk8iQ2V7ZqDFMUbZeOr4+90PPHfB9c0w3Oo291cXFjvs9SvFkS7sBEI18sjOQMd/zyfSh6gtGQSCXP2d545INPZvI1K2hJMz8MoZj+Qz9DVm7muLhhNepdaf4indDEgiVIpkYYGPTP5g+1VIER7V40uL640QOks8KyqJFlIwcDvjHOOPxqN5PtVhENSzewzhfIu0mZpbQBsDcB09ueRRYGy6bf7ZDcpZwFLG3KG/tJ7j53ccMVXpz1IBwOtUJNKtrHTY2l+z3dhfFooSZS81qwbILY5/xArU1GzUW8cT4s44VZINShiOLxgchWJ6+gPbkGq9pa3we8isrPytVmD77PyQIzEVBLD0z6dc89KLjfmh08dmGhspJ4YhaIwg1GKLPnuBkKzEYPPA7DpUUOoz3Nxc3MFvLba/eEILKOABZYyoBbH054579Kl0+xRNBe8eM3OiWsw+0W0swWSORlwWUck46kZAxyMmpt8UaWCTXERa5ijNvqMcrO9soJAJPB6ev3ulDsNaENleWSAAwXEmgQbTdW1xMARMQVyq5Pcc846Gq06wvZhLwTfaLhQumXP2rJhQNgKx9+3PPQ1PYaVHIlwj3CC6sWWK0kEWY9QbdyWz6dv7p61YOnXMVlK8W+W8lWRb+wNpg26huWXgHp1GOeopXW47dbFaHypHLRC2tJ9PjX7ZDLLxeENyy+vv6dqgt9SuJVvxbwWstreFojDtaR7ZcjLBfTuQOoFQvp+nXX20PJdRWYVktLvCqTJwcN/Tt2NasGisLJLaIvZ6+ql2mlmVIJYyvAAHr+YPHSq0SuwUnbQqSyvH9msnnlOn2Mjm0vreFdzuFBCsT6nv06iieLUTf3EswltvEM6SCYyShYWjK5UqfXjnIyD7VVs4l3m/itoXSOXyrnTpSWO5lIZgvIODyQMetak3kLZDTr25juNNLiU6pDGzSQOVwI2Y/lnPI460m7aBHW7Zl6VOk1j9nv0ludNjJAtfNO9Jiv3lXvjqR071aS2l1NDDLqsX2po/NGpmViCpXCxsefoD+FTRX1zHeWd2UkjvY4ljtFitsJcpgjOT1/PI71JqEEYtngt3uptIwJ9QQ7Q8MhBBwenXr2I7UnYEuphafZSWUEt2iIlz8sIsHhyJQV++M/yxx1q+kMVtZ+Q5u7jSm8uW5kwoaF8Ywp+v4HtUaSC8t7ZJxI95II00yYSj7gYhQxHr2J/GrccLTw3BSC2t5tNG++t5Zj/pChvmIGcHHXjp70/MTVthlvFcRPZm5SRLiVQmmXYnAG3dgBsdM9ifoapTwCOO4TMdtdWzKb2HzmxctuwSvrg9u3amzvAIor+SeL7DdfIkPLNa/N95h2yO3etCWJbi2eJrh44rNGeyvlh4uXDAgZ/ix09ulO/cVk9ihd6etqlpdNcxzwXALBSW3WjBu6jt3681ams1lvHgnu7aPyw4j1BI2K3ZGCqk/pnt0qENPcMbxTN/ac6Ol3abQP3Zwcqv6nv6cVbvWiS2txAl3P4YLlTJIVMsUpXoR0GT36Y96fQFuMsrKVNMeWCOQapI0kc+mPAFXyyv3lyMjI6jrzmm2r2NvYKojvX0GSVXlUbQ0UhXGMenH0qwJby6hSxuYpP7emdDZX0svHlbcAEj+vPamWtxbpcC5hgtbCewjUXFjMSyXjq2GIUf0zg+tJoNLE2n3lukKRT+Yk7eWlhf8AnlfKG7jcR6np69KZqDxz+XayJFYXsIcG+QsY74qwYjdjnnjgHB4qvDezLNftbQQmK7EkU1n5LMYVzklVxn3PHuKvXjySaBbWU5uLzwvBckRX8KqHWVlyASevPfgdutLWw3YdZjUbXUrmWy06N764JSTRRbn7jLy6g8dskcHvms6B7m6sbm0gtprnS4VSS9iCqJIiDtwCenTnnntXQalfXVzf2f2u4uLTXpI4Rp99HNtQxbduGx/+vsayrazW7uLtFurbT7+GNjdRySnF46NkA49e3XHaknrcLaWKc1vdWtnbXl3I9xpjeYloRcDfCQw27gOuO3rV6WyuG1JLS/1CNLqR90errcMUwV4VmHPbAz9KqwEQW0+oWcdv5hmaF9GeIv8AIy5LKD+eAPerBggS3itoJZb7RZUjmvTGvzW56HB746e/aqbIV+hLFZwFJLo3MemahaxRm1j8g+XeFTgbumfY54PX0qcW73kBNpAf7YmeQXtj5e1dn3iVHbI5PHfIpfstnLpBfW/tdxpHlyxabeLIAFccrkDngcjgjt1qlaxtCgtJrkR67cGOW01OSb5TGVwFJH5evai19EVtuXRDYfaN9tFeT+GBJG91G+0TK5Uhhn2Pp2qBnjtpS93HPc2U0LR6fMk5LwENlWY9eh79R1OacL+CW8jeCC1sp7KEGaFiQl26MASo/n1ANWLLUm0+eTU7K3gkmu3nhm0TySwUMudwXqM4yR360kDtaxJc2H2iX7Bd6hbRakx85dXLloihXhGI469Ce/FVbiaK9NvO8dlY3drCuxTEQl5sbBIz7+5wfXNVbKa1fyrd7ia40O52SXMlvbjdZuD0JOfYe/PetBoElsyusfa7nRYxKmnXyqq4cHIP/wBYjB6GgrrZIh0WW5smvbnT7BJNSuvOgudKMBBCkZ3qp9RyR+NGmXF3a6bcWVtFcz6DI8Ul6yRqHgYDBX26fj2p1ubmO8iV7m4g8QSsjW935oCyxsuNrdhn14I4HSobd5rh5Io4xZS20JOowTXGBd7W+YqPzPHTt1o06Cix166nTnkvnurixgdodPmEihkfORkD0HTjnvU4E76hBBJcQx67M28akLgiN42TAXP6ZPIPFV7iSFJrnVLCyhMDuUfSbgs2AV5YL+uOPX1pLd7Wz037GDDe2Vz5UpvFjLPZ9tuen455HFDaBXbI7ufT/t8k9tHDYSQRoLqyZyy3hVtpIXp19On41X0W+WJJ50it5Vl86H7DJGzNbgnJYL29xjnrUt5dl3so58xi2VvsN6sOPOAbgE98H16dDT7XUNStL+7vlglg1yeQxmDyl2yRsvJAPTP4flUqNlYb3v8A5ld7FLm/MUuoxyRYVxqUUTEBiuAjMc4zjAPGelSWi3N1dR3bx7NWjMUdvbCAKlymME89fbnIpZZEWzn05bmb+x5cSXwO1ZI377SOuD6celL9t3Q2EtzPMkqBY9MuvOAxhsDd6ZHTPXoaq1xLV6lNrP7ELlktrgxLl9Tt9qgRHccsvf6j8Rmli0q7NzaI5kdpolbSpzKAQueMn1xx/OrNzb/bLy982eFL2JS12HlJW8w2Rtx+voaz4l2W0SyyiK2uMohKszWIB469M+n8VEW7ag1bRlXWmso7rMFo0dtDhdRiknz5kuSCdv6nHA7VnagxsrqNFkSecqJ4rnziSsZH3D9ex/Ctue1E2pIUtMuihLYCHK3uB9856+w7VmrpjPbnzpAkBfdNJHAC8cuDiPnp256EUIi2+hRvJYhHHeW8kFvbzHEdoXJMT9CSvbPXHTvWXdXaSKrOIso5jkVfmMv+174/SrdzHPH9oj+zeXIVzMpjC/Jj7wB9fzqlNbSWqFwXMnleZzjlD1/T8avoDTRTnlSPAiSKfymJBWPl89ie+KiF0FQBnxtUspCnqf4T9PWp90dkkbRqSzjdE/mA/KTyG/pVa8RPtGI8mJ/mABGQ2OTQTYs2Nqs0gmmBRJM/6sdD9O1d1o+1YI9N1MpJpaSh21C0jLOrMDhS2MdeM/h1rm/DbyQTQNbxC8jfKvbygsCSD2xXYaDEwspWtJDc6ZHtnu7CUhTgHDAZ649vrS6BYvXMF1HokD62Y9Qt50MFleGQs0DK2VO0cjI5756Ve1C1vLeKSytJzrGhQslzcXNpGMwORyCT7ccdemMjNVdNlis4Z9Q0mSKcvK0C6TKpd1jccgE56fhwM1Y02NrxA2iTzhzZGS+0+5YRKwRvzJH49R61L0TZrYSwn8q1gvNTtxrehxCayi8yUbo2IyMqOv5fjxVVbtbXTENtKt5a3sa745IzJLAFbkZ5PQdR161Oklu11Jq+jG2tjbyRhtLuTuMh6EqDwDnBI/GoYrW6u72RrB5rPWJZnin0/wAoDgjdkA4xkf49KNyovcfcajaARKkV3qvhWK4OWbasiOy5xkfl2/Sq8V5a2en3Mt1GLiymjMVpJNIXktnDZzknPA/OmR2slw8/9mx+RbWSpLqNnPLgyspwxUdPc4PHB5qrbyNFfXOo6faR3MbvJC+l+WznYwGWAwencfjQrdBNtrUsmOB7mPSdVvIjZyy+c2p2S5IJXA+Y5+nvyKinv33xx3jSyXaRCKwu422JIFJCk/h6k9amSzhEMS2D3N5oxCS31vtG+EqeQDwf85FQ28+n6TNcSJAdR0i6VoLWO6be0JPJOB/k+tLQnUr2VqL5Qly9tp+oWsZlaaRsidg2QCfY9+1aUEd9f6hI9pFJpmuThle1KhFaMjJI9M4+uT1waPKgXRI7S582fQ4X3/bLWIFlcrlVLHOcdMngjin3dneSzaeNUl8jUr1YxZamZfl8voA2Omfz7Gm7XFbuJamWOynvrIDy7YiGTTJj5jSsV+YqvTrzgcY5zVOLyoLcvZia5sWCyX0RAHlNnseoq8YZ1ciUiz1G0AFpNbLhLlgcck9ev4Zpsg+1I6DOn63BGz30UspVJ1ByeBx+nGeOKPMbQ2xvIdNsN0umJq1rK2YfOHmPEBnAIPIzn8cUU6PWp7e4uNU0vybWaV/KazWNsKuAd3HA5HT3oqtSuVDdfhbSbq8tg7tqFszw3NyXJ81cADGeenrXEa8o+wFE+VF+YepPvRRWkdjGRzEUi7Q8a7VjYRjJyevJ/wDrV0gkjSH7RGh8qwRJERurM3Un6dqKKzkCOgspfPaLSGnuSHf7Zey78mWTjYBnORwOv4CpdWtZWsrW98xWvdXYxAbcJCASBjHPTtRRUly2JJrrS5roNPp/lafp9rnybc8mccebg8f8BPFWtJuZLgacI7h/7Y12c2M88satHFGTj5e5wPX9KKKfRifxI0JfD8trrOo6LbzJDDon7yaeJdkl4DjhyOenAOeO1Z0cUJmlv7iEroDea0VjBKysjDAz6fr70UVC3HLZepcvNRNjp1tq13JNc6tYXUdvaqWzAq7cgEH0HfGc1pRSnStQtoYRHcT6/afv5LmMMI97c7R+J9M0UU2C1f3GfFoNxNq1x4ZtbhEvbCV7lNRdcMRjG3j27026vB5Fp9kt1tSkKW+oOsjBrkMw5+vJ9MdqKKp7GiS/r1JLbUdNvtYfw7FHdW2gRma6IVlMxZML1P8Ate/T3pNMt59Zg1EfaWtn0K33rtGfNUnG0ng9O/8AOiihkrT8RLnOoQjVooIbLSmuEtp7C2ygkCpkHA4HP9ai029/tSy8u6MyaR5E1xDDFJl4zyAOR/WiijuSty158nifS7bVSUtzpiR22xEAMifeIJ/T86sskSrHfXUCppGpXTK+n2ZMYARRj+n6miipRUtyvpsMeqG/0uaSWCwtLSa9tIoyHMbEkYJbmrEM83iLQ21VPKsxpEVvbtFCm3zlwG5I+uPbJ60UUw7/ANdUWvs0Lz2Wq3MflaDfXJWbT7RirOEGRnt1AqtpFy/iNb7Qrhzb6bZ/a7+2EQDOChxtYnrx3/MUUUR3JXYerT+IdCudZtFh01dDsI7eVYNyPcEkZbcDx1OPT3zVKzWGfxA9np8bWeg3s0NtNEX3SE9GYZBAyR6/rRRVRB7L+uhf8KaLNr+rX3hiyuFgjs7ia5jvJkzMSgIwSPpj6ViQ3N1pATUrOQQXaRtaXkgJJl3sFLDPToPTFFFJbA/s/wBdSa2Vob3UdFhWOS3uEiWOeZcSRKRkgY4H+elQ7Ht/EBj8x5dWsLuQG7kkJDqi/KD68Y60UUMzuyzYaouiT6drEcZvp9QjkaeK75jDyfxADrj8O1O1u2j0KG/0zVXl1DU47JW0+dX/AHcBPznI46cdBz3ooqWbL4fvJVv1bQLTxHfA3hW8itZrEqBC6qmRx+vPeorkvJaxpfO/9mXfn3VvbW7cwEcdxz/Wiijp/Xc16f12JTBeeJPD7azLPHbrpMENs8cKlWlXO4jcCPcA9R71pRx2Oqax9hhik0/w5qU6iSzhIZ96qMkZ4AJxxz3PWiimjKS/r5GbocE/itr/AEqCYWb6Kbi6juVGJJQpI2kjkccZ5xVDT7kw2Ul7pZk0+GKCGyvVWUlpTKeHX06jPTpwaKKfRjf+X5j4LSOfW7zwhZSvHZ3EqeVNMil4sDOR75qgmuTWwgFpEkF9ZSzNLeRsUeYZ2c9ecf4UUUhdzRtGt7XUbddJUxJqVmqXP2lQwBlPJUD6njI9qku/D7aRqF94djK3Wrx3iPb6jO5+RUVW29D1PsfSiiqexL6/P8yBfE8VrcW3iAwNe6lJJK10Lsho3KjAwPw7+1RXFsNBaGC8Zr6O8sxNajO37NJKx5HsP1oopWsi47IdqFxnTf7Wnd5b/T7xLPZgeWY413devTI5/E1q2rRWV/Y69qVvFeWOseZN9gjG1ImUbRgdPcn1zRRTZdNJtf10MeS3tZ4tastRe5cWOmyXNisbhliBJBHzcg4A6de9SXhutW8OQeJJpR51o0NosIyFaLg4Pv79feiio6GMev8AXUs/bF0e6h1nVrWKbR9TaSVdPszjYUUDuAP596z7TOsxf2VdyyxW9jbTX9usBBKnLDbuIyeO/wClFFUv6/AFsvn+Zag36joUevRRxWdlH5NldWtuSjTqR1yOOvbtzzS2yWWt6xcaLCs9p4fluDcRQKwLh0UAZ7Yz25/OiijuU17q/roWoobzWfDdztnS3l8NW5YyouHuNzEYY9cYJ9Me9Z2syq8s19p9uthpLtBZXVokhzKx4LgYwOe349aKKcegmWdAZtV1K48MWzC3sZ5muopGQGRCg4Ge365qzZ2l7qejl7Z4rKfRbdhcTxEh7rc23k49vw96KKzewbv7vzKN/JZQ35tdKFxa6XqcVtayRSsGYlj8zHtzxwPStHTtKOqXEvhCxEcdwt+91b6pcA+cgj/hyPfPPPHBooq1sNL9fyK+napHdaTHfaZD5Gr2sUiX91Oxb7QJOOBk+g9MdqkMFtpuqHRLGFZodXsoYkku1BaFnGWYEdOR0HtRRUrZl2WhTuIVsjLCymbxNZ6g23UmchSka5C469PXPp0qvqupLpkGla4u65uNStjJex3IDoWlbAKj8OenbFFFVHVEbL7inq+irpeo/wDCPuVuFnhieGdlw1vuwcD8fpUUkSIscpLnVLPUPKaUtmNlRSV4+gHXvRRVIjoVdYs4rYWl4P3x1Gze4njlUbQ7d1H51wHiezk025lsLmUzy20UflOpwoXqRRRTXQUtjV+G/jR/COqpqHkfaJoshOcbW7EH+lep/wDJT7rU/ENjcz6Pd29r9qcIRhmXrgDpmiisdpGsdYJGbqniKfTdL0/Sdatra9s7qRbvzbddsxyBlSx6ccZHaptR0V9K8N6hr9hez21lLcGyWzJ3EIy7jlj9MUUVp3G9U2SeHrLTvF+oGP7N/Yz6VYyNcT2WDJMygEEE47+vvXP3k89npYgv4ba9/tF/N+2tk3ClGwcE9Mnvk8UUVJl0/ryNWyjlsdK1DXNKvZ1trZvs0cF4d5wygseuBk+lPsf7M1HVtK0jVLI2j26s813prfvJjhTyWxnmiikzSXQu67eav4S0C51e9lttTs9V8yy/fqZLlVRiPvt64x34ApNF0RPEuiXeveG7mfSU023W6SK4JbLgc4AJC5x2/WiinEJLR+hg6fqlrqL2Ok6lYK95d3u77fbttcDqVxjuSeRzWjqmr6jp+saghkj1Gw2NYBb7LyLHnBwf89qKKHuEW+RMh8PaTYarc2UOjPc6dfpA0kssr71ZkOQQM/54qtc30Woaldw61bJeX+or+4vojteArjnH1/OiigT3Rqapb3PgzWra4ilGr6RaxR3CWeo843/KQABjrzkY7Gs3RGg8X6lb29is2mX17d+XM0chEO1jkDYPvYB79yaKKpgt7Gjd39noer6jpfiSz/t0WkbWkUobbsYZ2uAeuPQk1Elvf6fY6fplleme0vYRey2k/wC6iBU7gAVyenr3ooqUPaN/63I9NhsNWsr/AFC3SXR9RldGiSx+WH5gAdwznp6VJ4g1oeG7u007xBpllqlvYBMG2XYziTIUEkc4BP096KKFuQnoLc6TKvhiyvdNvbiOK/leCS1mkJXb1XLck496opd6bqd5c3FzBPp94lrm3XTH8uJXUYLEZB6due+aKKI9TR/EX9Zt38Iw6Dp+t+Xqum3e2/8AKhTY7dcqzHnpxkVHb2oXSNQ1XQrq40pNQvjYiyyGQRFdxBbr2xwM+9FFAo7sy4ptKN5fwXdtcWeoW9sBA+mybIw4ON7dCeO3TrUniO7u/Ct9ptvqyWutafGiXa2zx7QGdcYPr9ePpRRTF9lFrw7ozamLP+x7mS0nvLp/Ntbg5tyq/Oo454A7g81lXlzH4k1G9XyEsdRuLxY0lthtjRehG39frmiikyn0JNa8UXukz3NlqccGrpBGbJXmX5oxxgr6/jUFqjafHNqGk3EscNuisEuvnOWHOBnH5Yoopx2Ib1ZBYzaXeahMl7by21zbW7nz7HAZpN3DZJH5fXrT5dUn0m2httWIv7ETLdNGnDuxXByx56cUUUh7JF/TPCk180UOj3ZtUlSS6aC6y8eVOQPXt1rP0WDStUmtLWaGe0vFkd5ru0YDevOFCnjqc5+tFFNbA1qXdUNxoGmWtvqHlalpuoyeczuCbg7DtwWPTOAM5PFTWPhuebQrW/0y9eO0vLoo1nOTtC43KMjOce+aKKa2BfEyppdxa+J9QUWsLaPqd1cx2wa0IEAB4JK/r9aXxTetb6jcaTqkMN7c4+yWt2i7DCEYAEYwejepz/MoqewdENj0u80PQbrV4LpZ7XzGsjDcLljGVyeenX/9dQQatZaiWuIIJdJ1JEW3hawbZGHHBY85wQeg96KKp7Ex1kkdBqOqf2bqA0TxFbxala6VG0cX2Zdh3Ou4OSfvEdOadFYaloK2lpHdpfWEsUepC1us7d2BhSeSccc/pRRWZv5mfdTaZ4nspr60gl0zV73UNrCLAt1+XkBc5x3+tJqutSXjGLWLWK7ntofsEEsLmPZgkKxAHOOeDRRVPUjZGzH4Yntrm3trLUJLm3Fql/Lb3vCFs8AEZPr1qLRr+2v9O1LV7RrjRtXlbfCLAhIQMYcNzn7vQjv1oopIh7s39G0RdQ1I6BcpFZ3NiGc31mMvIWUEZ3DHGB2r1n9k7Xpm+JNujktcSiS2lkHAITuPrRRUS+E6KXxL5n31EUu7ZrMgjADh84P0pTcNFObQgGFvlce2R0oorJnT1JWhMd8ZI22rjcFPr7mrKA3pa6OFZAVI9h6UUUMXQs2hRivm7nLIVDE5IA6UyK5a1eMkAknacHt3oooY0SxLN5QZWVSHJPXr7VZNp50ErM5L7t3t0ooqe4MrPJFaLs2swZN2T1B7VkahK8MPByGU7lPQ0UU+jDqeceIrNLS6RFJYP1zxUmmPmJSByMKM+lFFcj3OpbHYaY7A9cLcEqVHQDiulULb3iwcmIkZFFFaI52Xiqx3LDGVRhgHmrRby5JHQAKCMDFFFUthEklwGkD7ACU3HHrTxcF0hbaASCvXtRRVAMDtJEBwCDwaYWaK0kHBYMMH+dFFWBGv/HsR/FnrSbBHGgHQ9aKKFsHUef4F/vdTVlPvBf4fSiiggsBvNKoScDpVsRnai7z9cUUULcHsRrAdjjecZ9Kz9ShKyugcjI5IoopS2GtzntWj2TOA7AbO30qv4WjV7tmJZgEDAN60UVivjRb2OyiAbKNkj606NA7FCTgdKKK6OhiTqgc5ycjpUq8vvPp0oopvcO5LGhUNk53dPan5KQgDr60UUuhHQmLEQqe561IeFQjqetFFWgFLBUyB83rSqoMO4/eooqWA0EMvI5oL/L0oooAQv5fbNM+715oopvYOpE5I6UwqU5zk0UUmUhCMKCCcnrSt8qAjrRRQD2FIBTPelCgx89aKKb2BD1IxjHFIZDG+OoooqUS+g3cA4wKikYmUHt6UUUyyPcfNJ7Y6VQl3fvMHOeme1FFTIEUJJTBLkgMcfSpvOWZY8xgYHOO9FFT0NVsNedJY4iY+Sdp+lPdY3tgVXaS3NFFWwHtFuikkDsG3BenamSxvs8wP8wTjI/nRRSIZC8hYRF1UlVbOO/pSTBWjiOMHfs4/nRRVAMZMwxSRsyFmIPPU+pqVo3RfMD5Ytk5FFFR1ZZD9pEjyO0ak7gOfSppWUPI43K20fdoop9CUP8t4p1ZZCQF4BqiZmM8CuqsjncF7Z96KKpbonoYWtYDNZKWCNnc3cjHSvh39pu4P2q3sgSqIXcEeueP6UUVzz+KJvH4WeDWulnUNcEKJbuNSt8bZkwqHHJ4rGvLmG1tPMKzHVLG7KmcylkZFwoXafoDk0UV6B5j3/ruS3em2/h2S0uL9DdWeq2zXjwwEph2JIJGcHB7HiobWPUdW8HT3Qkt4o/DnygoCskgckfeHXgkdse9FFJCe5c06GHWvFsWk+HreO0tdYgS23X43PGeWdht6ZweB7dKi1G0i0aW0mvQdUvNO1NrCZJ+YnjHA29xx1z7UUVX9fiOSsyZNIvtZ0nWib821npTG8gtox90txtDdfukjP6Gmva2mthtK0S3MEV7HFIJL5tzowXdkEA7cnrjrRRUt6iXwkNxe6fYS6dqetQzazJdQOk6u20KQPkI5+bHo3tVm30241Hw/pGsahdOumW1yNOe2syUkaIngZ6HB9ecZ5ooq0Fitb6gbqwn07SLaDT007Ud6XrAm4wzbRz3PuT09a1PG+laX4C1abSVgl1DU28i5gu5mwqluXBA6ZPoKKKiXT+uhXcZeWmrazp94kt5Fbac4fVBa2ykIJFIGNvbrnr1ycVBpWoR6zrT6VoFrHZJf26A3F5h5VdBuZgcELuI6AUUUhSY7UIrbdZ32oedql3qts7M8zbRG+Pkbj72MHr61q6PNqeuro09xeixsblV0V4rFcM0YXIJzx1/HrzRRTYR3Zi6Re6ZpsltpemWJS/t7+W1lup8MsqOdqgrz06+3ajxZp/8AwgutW9vr8r63/Zl6tmsCt+6YEbmAzjAOB0GaKKaJRJbrfeJ7TURYi20zTNMka/jiTd5odhgDd34JGT+RrCutQ0u3vZItOsZJvtESSW897L+8hkByWGMjqD06g80UUkPqahT/AISXVE1TWJGSLU4HZoLFQi5QDb8p4689+9O0fU7jU9R0iLTlj0oiI6ZczINzz72GXOfoOO3rRRTH1KGt3Fn4PuDDDbm41Cw1TyUupcbSgwANnTrz+lWJ9OhluNSOoT3DC6tZNRjjt2ARJFPUg988+ntRRS6D6GhpWoz6zqemx2tvaWC39rHplxsTO/d95/bPoPzpupT6foMdqsNs91q+l6i8ctxcOfLli6qm0HtgHJ7+1FFLoOKTbH654Zk+1a5bX90Y5LKD+1YorT/Uh2OGXnB5HcY78Vn6E/8AwkGs/wBnWVtbabbanGli+E3sGU/M4z93PHAoopoze5Z1BtM0SSzub63l1q+gupLS7F2f3UihSE2jOeB6+1KlneNYais148SaHGbm3SBj8ocn5d3B+6SM8fjRRQgehZsNUgvpZtL0ezjtrDWLYQH7UPMkQqMswPbOOg6+1QRRJZadpniC5Z9VvLW6e3mhvfmjdFDBQD16Dv0wMUUUykhmmaNPqmm69HNctEumRSarFDG2U3En5ckZ6cZ/Squjah9v1JbDTraCFdWtxbym4G8hgu5mB6rnpgUUVJPRE0+q2+jRabcXcUmq3trem2mF026ORVBAHr0zyeelaNtFe6pp+q2oujZQaLHPq0CwMdxPZC3BPAxn9KKKvoWtzOsPEtqGaDTtLgj/ALVtFt3a5Jco4+86n+Hd3A9q2LuxH9kaV4n1iaW/Ed8NMmtQeHjVSRzx+vPvRRSasw3WpT1CS+8QaReWtsYNOstFLahbtED52GJwpfuQCRn0rLtb/Tzqc0FhZG4t9QsVjRr04eGQZ+cbc+p470UVDHLYvS3Qh8O6P4g1Vn1NUvBpk1u+MPGi7l5/Tnn3qtZ6hqF1o+oyaY8Wl2+jTtdQmIHzR5hwBv6nAOOo4J60UU+oPdGhJa2Vjrsmn2lt9sfW7GMrd3xHmwSnJLggEfgAM8VJq8kA0LQPE2rTXGoG6uTZ3NuAFDxxhtvOeeh6569aKKOqJXUzdPl1HVfDmpQ28sNppumO+oRoATKCxOF398AYzx9KgJsre+uLLSrYNDqtrBskvABJC+CxYEZ6kHI7jFFFU9v67EdUaGptHKfD2s6rLPfJfP8AZZYgQpwgO3H9T1qLQxd674Z1SytZUgt9JZr9FlXLEtnau8c8KSM/oaKKOgEF9Z6ebyGDT/tdvNdpC0d08v7yMnqeOtS3Gjtdand6HKsMOqWAlL3sOSJwBkBgf8OOaKKSHIq6drsjaz/asarYapapGI0tVAgYgYywPPT9am0W1fxDrUi2Dmz1MrO1yXc+TKR83QdOp7UUUwWq1J4pRPaXmvQWlrCkLi3lsNmYXJjyzAdsjt681mXSpoem6ZIG+02uo26PJFNGCU+bGFOf88UUU1sPZL5GvK9rDBcC5Sa60G3dms4WkxLEzDIJ7HBzxnmrL2jtPbaTdBLnVLl45otUYkyRKR933+vfpRRS6Al+pFplrPeXd2wNvBe6TbHDxw/JPsY/eGfy64561lTXRXSRrNtK8Ul60lvdQBFEZXr8oHTOST70UUPZegpbmhc3cZ02NUE8+g4ylvcTHzUdlyWGOOvb6VDZafd3E8WnTSq97eGNra/3t5kKdNp+g79/aiipLfQtabodzfWGoTo8FvLoxjRwiHbccnBb/wCvnHvWfcwS6ZZWN9HKoh1hmtri2EYCqN2SVPb/AD0oopx2+QSWqJ4n03Tr7VdMkl1CWyjhe5sCJAskLjkkkEZGe3IPeo7a61HUIriGN1Gvb3L3jTMEePZnYcDJ47/0oopv/Il7feP064sria21j+zo5dNnj8mbT53LIZWjJ8wDp17fSoUtWmaDRJVjaa7Pn214xLPAFGNvP8+/eiih7lRWhUtri4stQuLoOsep6aEWMxr+6mIJBLg8+464PrSXOsW9qlnFI929jq2ya8gVlXLMSF2n88/pRRT6mSYttqLTXlvDLJcOYI2XTz5x/cBWOc+v9e9W7axaR7oPBCXs1Z9QHmPtuzu/X8enFFFT0NHuU7WS3Wz3LZwpbX8hWBcEvb4YfdJPH4VpGKWSe8tVaKG40mIzC4jiG6bGMBj3x2Pb3ooo6DjoylBqb3dlc67brHA93K1rcW/ljYRtBJX0zVyyS2jX7PcNcT6SI2eGLfh4pCuSwPTr2oopPRMhbmNpdq2u3rQJLJHqccrFbt3JBj2Z2kf1qTxJa20lqlzpcTWkELQx3kDuSs0h6uo5257iiir7FJKzOhtNMlsLLTbKZorhdZijnhuXXdLa+gXP6nPNU9Jg+3XV7p80h+2eH4na3u0QAyEMCN/+fzoopPZiluiG71vbE3iCGW4i1Ge4ltLjBAQoVByo7HH61JZ3GnJb295FBczeHy0TXFjcTHc8j5G4Y4HPbPuOaKKT0YosmtLaO2jjtpbaG4t9Yj32jykvJabSuRk+7L9cc+8g0J572XRbuZE/s95XW8tYgsr4AIzng80UU4/oVL9TJj1Wa6ubjVGnkXULGSNI3RQFYKCPmH4n6VoLYw3Fm15AZ4pzEft8fm4jl+Y/dAHfnOaKKb2Ml1CwEel202pCBLrRbe5NsmnXLFghaPO4Doee3Ham7rfR4bDRpLeKe212KOW3maPdLakNjgk/yooqf6/ApbkrSJLqA0W+djFp1vcPbXEES+bhCDg59D06+9Gmavca28OqW9zJDr1vcKqSbVWErtIwQMn7pP40UVY/+CO0+Zby3nltYfKldC2oK8p2XJ39gBxnJ+narOwW2kPrMUMcmgm7eD+yZySqMwxuXt17fj7UUVHQpFWPSmgltbSdllttREKxyHLSW/zYG0n6DPPNWbOxs4/E97oWoSTSRWqStDcwRKJcgAgkk+v1oopvYgyoNW/tFri+laQajaSIkToAqYUY5qKTxBarZ2+22kXdGF1CMSYScF/4fTOT9O1FFAE+qTwiWOU27PpTO4tbVpiTCcZz0x1J+tPi0i5l1KHSZHWS9m2XEF80jbowONp49O9FFOImVbyUS3UZS0to2tAUnABK3GD1apoLaZNLsXJha01mRrdIzHlrfJ6j6fr7UUUlsV9or2uhPa6tqlk19M39nxNdQTgDdlccEdKzYL0xG3vJZ55JL+YRX0WRtYOfl2HqOnI/KiirFbYgu78xX8kEFzef6MxNkzzZ8odCPy9OveoriNJkaQvN5AOZ0Mpy8mOG/wDrGiipWwPYpXCC3uwk/mPdWqMs8gmZhKO3X+tYWo/Kwj+8xG8sT2Pb/wCvRRVIOhVurYwyNCCCFXeD0wPQf41o2FlFqdx5yItvuTeI0Hygr1+maKKszR0ekQsumJqFkFtLq3nWIlSSHbn5iP6V1Gg6KNa1GW3iKw6lbxu8kzcpKV5HHbknsaKKiXU0iaelalBr39papOslpqtvBFPbvZgJGvHQj8ev1qzYWMHi1LKxtoFsNda4k8y/VvkO4Z4UD2/Oiispbf13NOv3jpLODX7y5gu1S0vdItd8dzZRgeYUYEBgTyOf51jz66t/PfPeef8A25DLEsGoRPgqNpznp2J/l0oooWwR+JF3R9EufFV1LpAa3sNS023mnlvolLfadvIDdMdOvas+K9utRtpdaM4tNQsyiRC2TbGwIwdwz6envRRVJJWD+vxK8j211pdtc2Bube/kkY3atLiKUKc4AH+FX9Q1KKG8k17TLGCytsGGSyIyjfLhjjtmiigrlV36fqUpLxdLiUbpbjSp0SeeybChiewx2qq8t0zWcLyILK+cQQjG6SBS4AwT6YH1oopRMnsXdRtrewvLzRNTnub2K2Be0mjO1424+Y89acltJd3semXbJ9oi8yR72NcySAKMA5+g5oopAiNRYahFJPqL3guUcRB7VlUFQOhBoooq2NI//9k="/>
  <p:tag name="MMPROD_28311LOGO" val="/9j/4AAQSkZJRgABAQAAAQABAAD/2wBDAAMCAgMCAgMDAwMEAwMEBQgFBQQEBQoHBwYIDAoMDAsKCwsNDhIQDQ4RDgsLEBYQERMUFRUVDA8XGBYUGBIUFRT/2wBDAQMEBAUEBQkFBQkUDQsNFBQUFBQUFBQUFBQUFBQUFBQUFBQUFBQUFBQUFBQUFBQUFBQUFBQUFBQUFBQUFBQUFBT/wAARCALpBe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rOq/eIH1NJu24DqKZ50f/AD0X86POj/56L+dLmj3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z0X86POj/wCei/nRzR7hZj6KZ50f/PRfzo86P/nov50c0e4WY+imedH/AM9F/Ojzo/8Anov50c0e4WY+imedH/z0X86POj/56L+dHNHuFmPopnnR/wDPRfzo86P/AJ6L+dHNHuFmPopnnR/89F/Ojzo/+ei/nRzR7hZj6KZ50f8AfX86d1ppp7BawtFFFMQUUUUAFFFFABRRRQAUUUUAFFFFABRRRQAUUUUAFFFFABRRRQAUUUUAFFFFABRRRQAUUUUAFFFFABRRRQAUUUUAFFFFABRRRQAUUUUAFFFFABRRRQAUUUUAFFFFABRRRQAUUUUAFFFFABRRRQAUUUUAFFFFABRRRQAUUUUAFFFFABRRRQAUUUUAFFFFABRRRQAUUUUAFFFFACdzXzl+2d/yLvh7/r7f/wBAr6N7mvnH9s7/AJF7w9/19v8A+gV8pxS2snrtdl+aPr+EknneHT7v8mfKFFFFfzBzy7n9Yezh2QUUUUc8+7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l3D2cOyCiiijnn3D2cOyCiiijnn3D2cOyCiiijnl3D2cOyCv0l8I/8AIsaT/wBesX/oAr82q/SXwh/yLGk/9esX/oAr9g8PpN1MRd9F+p+J+JUVGnhrLrL9DZooor9qPwwKKKKACiiigAooooAKKKKACiiigAooooAKKKKACiiigAooooAKKKKACiiigAooooAKKKKACiiigAooooAKKKKACiiigAooooAKKKKACiiigAooooAKKKKACiiigAooooAKKKKACiiigAooooAKKKKACiiigAooooAKKKKACiiigAooooAKKKKACiiigAooooAKKKKACiiigBO5r5x/bO/5F7w9/wBfb/8AoFfR3c184/tnf8i94e/6+3/9Ar5Pir/kT1/Rfmj6/hH/AJHmG9f0Z8oUUUV/Lx/WghznrSkZr1X9mfSrPWPijBbX1rDeW5tZWMU6B1yAMHBBFfYg+Hfhcj/kXtM/8BI//ia/Qcl4UqZzhvrMKqirtWtfax+bZ9xlTyPF/VJUXJ2Tve29/LyPzmor9Gv+FdeGP+he0z/wEj/wo/4V14Y/6F7TP/ASP/Cvd/4h9V/5/r7n/mfO/wDESqX/AEDP/wACX+R+ctFfo1/wrrwx/wBC9pn/AICR/wCFH/CuvDH/AEL2mf8AgJH/AIUf8Q+q/wDP9fc/8w/4iVS/6Bn/AOBL/I/OWiv0a/4V14Y/6F7TP/ASP/Cj/hXXhj/oXtM/8BI/8KP+IfVf+f6+5/5h/wARKpf9Az/8CX+R+ctFfo1/wrrwx/0L2mf+Akf+FH/CuvDH/QvaZ/4CR/4Uf8Q+q/8AP9fc/wDMP+IlUv8AoGf/AIEv8j85aK/Rr/hXXhj/AKF7TP8AwEj/AMKP+FdeGP8AoXtM/wDASP8Awo/4h9V/5/r7n/mH/ESqX/QM/wDwJf5H5y0V+jX/AArrwx/0L2mf+Akf+FH/AArrwx/0L2mf+Akf+FH/ABD6r/z/AF9z/wAw/wCIlUv+gZ/+BL/I/OWiv0a/4V14Y/6F7TP/AAEj/wAKP+FdeGP+he0z/wABI/8ACj/iH1X/AJ/r7n/mH/ESqX/QM/8AwJf5H5y0V+jX/CuvDH/QvaZ/4CR/4Uf8K68Mf9C9pn/gJH/hR/xD6r/z/X3P/MP+IlUv+gZ/+BL/ACPzlor9Gv8AhXXhj/oXtM/8BI/8KP8AhXXhj/oXtM/8BI/8KP8AiH1X/n+vuf8AmH/ESqX/AEDP/wACX+R+ctFfo1/wrrwx/wBC9pn/AICR/wCFH/CuvDH/AEL2mf8AgJH/AIUf8Q+q/wDP9fc/8w/4iVS/6Bn/AOBL/I/OWiv0a/4V14Y/6F7TP/ASP/Cj/hXXhj/oXtM/8BI/8KP+IfVf+f6+5/5h/wARKpf9Az/8CX+R+ctFfo1/wrrwx/0L2mf+Akf+FH/CuvDH/QvaZ/4CR/4Uf8Q+q/8AP9fc/wDMP+IlUv8AoGf/AIEv8j85aK/Rr/hXXhj/AKF7TP8AwEj/AMKP+FdeGP8AoXtM/wDASP8Awo/4h9V/5/r7n/mH/ESqX/QM/wDwJf5H5y0V+jX/AArrwx/0L2mf+Akf+FH/AArrwx/0L2mf+Akf+FH/ABD6r/z/AF9z/wAw/wCIlUv+gZ/+BL/I/OWiv0a/4V14Y/6F7TP/AAEj/wAKP+FdeGP+he0z/wABI/8ACj/iH1X/AJ/r7n/mH/ESqX/QM/8AwJf5H5y0V+jX/CuvDH/QvaZ/4CR/4Uf8K68Mf9C9pn/gJH/hR/xD6r/z/X3P/MP+IlUv+gZ/+BL/ACPzlor9Gv8AhXXhj/oXtM/8BI/8KP8AhXXhj/oXtM/8BI/8KP8AiH1X/n+vuf8AmH/ESqX/AEDP/wACX+R+ctFfo1/wrrwx/wBC9pn/AICR/wCFH/CuvDH/AEL2mf8AgJH/AIUf8Q+q/wDP9fc/8w/4iVS/6Bn/AOBL/I/OWiv0a/4V14Y/6F7TP/ASP/Cj/hXXhj/oXtM/8BI/8KP+IfVf+f6+5/5h/wARKpf9Az/8CX+R+ctFfo1/wrrwx/0L2mf+Akf+FH/CuvDH/QvaZ/4CR/4Uf8Q+q/8AP9fc/wDMP+IlUv8AoGf/AIEv8j85aK/Rr/hXXhj/AKF7TP8AwEj/AMKP+FdeGP8AoXtM/wDASP8Awo/4h9V/5/r7n/mH/ESqX/QM/wDwJf5H5y0V+jX/AArrwx/0L2mf+Akf+FH/AArrwx/0L2mf+Akf+FH/ABD6r/z/AF9z/wAw/wCIlUv+gZ/+BL/I/OWiv0a/4V14Y/6F7TP/AAEj/wAKP+FdeGP+he0z/wABI/8ACj/iH1X/AJ/r7n/mH/ESqX/QM/8AwJf5H5y0V+jX/CuvDH/QvaZ/4CR/4Uf8K68Mf9C9pn/gJH/hR/xD6r/z/X3P/MP+IlUv+gZ/+BL/ACPzlor9Gv8AhXXhj/oXtM/8BI/8KP8AhXXhj/oXtM/8BI/8KP8AiH1X/n+vuf8AmH/ESqX/AEDP/wACX+R+ctFfo1/wrrwx/wBC9pn/AICR/wCFH/CuvDH/AEL2mf8AgJH/AIUf8Q+q/wDP9fc/8w/4iVS/6Bn/AOBL/I/OWiv0a/4V14Y/6F7TP/ASP/Cj/hXXhj/oXtM/8BI/8KP+IfVf+f6+5/5h/wARKpf9Az/8CX+R+ctFfo1/wrrwx/0L2mf+Akf+FH/CuvDH/QvaZ/4CR/4Uf8Q+q/8AP9fc/wDMP+IlUv8AoGf/AIEv8j85aK/Rr/hXXhj/AKF7TP8AwEj/AMKP+FdeGP8AoXtM/wDASP8Awo/4h9V/5/r7n/mH/ESqX/QM/wDwJf5H5y0V+jX/AArrwx/0L2mf+Akf+FH/AArrwx/0L2mf+Akf+FH/ABD6r/z/AF9z/wAw/wCIlUv+gZ/+BL/I/OWiv0a/4V14Y/6F7TP/AAEj/wAKP+FdeGP+he0z/wABI/8ACj/iH1X/AJ/r7n/mH/ESqX/QM/8AwJf5H5y0V+jX/CuvDH/QvaZ/4CR/4Uf8K68Mf9C9pn/gJH/hR/xD6r/z/X3P/MP+IlUv+gZ/+BL/ACPzlor9Gv8AhXXhj/oXtM/8BI/8KP8AhXXhj/oXtM/8BI/8KP8AiH1X/n+vuf8AmH/ESqX/AEDP/wACX+R+ctFfo1/wrrwx/wBC9pn/AICR/wCFH/CuvDH/AEL2mf8AgJH/AIUf8Q+q/wDP9fc/8w/4iVS/6Bn/AOBL/I/OWiv0a/4V14Y/6F7TP/ASP/Cj/hXXhj/oXtM/8BI/8KP+IfVf+f6+5/5h/wARKpf9Az/8CX+R+ctFfo1/wrrwx/0L2mf+Akf+FH/CuvDH/QvaZ/4CR/4Uf8Q+q/8AP9fc/wDMP+IlUv8AoGf/AIEv8j85aK/Rr/hXXhj/AKF7TP8AwEj/AMKP+FdeGP8AoXtM/wDASP8Awo/4h9V/5/r7n/mH/ESqX/QM/wDwJf5H5y0V+jX/AArrwx/0L2mf+Akf+FH/AArrwx/0L2mf+Akf+FH/ABD6r/z/AF9z/wAw/wCIlUv+gZ/+BL/I/OWiv0a/4V14Y/6F7TP/AAEj/wAKP+FdeGP+he0z/wABI/8ACj/iH1X/AJ/r7n/mH/ESqX/QM/8AwJf5H5y0V+jX/CuvDH/QvaZ/4CR/4Uf8K68Mf9C9pn/gJH/hR/xD6r/z/X3P/MP+IlUv+gZ/+BL/ACPzlor9Gv8AhXXhj/oXtM/8BI/8KP8AhXXhj/oXtM/8BI/8KP8AiH1X/n+vuf8AmH/ESqX/AEDP/wACX+R+ctFfo1/wrrwx/wBC9pn/AICR/wCFH/CuvDH/AEL2mf8AgJH/AIUf8Q+q/wDP9fc/8w/4iVS/6Bn/AOBL/I/OWiv0a/4V14Y/6F7TP/ASP/Cj/hXXhj/oXtM/8BI/8KP+IfVf+f6+5/5h/wARKpf9Az/8CX+R+ctFfo1/wrrwx/0L2mf+Akf+FH/CuvDH/QvaZ/4CR/4Uf8Q+q/8AP9fc/wDMP+IlUv8AoGf/AIEv8j85aK/Rr/hXXhj/AKF7TP8AwEj/AMKP+FdeGP8AoXtM/wDASP8Awo/4h9V/5/r7n/mH/ESqX/QM/wDwJf5H5y0V+jX/AArrwx/0L2mf+Akf+FH/AArrwx/0L2mf+Akf+FH/ABD6r/z/AF9z/wAw/wCIlUv+gZ/+BL/I/OWiv0a/4V14Y/6F7TP/AAEj/wAKP+FdeGP+he0z/wABI/8ACj/iH1X/AJ/r7n/mH/ESqX/QM/8AwJf5H5y0V+jX/CuvDH/QvaZ/4CR/4Uf8K68Mf9C9pn/gJH/hR/xD6r/z/X3P/MP+IlUv+gZ/+BL/ACPzlor9Gv8AhXXhj/oXtM/8BI/8KP8AhXXhj/oXtM/8BI/8KP8AiH1X/n+vuf8AmH/ESqX/AEDP/wACX+R+ctFfo1/wrrwx/wBC9pn/AICR/wCFH/CuvDH/AEL2mf8AgJH/AIUf8Q+q/wDP9fc/8w/4iVS/6Bn/AOBL/I/OWiv0a/4V14XyP+Ke0z/wEj/+JrJ8T+AfDUHh3UpI9A01HS2lZSlogIIQ8j5aipwBVhBz9utPJ/5l0/EijOaj9Wev95f5H590UUV+StWdj9mTukwr9JfCH/IsaT/16xf+gCvzar9JfCH/ACLGk/8AXrF/6AK/YPDz+JiPRfqfifiX/Dw3rL9DZooor9sPwoKKKKACiiigAooooAKKKKACiiigAooooAKKKKACiiigAooooAKKKKACiiigAooooAKKKKACiiigAooooAKKKKACiiigAooooAKKKKACiiigAooooAKKKKACiiigAooooAKKKKACiiigAooooAKKKKACiiigAooooAKKKKACiiigAooooAKKKKACiiigAooooAKKKKACiiigBO5r5x/bO/5F7w9/19v/AOgV9HdzXzj+2d/yL3h7/r7f/wBAr5Pir/kT1/Rfmj6/hH/keYb1/RnyhRRRX8vH9aHsH7Kv/JXLb/r0m/kK+3R0r4i/ZV/5K5bf9ek38hX26Olf0PwJ/wAir/t5/kj+Z/EH/kcf9ux/Ni0UUV+jH5oFFFFABRRRQAUUUUAFFFFABRRRQAUUUUAFFFFABRRRQAUUUUAFFFFABRRRQAUUUUAFFFFABRRRQAUUUUAFFFFABRRRQAUUUUAFFFFABRRRQAUUUUAFFFFABRRRQAUUUUAFFFFABRRRQAUUUUAFFFFABRRRQAUUUUAFFFFABRRRQAUUUUAFFFFABRRRQAUUUUAFFFFABRRRQAUUUUAFFFFABRRRQAUUUUAFFFFABRRRQAUUUUAFFFFABRRRQAUUUUAFFFFADT2rJ8Xf8ivq3/XrL/6Aa1j2rJ8Xf8ivq3/XrL/6Aa5sT/Bl6M3ofxoeq/M/Nmiiiv49l8TP7Zh8KCv0l8If8ixpP/XrF/6AK/Nqv0l8If8AIsaT/wBesX/oAr9f8PP4mI9F+p+KeJf8PDesv0Nmiiiv2w/CgooooAKKKKACiiigAooooAKKKKACiiigAooooAKKKKACiiigAooooAKKKKACiiigAooooAKKKKACiiigAooooAKKKKACiiigAooooAKKKKACiiigAooooAKKKKACiiigAooooAKKKKACiiigAooooAKKKKACiiigAooooAKKKKACiiigAooooAKKKKACiiigAooooAKKKKAE7mvnH9s7/kXvD3/X2/8A6BX0d3NfOP7Z3/IveHv+vt//AECvk+Kv+RPX9F+aPr+Ef+R5hvX9GfKFFFFfy8f1oewfsq/8lctv+vSb+Qr7dHSviL9lX/krlt/16TfyFfbo6V/Q/An/ACKv+3n+SP5n8Qf+Rx/27H82LRRRX6MfmgUUUUAFFFFABRRRQAUUUUAFFFFABRRRQAUUUUAFFFFABRRRQAUUUUAFFFFABRRRQAUUUUAFFFFABRRRQAUUUUAFFFFABRRRQAUUUUAFFFFABRRRQAUUUUAFFFFABRRRQAUUUUAFFFFABRRRQAUUUUAFFFFABRRRQAUUUUAFFFFABRRRQAUUUUAFFFFABRRRQAUUUUAFFFFABRRRQAUUUUAFFFFABRRRQAUUUUAFFFFABRRRQAUUUUAFFFFABRRRQAUUUUANPasnxd/yK+rf9esv/oBrWPasnxd/yK+rf9esv/oBrmxP8CXozfD/AMaHqvzPzZooor+PZfEz+2YfCgr9JfCH/IsaT/16xf8AoAr82q/SXwh/yLGk/wDXrF/6AK/X/Dz+JiPRfqfiniX/AA8N6y/Q2aKKK/bD8KCiiigAooooAKKKKACiiigAooooAKKKKACiiigAooooAKKKKACiiigAooooAKKKKACiiigAooooAKKKKACiiigAooooAKKKKACiiigAooooAKKKKACiiigAooooAKKKKACiiigAooooAKKKKACiiigAooooAKKKKACiiigAooooAKKKKACiiigAooooAKKKKACiiigAooooATua+cf2zv8AkXvD3/X2/wD6BX0d3NfOP7Z3/IveHv8Ar7f/ANAr5Pir/kT1/Rfmj6/hH/keYb1/RnyhRRRX8vH9aHsH7Kv/ACVy2/69Jv5Cvt0dK+Iv2Vf+SuW3/XpN/IV9ujpX9D8Cf8ir/t5/kj+Z/EH/AJHH/bsfzYtFFFfox+aBRRRQAUUUUAFFFFABRRRQAUUUUAFFFFABRRRQAUUUUAFFFFABRRRQAUUUUAFFFFABRRRQAUUUUAFFFFABRRRQAUUUUAFFFFABRRRQAUUUUAFFFFABRRRQAUUUUAFFFFABRRRQAUUUUAFFFFABRRRQAUUUUAFFFFABRRRQAUUUUAFFFFABRRRQAUUUUAFFFFABRRRQAUUUUAFFFFABRRRQAUUUUAFFFFABRRRQAUUUUAFFFFABRRRQAUUUUAFFFFABRRRQA09qyfF3/Ir6t/16y/8AoBrWPasnxd/yK+rf9esv/oBrmxP8CXozfD/xoeq/M/Nmiiiv49l8TP7Zh8KCv0l8If8AIsaT/wBesX/oAr82q/SXwh/yLGk/9esX/oAr9f8ADz+JiPRfqfiniX/Dw3rL9DZooor9sPwoKKKKACiiigAooooAKKKKACiiigAooooAKKKKACiiigAooooAKKKKACiiigAooooAKKKKACiiigAooooAKKKKACiiigAooooAKKKKACiiigAooooAKKKKACiiigAooooAKKKKACiiigAooooAKKKKACiiigAooooAKKKKACiiigAooooAKKKKACiiigAooooAKKKKACiiigBO5r5x/bO/5F7w9/19v/6BX0d3NfOP7Z3/ACL3h7/r7f8A9Ar5Pir/AJE9f0X5o+v4R/5HmG9f0Z8oUUUV/Lx/Wh7B+yr/AMlctv8Ar0m/kK+3R0r4i/ZV/wCSuW3/AF6TfyFfbo6V/Q/An/Iq/wC3n+SP5n8Qf+Rx/wBux/Ni0UUV+jH5oFFFFABRRRQAUUUUAFFFFABRRRQAUUUUAFFFFABRRRQAUUUUAFFFFABRRRQAUUUUAFFFFABRRRQAUUUUAFFFFABRRRQAUUUUAFFFFABRRRQAUUUUAFFFFABRRRQAUUUUAFFFFABRRRQAUUUUAFFFFABRRRQAUUUUAFFFFABRRRQAUUUUAFFFFABRRRQAUUUUAFFFFABRRRQAUUUUAFFFFABRRRQAUUUUAFFFFABRRRQAUUUUAFFFFABRRRQAUUUUAFFFFADT2rJ8Xf8AIr6t/wBesv8A6Aa1j2rJ8Xf8ivq3/XrL/wCgGubE/wACXozfD/xoeq/M/Nmiiiv49l8TP7Zh8KCv0l8If8ixpP8A16xf+gCvzar9JfCH/IsaT/16xf8AoAr9f8PP4mI9F+p+KeJf8PDesv0Nmiiiv2w/CgooooAKKKKACiiigAooooAKKKKACiiigAooooAKKKKACiiigAooooAKKKKACiiigAooooAKKKKACiiigAooooAKKKKACiiigAooooAKKKKACiiigAooooAKKKKACiiigAooooAKKKKACiiigAooooAKKKKACiiigAooooAKKKKACiiigAooooAKKKKACiiigAooooAKKKKAE7mvnH9s7/kXvD3/AF9v/wCgV9HdzXzj+2d/yL3h7/r7f/0Cvk+Kv+RPX9F+aPr+Ef8AkeYb1/RnyhRRRX8vH9aHsH7Kv/JXLb/r0m/kK+3R0r4i/ZV/5K5bf9ek38hX26Olf0PwJ/yKv+3n+SP5n8Qf+Rx/27H82LRRRX6MfmgUUUUAFFFFABRRRQAUUUUAFFFFABRRRQAUUUUAFFFFABRRRQAUUUUAFFFFABRRRQAUUUUAFFFFABRRRQAUUlFAC0UUUAFFFFABRRRQAUUUUAFFFFABRRRQAUUUUAFFFFABRRRQAUUUUAFFFFABRRRQAUUUUAFFFFABRRRQAUUUUAFFFFABRRRQAUUUUAFFFFABRRSZoAWiiigAooooAKKKKACiiigAooooAKKKKACiiigAooooAKKKKACiiigAooooAKKKKAGntWT4u/5FfVv+vWX/ANANax7Vk+Lv+RX1b/r1l/8AQDXNif4EvRm+H/jQ9V+Z+bNFFFfx7L4mf2zD4UFfpL4Q/wCRY0n/AK9Yv/QBX5tV+kvhD/kWNJ/69Yv/AEAV+v8Ah5/ExHov1PxTxL/h4b1l+hs0UUV+2H4UFFFFABRRRQAUUUUAFFFFABRRRQAUUUUAFFFFABRRRQAUUUUAFFFFABRRRQAUUUUAFFFFABRRRQAUUUUAFFFJmgBaKKKACiiigAooooAKKKKACiiigAooooAKKKKACiiigAooooAKKKKACiiigAooooAKKKKACiiigAooooAKKKKACiiigAooooAKKKKACiiigAooooAKKKKAE7mvnH9s7/kXvD3/AF9v/wCgV9HdzXzj+2d/yL3h7/r7f/0Cvk+Kv+RPX9F+aPr+Ef8AkeYb1/RnyhRRRX8vH9aHsH7Kv/JXLb/r0m/kK+3R0r4i/ZV/5K5bf9ek38hX26Olf0PwJ/yKv+3n+SP5n8Qf+Rx/27H82LRRRX6MfmgUUUUAFFFFABRRRQAUUUUAMxg0ueKD1BrhfjN4vvvAvw41XW9OWI3tqYRGJlLId0qIcgEdmPeubEV4YajOtU2im36JG+HoTxNaFCn8U2kvVuyO75o59a+Kv+GtfHX93TP/AAHb/wCLo/4a18df3dM/8B2/+Lr4b/XjKe8vuPv/APUHOu0f/Aj7V59aOfWvir/hrXx1/d0z/wAB2/8Ai6P+GtfHX93TP/Adv/i6P9eMp7y+4P8AUHOu0f8AwI+0z0o+pzXxZ/w1r45/u6Z/4Dt/8XXsP7Onxg134oXuuRayLQC0jiaI28ZTJYuDnLH+6K78BxVl2Y4iOGo35pXtdaaK55uY8IZplmGlisQlyRtezu9XY91ooor7M+LCiiigAooooAKKKKACiimudqMfQZpN21AM8daOa+N9b/aq8a2WsX9tEmm+XBcSRLm3YnCsQM/P7VT/AOGtfHX93TP/AAHf/wCLr4GfGuV05ODctPI/Q6fAmcVIqcVHX+8favPrRz618Vf8Na+Ov7umf+A7f/F0f8Na+Ov7umf+A7f/ABdR/rxlPeX3Gn+oOddo/wDgR9p9Ov4Ufp7V8WH9rXxyedumf+A7/wDxdb3gH9pnxh4k8a6Lpl2unfZry7SCTy4GBCscHB3nBrajxnllapGlDmvJpLTuc9fgfN8PSlVqKNopt69tT64opAcgUtfeHwAUUUUAFFFFABRRRQAUUUUAFFFFABRRRQAUUUUAFFFFABRRRQAUUUUAFFFFABRRRQAUUUUAFFFFABRRRQAUUUUAFFFFADM+9LxXhn7Rfxg134X3mhxaMLUi7jlaU3EZfBUoBjDD+8a8fH7Wvjr+7pn/AIDt/wDF18ZjuK8uy7ESw1e/NG17LTVJn2mX8IZnmeGji8OlySva7s9HY+1OfWjmvir/AIa18df3dM/8B2/+Lo/4a18df3dM/wDAdv8A4uuD/XjKe8vuPT/1BzrtH/wI+1Oh9qb35r4t/wCGtPHOPu6Z/wCA7f8AxdegfA34/eJ/iD47i0fVVshaPA8pMELI2VAxyWNdeE4vy3F1o0KV+aTSWnVnFjODM1wNCeJqqPLFNuz6I+lqKKK+3PhQooooAKKKKACiiigAooooAKKKKACiiigAooooAKKKKACiiigAooooAKKKKAGntWT4u/5FfVv+vWX/ANANax7Vk+Lv+RX1b/r1l/8AQDXNif4EvRm+H/jQ9V+Z+bNFFFfx7L4mf2zD4UFfpL4Q/wCRY0n/AK9Yv/QBX5tV+kvhD/kWNJ/69Yv/AEAV+v8Ah5/ExHov1PxTxL/h4b1l+hs0UUV+2H4UFFFFABRRRQAUUUUAFFFFABRRRQAUUUUAFFFFABRRRQAUUUUAFFFFABRRRQAUUUUAFFFFABRRRQAUUUUAJ1pMUkhKRsR1ANfFh/a18c5zs0v/AMB3/wDi6+ezbPMJk3J9Zv717WV9rX/M+iyjIcbnjmsGk+S17u297fkfauD60c+tfFX/AA1r46/u6Z/4Dt/8XR/w1r46/u6Z/wCA7f8AxdfPf68ZT3l9x9J/qDnXaP8A4EfavNHNfFX/AA1r45/u6Z/4Dt/8XR/w1r45/u6Z/wCA7f8AxdH+vGU95fcH+oOddo/+BH2pnijFcb8JPFF340+H2kaxqAjF5dI5kEI2rkMV4GT2ArsR3r7rD144ilGtDaSTXo9Ufn9ejPDVZUanxRbT9U7MfRRRXQYhRRRQAUUUUAFFFFABRRRQAUUUUAFFFFABRRRQAUUUUAFFFFABRRRQAUUUUAFFFFABRRRQAUUUUAFFFFABRRRQAUUUUAFFFFACdzXzj+2d/wAi94e/6+3/APQK+ju5r5x/bO/5F7w9/wBfb/8AoFfJ8Vf8iev6L80fX8I/8jzDev6M+UKKKK/l4/rQ9g/ZV/5K5bf9ek38hX26OlfEX7Kv/JXLb/r0m/kK+3R0r+h+BP8AkVf9vP8AJH8z+IP/ACOP+3Y/mxaKKK/Rj80CiiigAooooAKKKKACiiigAryz9pz/AJIpr/8AvW//AKUR16nXln7Tv/JFNf8A963/APSiOvGzn/kW4j/BL8mezkv/ACM8N/18h/6Uj4Uooor+Sz+yQooooGFfSf7F3/IX8Vf9cbf/ANCkr5sr6T/Yv/5C3ir/AK42/wD6FJX2XCP/ACOaHz/Jnw3Gn/IjxH/bv/pSPquiiiv6bP5VCiiigAooooAKKKKACmS/6p/oafTJf9U/0NTL4WNbn5r+Kf8AkZdX/wCvub/0M1mVp+Kf+Rl1f/r7m/8AQzWZX8f4n+PP1Z/a2E/3en6L8gooorkOwO9dd8If+SoeF/8AsIRf+hCuR7113wi/5Kf4Y/7CEP8A6EK9TLf99o/4o/mjyM3/ANwxH+CX5M/Q9fuj6UtIv3R9KWv64Wx/GYUUUUwCiiigAooooAKKKKACiiigAooooAKKKKACiiigAooooAKKKKACiiigAooooAKKKKACiiigAooooAKKKKACiiigD5U/bS/5C/hb/rjcf+hR182V9J/tpf8AIX8Lf9cbj/0KOvmyv5k4u/5HNf5fkj+quCv+RFh/+3v/AEphRRRXxp9yFewfsq/8lctv+vWb+Qrx+vYP2Vf+SuW3/XrN/Svo+Hv+Rrh/8S/M+Y4l/wCRPif8D/I+3qKKK/qo/kMKKKKACiiigAooooAKKKKACiiigAooooAKKKKACiiigAooooAKKKKACiiigBp7Vk+Lv+RX1b/r1l/9ANa3pWT4u/5FfVv+vWX/ANANc2J/gy9Gb0P40PVfmfmzRRRX8ey+Jn9sw+FBX6S+EP8AkWNJ/wCvWL/0AV+bVfpL4Q/5FjSf+vWL/wBAFfr/AIe/xMR6L9T8U8S/4eG9ZfobNFFFfth+FBRRRQAUUUUAFFFFABRRRQAUUUUAFFFFABRRRQAUUUUAFFFFABRRRQAUUUUAFFFFABRRRQAUUUUAFFFFAEcv+pk/3TX5i1+nUv8AqZP901+YtfjPiJthv+3v/bT9u8M/ixf/AG5/7cFFFFfjB+6hRRRQI+9P2d/+SOeHP+uUn/oxq9JHSvNv2d/+SOeHP+uUn/oxq9JHSv62yn/kX4f/AAR/JH8aZx/yMsT/AI5f+lMWiiivXPICiiigAooooAKKKKACiiigAooooAKKKKACiiigAooooAKKKKACiiigAooooAKKKKACiiigAooooAKKKKACiiigAooooAKKKKAE7mvnH9s7/kXvD3/X2/8A6BX0d3NfOP7Z3/IveHv+vt//AECvk+Kv+RPX9F+aPr+Ef+R5hvX9GfKFFFFfy8f1oewfsq/8lctv+vSb+Qr7dHSviL9lX/krlt/16TfyFfbo6V/Q/An/ACKv+3n+SP5n8Qf+Rx/27H82LRRRX6MfmgUUUUAFFFFABRRRQAUUUUAFeWftO/8AJFNf/wB63/8ASiOvU68s/ad/5Ipr/wDvW/8A6UR142c/8i3Ef4Jfkz2cl/5GeG/6+Q/9KR8KUUUV/JZ/ZIUUUUDCvpP9i/8A5C3ir/rjb/8AoUlfNlfSf7F//IW8Vf8AXG3/APQpK+y4R/5HND5/kz4bjT/kR4j/ALd/9KR9V0UUV/TZ/KoUUUUAFFFFABRRRQAUyX/VP9DT6ZL/AKp/oamXwsa3PzX8U/8AIy6v/wBfc3/oZrMrT8U/8jLq/wD19zf+hmsyv4/xP8efqz+1sJ/u9P0X5BRRRXIdgd6674Rf8lP8Mf8AYQh/9CFcj3rrvhF/yU/wx/2EIf8A0IV6mW/77R/xR/NHkZt/uGI/wS/Jn6Hr90fSlpF+6PpS1/XC2P4zCiiimAUUUUAFFFFABRRRQAUUUUAFFFFABRRRQAUUUUAFFFFABRRRQAUUUUAFFFFABRRRQAUUUUAFFFFABRRRQAUUUUAfKn7aX/IX8Lf9cbj/ANCjr5sr6T/bS/5C/hb/AK43H/oUdfNlfzJxd/yOa/y/JH9VcFf8iLD/APb3/pTCiiivjT7kK9g/ZV/5K5bf9es39K8fr2D9lX/krlt/16zf0r6Ph3/ka4f/ABL8z5jiX/kT4n/A/wAj7eooor+qj+QwooooAKKKKACiiigAooooAKKKKACiiigAooooAKKKKACiiigAooooAKKKKACqd5aR3trNbzLvilQo6ZIypGCMjnuauUVLSasxptO6PK/+GY/hz/0AG/8AA24/+Lo/4Zj+HP8A0AG/8Dbj/wCLr1SivI/sbLf+geH/AICv8j2P7azP/oJn/wCBy/zPK/8AhmX4cZ/5F9v/AAOuP/i69Hs7WOxtYreBCkMShETJOFAwBk89hVvFHOa68PgsLhG3h6ahfeySv62Rx4jHYrGJLE1ZTttzNu3pdsdRRRXccQUUUUAFFFFABRRRQAUUUUAFFFFABRRRQAUUUUAFFFFABRRRQAUUUUAFFFFABRRRQAUUUUAFFFFABRRRQBFKcxP/ALpr8xSRxX6dyKWjYDqRivi4/sleOR/Fph/7eH/+Ir8r43y3F5gqH1am5cvNe3S9rfkfrPAWaYLLHifrlRQ5uW1+tua/5o8Wor2j/hkrxz/e0v8A8CH/APiKP+GSvHP97TP/AAIf/wCIr8r/ANXM2/6B5fcfr3+tWTf9BMTxeivaP+GSvHP97TP/AAIf/wCIo/4ZK8c/3tL/APAh/wD4ij/VzNv+geX3C/1pyb/oJifRf7O4/wCLO+G/+uUn/oxq9IHtXGfCbwveeCvh/pGi6gYzeWqOsnktuTJZm4JA7EV2hr+lctpzpYKjCas1FJrzSR/LeaVIVsfXqU3eMpyafdNuzHUUUV6Z5oUUUUAFFFFABRRRQAUUUUAFFFFABRRRQAUUUUAFFFFABRRRQAUUUUAFFFFABRRRQAUUUUAFFFFABRRRQAUUUUAFFFFABRRRQAnc184/tnf8i94e/wCvt/8A0Cvo7ua+cf2zv+Re8Pf9fb/+gV8nxV/yJ6/ovzR9fwj/AMjzDev6M+UKKKK/l4/rQ9g/ZV/5K5bf9ek38hX26OlfEX7Kv/JXLb/r0m/kK+3R0r+h+BP+RV/28/yR/M/iD/yOP+3Y/mxaKKK/Rj80CiiigAooooAKKKKACiiigAryz9p3/kimv/71v/6UR16nXln7Tv8AyRTX/wDet/8A0ojrxs5/5FuI/wAEvyZ7OS/8jPDf9fIf+lI+FKKKK/ks/skKKKKBhX0n+xf/AMhbxV/1xt//AEKSvmyvpP8AYv8A+Qt4q/642/8A6FJX2XCP/I5ofP8AJnw3Gn/IjxH/AG7/AOlI+q6KKK/ps/lUKKKKACiiigAooooAKZL/AKp/oafTJf8AVP8AQ1MvhY1ufmv4p/5GXV/+vub/ANDNZlafin/kZdX/AOvub/0M1mV/H+J/jz9Wf2thP93p+i/IKKKK5DsDvXXfCL/kp/hj/sIQ/wDoQrke9dd8Iv8Akp/hj/sIQ/8AoQr1Mt/32j/ij+aPIzb/AHDEf4Jfkz9D1+6PpS0i/dH0pa/rhbH8ZhRRRTAKKKKACiiigAooooAKKKKACiiigAooooAKKKKACiiigAooooAKKKKACiiigAooooAKKTNIXUdWA/GlewDqKZ5qf31/Ol8xP7y/nS5l3HZjqKQEHoc0tUIKKKKAPlT9tL/kL+Fv+uNx/wChR182V9J/tpf8hfwt/wBcbj/0KOvmyv5k4u/5HNf5fkj+quCv+RFh/wDt7/0phRRRXxp9yFewfsq/8lctv+vWb+leP17B+yr/AMlctv8Ar1m/pX0fDv8AyNcP/iX5nzHEv/InxP8Agf5H29RRRX9VH8hhRRRQAUUUUAFFFFABRRRQAUUUUAFFFISB1OKAFoppkQdWX86BIh6MPzqeZdx2Y6ikpaoQUUUUAFFFFABRRRQAUUUhIHU4oAWim+Yn94fnSean99fzqeZdx2Y+im+Yh/iX86UMD3FNNPYVhaKKKYBRRRQAUUUUAFFFFABRRRQAUUlLQAUUUUAFFFFABRRRQAUUUUAFFIWA6kD8ab5qf31/OldLqOw+imean99fzpwYHoQaLp9QsLRRRTEFFFFABRRRQAUUUUAFFFFABRRRQAUUUUAFFFFABRRRQAUUUUAFFFFABRRRQAUUUhIHcUALRTfMT+8v50nmp/fX86nmj3HZj6KaJEP8Q/OlBB6HNO6ewhaKKKYBRRSUALRRRQAUUUUAFFFFABRRRQAUUUUAFFFFABRRRQAUUUUAFFFFABRRRQAnc184/tnf8i94e/6+3/8AQK+ju5r5x/bO/wCRe8Pf9fb/APoFfJ8Vf8iev6L80fX8I/8AI8w3r+jPlCiiiv5eP60PYP2Vf+SuW3/XpN/IV9ujpXxF+yr/AMlctv8Ar0m/kK+3R0r+h+BP+RV/28/yR/M/iD/yOP8At2P5sWiiiv0Y/NAooooAKKKKACiiigAooooAK8s/ad/5Ipr/APvW/wD6UR16nXln7Tv/ACRTX/8Aet//AEojrxs5/wCRbiP8EvyZ7OS/8jPDf9fIf+lI+FKKKK/ks/skKKKKBhX0n+xf/wAhbxV/1xt//QpK+bK+k/2L/wDkL+Kv+uNv/wChSV9lwj/yOaHz/Jnw3Gn/ACI8R/27/wClI+q6KKK/ps/lUKKKKACiiigAooooAKZL/qn+hp9Ml/1T/Q1MvhY1ufmv4p/5GXV/+vub/wBDNZlafin/AJGXV/8Ar7m/9DNZlfx/if48/Vn9rYT/AHen6L8gooorkOwO9dd8Iv8Akp/hj/sIQ/8AoQrke9dd8Iv+Sn+GP+whD/6EK9TLf99o/wCKP5o8jNv9wxH+CX5M/Q9fuj6UtIv3R9KWv64Wx/GZ5T8Wfjjb/CfVLK0u9GubyO7hMsdxE6qpIbDLz3GVP/AhXC/8Nm6QOnh69x/12Suo/ah8G/8ACS/Dea/hTdd6Q32pcckx9HH0wd3/AAGvijPP0r8c4mz3Nspx7p0ppU5JOOiemzV7dz9r4T4dybOsvVWtBupFtS95rzTtft+J9Y/8Nn6T/wBC9e/9/Uo/4bP0n/oXr3/v6lfJ9FfJf66Zz/z8X3L/ACPtf9RMk/59v/wJ/wCZ9X/8Nm6R/wBC7e/9/UpV/bM0dnUN4fvVXOC3mIcV8n0U1xpm99ai+5f5CfAeSW0pv/wJ/wCZ+mdrdR3tvHPCQ8UihlZTwwIyCPzqyBmvKP2bfFg8U/C3TkZt9zpxNlL/AMAxs/8AHCn616vmv6BwOKjjcNTxEdpJP7z+bcdhZYHFVMNPeEmvu/zHUUUV3nEFFFFACEZo7UHioLi4S3t5JXYKqKWJPQAdTUylyq7BLmdkeQ/Ez9pDSvhx4nk0SXTbjUJ4o0eR4XUBC3IU574wfxFct/w2dpJH/Iu3p/7apXzb468Rv4x8X6xrD5P2u4eSPd1WPOEX8FAH4VhAYFfz9jeM8yWJqLDzShd20T0vp+B/SGX8C5W8LTeKg3Usub3mtba7M+sP+Gz9J/6F69/7+pR/w2fpP/QvXv8A39Svk+iuD/XTOf8An4vuX+R6H+omSf8APt/+BP8AzPq//hs3Sf8AoXr3P/XVK6P4d/tIWfxI8U2uh2ehXcDzK7vM8ilY0VcljjnrgfUivi3rzX1R+x34OFvpureJp4/nuGFpbMRz5a4LkexYgf8AAK+kyDiLN81x8MPKa5d5aLZb/fsfLcScM5Lk+W1MTCm+faPvPd/Ppv8AI+lqKKK/bj8IG4PekI/Aml9K5Px98RdG+HOjPqOr3HljkRQJzJM391F7n9B3IrnrVqeHpurVkoxWrb2RrRo1MRUjSpRcpS0SW7OnllWBCzuFUDJJ7V4947/af8K+EpZLaydtevVJBjtCPLUjs0h4/wC+Q1fN/wAT/jn4g+JU0sDzNp2j5+WwgJww7eY3Vz09umBXnHA7k1+P5vx1JSdLLlp/M1+S/wAz9ryXw+i4qrmctf5F+r/y+89p8TftX+MtZZ104W2iwE/L5MYklA92fI/JRXn2qfFDxdrEha78SanJnqq3Ton/AHypA7ntXMZPpS1+b4jOsxxTvWrSfzdvuWh+pYXIMrwcbUcPFfJN/e7suTa3qNw+6W/upW6bnmY/zNT2ninWrDH2XWL+3x0MNzIhX8jWXRivNWKrRfMpu/qerLC0JLlcFb0R6FoXx+8d+H9ixa/Pdxr/AMs70LMG+rMC361674M/bCSRo4PE2leUTwbywJZR7mNjnH0Y/Svl8AUte/guJc0wLThVbXaWq/Hb5HzeO4VyjHxaqUVF94qz/Df53P0e8K+MtG8aaeL3RtQivrc9SjfMh9Cp5B9iBW6OnWvza8M+K9W8G6rHqOjX8tjdIeWjPysP7rKeGHsa+yPgp8erH4mQLY3ypYa/EmXgB+ScDq6Z5+q9R7jmv2PIeLaGaNUK65Kj27P07PyPxDiHg7EZPF4ig/aUuvePr5ea+5Hmf7aH/IX8Lf8AXG4/9Cjr5t719Jftof8AIX8Lf9cbj/0KOvm3vX5Jxd/yOa/y/JH7NwX/AMiPD/8Ab3/pTCiiivjT7kK9g/ZV/wCSuW3/AF6zf0rx+vYP2Vf+SuW3/XrN/Svo+Hf+Rrh/8S/M+Y4l/wCRPif8D/I+3qKKK/qo/kMbmqWqXq6bptzdspdYI2kKjqQoJx+lXeMVkeLufDGrf9esv/oBrCtJwpykuiZpRip1IxezaPCf+Gz9J/6F29/7+p/jS/8ADZ+k/wDQvXv/AH9Svk+iv52lxnnCbSqL7l/kf01HgTJGk/Zv/wACf+Z9Yf8ADZ+k/wDQvXv/AH9Sj/hs/Sf+hevf+/qV8n0Uv9dM5/5+L7l/kV/qJkn/AD7f/gT/AMz650b9rrS9Y1ixsE0G7je6njgVzKhCl2C5P0zX0CDu2+4r84PA2f8AhNvD/wD2Ebf/ANGrX6Prwg+lfqHCOb4vNqVWeKldxatoluj8k40yXB5NXo08HGykm3q318x3tWbrWt6f4fsZb3UryGytIxl5Z3Cqv4n+VcZ8WfjFpPws0oPP/pepSg/Z7BGwz/7TH+FR6/kDXxf48+JGvfEfUjd6zeGRVYmK2T5Yogeyr/U5JwMmunPeKMNlF6UPfqdui9X+hycPcJYrO7Vpe5S/m6v0X67H0P44/a/02xaW28M6e2pSA4F3dExRfUJ95h9dteL+Iv2gvHfiRnEmuS2ULH/VWCiEL9GX5/zavOTzR0r8Wx3E2aY+T56riu0dF+Gv3n7tl/CWU5fFctJSl3lq/wAdF8kjSuvE2sX53XWrXtyTyfNuXfP5mpdP8Ya9pLq1lrOoWhXkCG5df5H9KyOvWjGOleDHFV1Pn53fvdn0ksHh3BwdNW7WVj9DvhXqdxrXw78PX15K093PZRvNI3V2KjJNdf1NcR8F+fhT4X/7B8P/AKCK7bpX9X4CTlhKUpO7cV+SP43x0VDFVYxVkpP82Oooor0DjGmkHOeaX2rz/wCJvxh0H4Y2eb+b7RfSLmGxgIMr+5/ur/tH0OMniuXE4mjhKbrVpKMVu2dGHw1bF1Y0aEHKT2SO9Zwi5JAHvXmHjP8AaJ8G+DGeFr/+1LxODb2GJSD7tkKPpnPtXyz8Q/jr4o+IckkM10dO0tuBYWjFUI/226v268ccAV53X5LmnHnK3Ty+Gn8z/Rf5n7LlHh25JVMynZ/yx/V/5L5n0H4m/bD1y9Zo9E0i206POPMuXM0hHqANqg/99V53rPx58e65u8/xHcwqeAtqFgx+KAH9a4CjrX51ieIc0xTvUry9E7L7lY/TcLw1lGDSVLDx9WuZ/e7mxceM/EF226fXdSmfOd0l5Ix/U/T8qo/2pff8/lx/39b/ABqriivGniq03eU2/me5DCUKatCCXyRq23ivWrPBg1m/hIGB5dzIuB6cGuj0r43eOtGx9n8T3zAf8/Lif/0YGrh6K3pY/F0X+7qyXo2jCrlmCxCtVoxl6xT/AEPd/Dv7XvinTnVdVsLLVoR1KBoJD+Iyv/jtew+D/wBqPwf4nKQXksuh3TcbbwDyyfZxlce7Yr4m79KXnNfU4LjDNMG0pT549pa/jufH4/gfKMYm6cPZy7xf6ar8j9MrS7gvoElgmSaJxuVkYMpB6EEdatDpX55eBfit4l+HU6vo9+6227L2c/zwP65XsT6rg+9fWPwn/aB0T4jhbKfGla5jBtJn+WX1MbfxfTr9QM1+tZNxZg80apT9yo+j2foz8bzvg/H5OnVj79NdVuvVdPXVHr1FIDkUtfcHwgUUUUAFFFFAGXr2rJoWi32pOhljtIHnZF6sFUtgfXFeBn9s3Scj/inr3H/XVK9r+IoH/CB+Ie//ABL5/wD0W1fnN71+YcXZ5jcpqUo4WSSkm3ontbufqnBXD+AzqnWljItuLVtWt79j6w/4bP0n/oXr3/v6lH/DZ2k/9C9e/wDf1K+T6K/PP9dM5/5+L7l/kfpn+omSf8+3/wCBP/M+rh+2bpIz/wAU9e4/66pV/wAP/ta6X4g17TtMTQruGS9uY7ZZGkQhC7hQSPbNfIWcEe9dH8NePiN4V/7Ctof/ACMldmE4wzatiKdOc1ZtLZd/Q4MdwTk1DC1asKbuotr3n0Xqfoup3DPqKX7v4VBLNHbwmWR1RFXcWY4AA7k18s/Gf9p2e5ln0XwfOYbZSUl1RfvP6iP0H+11PbHU/tWaZxhspo+2xD32S3Z+FZRk2Lzmv7HCx23b2S83+m57d4/+Nnhf4dKY7+98+/xkWVqN8p+ozhf+BEV8++Lf2u/Eepu8ehWdvo8HQSyfv5frzhR9Np+teDzTyXEryyu0krkszucsSe5NNr8QzLjPMcY3Gg/Zw7Lf5v8AysfvmVcC5bgYqWJXtZ93t8l/nc6zV/iv4y1yQveeJNRbd1SOdol/74TC/pWBLreozvvl1C5kcjG55mJ/nVLJ9KOfXFfGVMbiaz5qlRt+bZ91SwGFoLlo0oxXkkvyNG38R6ta48jU72Ha2791cOvPrwa3tJ+MHjXRWU23ibUcDos8xmUfg+4VyHSk69qdLHYqi706kl6Nk1cuwddWq0YyXmk/zPc/DP7XPizSnRdWtrTWYB94keTKf+BL8v8A45XungD9ovwp46eK1Nw2k6jJ8otb3Ch29Ef7rew4J9K+GeooxivrMv4xzLBySqS9pHs9/v3+8+NzLgbKsdFulH2U+8dvu2+6x+nYIYAggj1o9q+OPgr+0dfeFLiHR/Ek8l9orkIlzIS8tr6ZPVl9uo7elfXtldw6jaxXNvIs0EqiSORCCGUjIII6gg/rX7jk+dYbOaPtKLs1unuv+B5n4FneR4rI6/ssQrp7SWz/AOD3Rdooor6A+eCiiigCN32KT6DJr5z/AOGztJ/6F69/7+pX0VNxE/HY5r8yARX5vxhnWMyj2H1SVua99E9rW/M/TeCciwOdPELGRb5OW2rW977eiPq//hs/Sf8AoXrz/v6lH/DZ+k/9C9e/9/Ur5Por82/10zn/AJ+L7l/kfqf+omSf8+3/AOBP/M+sP+Gz9J/6F69/7+pTf+GztJ/6F69/7/LXyjRR/rpnP/Pxfcv8g/1EyT/n2/8AwJ/5n6M+AvFsXjrwnY67DC9tFdqzCJyNwwxXkj6V0S+leb/s7/8AJHvDf/XKT/0Y1eknrX9AZfWniMHSqzfvSim/VpNn83ZjRhh8bWo017sZSS9E2kOooor0TgCiiigBp7Ug+bPNLx0rgPib8YND+GVjuv5vPvZFzDYwEGST39l/2j6cZPFcuIxNHCU3VryUYrds6MPhq2Lqxo0IuUnskd48ixrliAB6mvK/Gv7R3g7wa8kC3v8Aa16pwbfT8SYPu2do9+c+1fLvxH+OXib4jO8Nxcmw0sn5bC1YqhH+2er/AI8egFeeY96/I8148abp5fHT+Z/ov8z9myjw75kquZzs/wCWP6v/AC+89+8Sftg+IL12XRdKs9LizgPOzTv9f4VH5GvO9W+OXjvWt32jxLeID2tisGP++AtcLRX53iOIMzxTvUry9E7L7lofpuE4aynBq1LDx9WuZ/e7mtc+LtduyTPreozlhgmS6kbP5n61T/tW+/5+7j/v6f8AGquKPwrx5YmtN3lNv5nuRwtCmrRgl8kbFv4y1+ybdBrupW7ZHMd3IvTp0aum0j48+PdFAEHiS6lUfw3QWfI+rgmuB/GiumlmWLou9OrJejZyVcqwGIVqtGMvWKf6H0D4b/bE12zKprekWmox/wDPS2doWA9TncCfoBXs3g39o7wb4w2RG/OkXj8CDUAI8n2fJQ+3Ofavhiivq8DxnmeEaVRqpHs9/vX6nx2YcC5TjE3Ri6cu6en3P9LH6cRTJMoZGVlPcHrUlfAfw7+OHif4dSRRWl2b3TAcNp92S0YH+weqH6cc8g19c/DH4z6D8T7X/Q3NpqSLmawmIEi+pH95fce2QK/XMm4oweb2gnyT/lfX0fU/GM74Ux+S3qSXPT/mXT1XT8vM9Fooor7I+LCiiigAooooAKKKKACiiigAooooAKKKKACiiigAooooAKKKKAE7mvnH9s7/AJF7w9/19v8A+gV9HdzXzj+2d/yL3h7/AK+3/wDQK+T4q/5E9f0X5o+v4R/5HmG9f0Z8oUUUV/Lx/Wh7B+yr/wAlctv+vSb+Qr7dHSviL9lX/krlt/16TfyFfbo6V/Q/An/Iq/7ef5I/mfxB/wCRx/27H82LRRRX6MfmgUUUUAFFFFABRRRQAUUUUAFeWftO/wDJFNf/AN63/wDSiOvU68s/ad/5Ipr/APvW/wD6UR142c/8i3Ef4Jfkz2cl/wCRnhv+vkP/AEpHwpRRRX8ln9khRRRQMM4FfSf7FpzqvinI6w2//oUlfNgwa7P4bfFfWPhZPfS6RDZzNdqiv9rR2AC5IxtZf7xr6XIMbRy7MqeJr/DG97a7po+W4lwVbM8qq4XDq85WtfTZpn6E49qMe1fGv/DX/jb/AJ89G/8AAeX/AOO0f8Nf+Nv+fPRv/AeX/wCO1+0/675R/M/uPwb/AFEzv/n2v/AkfZWPajHtXxr/AMNf+Nv+fPRv/AeX/wCO0f8ADX/jb/nz0b/wHl/+O0f675R/M/uD/UTO/wDn2v8AwJH2Vj2ox7V8a/8ADX/jb/nz0b/wHl/+O0f8Nf8Ajb/nz0b/AMB5f/jtH+u+UfzP7g/1Ezv/AJ9r/wACR9lY9qMe1fGv/DX/AI2/589G/wDAeX/47R/w1/42/wCfPRv/AAHl/wDjtH+u+UfzP7g/1Ezv/n2v/AkfZWPamyD923HY18b/APDX/jb/AJ89G/8AAeX/AOO0jftfeNWUg2ejYPH/AB7y/wDx2k+NsoatzP7hrgTO/wDn2v8AwJHkPin/AJGTVv8Ar7m/9DNZlTX12+oXtxdSgLJPI0rBeACxJOPzqGv57ryU6kprq2f0vh4OFKEH0SCiiiuY6g7113wi/wCSn+GP+whD/wChCuR7113wi/5Kf4Y/7CEP/oQr1Mt/32j/AIo/mjyM2/3DEf4Jfkz9D1+6PpS0i/dH0pa/rhbH8ZlLULOLUrK4tJ0EkE8bRurdGBGCPxBNfnR428MzeDvFeq6LPnfZ3DRqWH306o34qQfxr9Iq+S/2wPBn2LXtM8SQpiK8T7NOwHAkTlCfcrkf8Br8244y/wCs4GOKivepvX0e/wCNj9Q8P8y+q5i8JN+7VWn+Jar8LnzvRRRX8+H9JhRRRQB77+yB4s/s7xfqOhSNiLUIBNGD/wA9Y+w+qsSf9yvr/wClfnB4G8Sv4O8YaRrKMw+yXCO+3q0ecOv4qWH41+i9tOl1BFKjB0dQwYHIIPIIr+guBcd7fAPDSetN/g9V+Nz+bPEHAfVsyjiorSqvxWj/AAsWqKKK/Sz8vCiiigBOua8w/aJ8Vf8ACK/CvVmR/LubxRZQ4PJL8Nj3CBj+FenV8mftieKxea7pHh+JjstImupgp4LudqA+4Ck/8Cr5fiTHfUMsq1U/easvV6fgtT6jhjAf2jm1Gk17qd36LX8dvmfO1FFFfy0f10FFFFAx9tbSXlxFDChlmlYRoijJZicAD6nFfor8PvCyeC/Bek6LHtJtIFV2UcM55dvxYsfxr49/Zp8Hf8JV8TbOeVN1npgN3Ie28cRj67iG/wCAGvuVeM1+58BZfyUamNmtZOy9Fv8Ae/yP598RMy9riKeAg9IK79Xt9y/MfSYoJxVa6uY7O3knmdY4o1Ls7nAAHJJPYCv1hyUVdn48lzOyOa+IfxA034ceG7jVtQfIX5YYFPzzSEfKi/X17AE18JePPH2q/ETxBLquqzbmbiKFP9XCnZFH+c9TW/8AGz4oz/E7xdLPG7rpFqTFZQnpt7yEf3mwD7DA7V59/Kv534p4hnmdd4ei/wB1F/e+7/Q/pfhDhmGU4dYrER/fTX/gKfReff7gooor88P0wKKKKACiilHPbk9qai3siXJR3YlFSzWs1sR50UkRboHUrn86iq5QlHdExnCWzCrGnajc6RfwXlnNJbXUDiSOaM4ZGHQiq9FVCcqclODs0TOEakXCaumenfGD4np8T9E8KXcu2PVLWKeK8iXgB8x4YezDJA7cjtXmI4GKCeKD09668bi6mOrOvWd5O133skrnFgMDRy6gsPQVoJuy7XbdvRX0CiiivOPTCvYP2Vf+SuW3/XrN/SvH69g/ZV/5K5bf9es39K+j4d/5GuH/AMS/M+Y4l/5E+J/wP8j7eooor+qj+Qxp7Vk+Lv8AkV9W/wCvWX/0A1rHtWT4u/5FfVv+vWX/ANANc2J/gy9Gb4f+ND1X5n5s0UUV/HsviZ/bMPhQUUUVJZt+Bh/xW3h/1Oo2/wD6NWvuX4rfEq0+GHhGTUpgJbuTEVrbk8yyEcf8BHUn0HqRXwx4JOzxpoLemoW5/wDIi11Xxz+IsnxD8cXM0chbTLPNvZoD8u0H5n/4ERn6BR2r9DyTOf7HyvESh/Em0o/dq/kfmHEGR/23nOHhP+HGLcvv0Xz/ACucb4l8Rah4t1q61XVJ2uL25bdJIeAOwAHYAYAHsKzQQelLjI5oAA6V8LVqyrSc5u7erZ+j0qUKEFTpq0VoktkgooormOgKKKKa3RL2Z+g3wW/5JT4W/wCvCH/0EV2w71xPwW/5JT4W/wCvCH/0EV2w4zX9eZf/ALnS/wAK/JH8WZh/vlb/ABS/NgMY9KQ/hR615x8bPirB8LvCzTpsl1e6zHZwHnc/dyP7q5BP1A71pisVTwVGWIrO0Yq7M8LhauNrww9CN5SdkjB+O3x5t/hxbHStL23PiGaPIB5S2U9Hb1Pov4njGfjTWNXvNd1G4v8AUbmW7u523yzSNlmP+eB6YFM1LUrnWNQuL29ma4u55DJLM5yzMeSTVc471/NeeZ9XzivzS0pr4Y/q+7P6n4e4dw+R4dJK9R/FLr6Lsgooor5I+yCiiigAooqVbWZoTKsLmEdZAp2/nWkac3sjKVSEd2RUUUVDTW6LUk9mFFFFIoKfHI8EqSRuySKQyspwQR0INMoq4ycXdESipKzPqj4BftENrE1v4c8U3A+2khLTUHOPO9Ec/wB70b+LoefvfSYPevzEBx0r7F/Zu+M7eNtMPh/V5t2tWUYMczn5rqIcbvdl4z68H1r9v4S4nliWsBjZXl9mT6+T8+x+AcZ8JxwaeY4GNofaiunmvLuunpt7zRSUtfrZ+PBRRRQBzfxG/wCRD8Rf9g+f/wBFtX5y1+jXxG/5EPxF/wBg+f8A9FtX5y1+IeIP8Wh6P9D948Nf4WJ9Y/kwooor8hP2sK6P4bHb8RPCxPQara/+jUrnKltLybT7qG5t5WhuIXWSORTgq6nKsPcED8q7MLUVGtCq9otP7mcOMovEYepRjvJNfej6D/aV+Nr6rdS+E9DuCtlCdl/PEeZmHWMH+6P4vUjHQc/O45pSxYkkkk88nk0ld+aZnXzXEyr1n6Lol2R52T5Th8mwscNQXq+rfVsKKKK8Q94KKKKAvfYKKKKBhRRRQAd6+mP2UfivJ5p8GalMWQhpNOdj0xlnj/LLD6N7V8zk4q5o+r3OgatZ6jaP5dzaSrNGfRlOR+HH86+gyTM6mVY2GIhts13XU+bz/KqecYGeGktd4vtJbf5PyP0v6mjbWN4V1+HxP4b07V7cYhvLdJwD1G5QcH3HQ/StnOa/qmnONSCnB3T1R/IU4SpzcJKzTs/VDqWiitCSKX/Uyf7pr8xq/TmT/Uyf7pr8xq/GfETbDf8Ab3/tp+3eGfxYv/tz/wBuCiiivxg/dQooooEfen7O/wDyRzw5/wBcpP8A0Y1ekjpXm37O/wDyRzw5/wBcpP8A0Y1ekjpX9bZT/wAi/D/4I/kj+NM4/wCRlif8cv8A0pi0UUV655A3vmg0gGcn1rz/AOMPxOtvhh4Vkv22zahNmKztyfvvjqe+1ep/AdSK5cTiaeEoyrVXaMVds6MNh6uMrQoUY3lJ2SOf+OfxztvhnY/YLEJeeIZ0zHGT8sCnOHf+i98Ht1+MNY1m+1/Up9Q1G5ku7udt0kshyzH/AA9B2xSaxq95r2p3Oo6hO1zd3Ll5JX6sx/z0HTA9KqdBiv5qz7Pq+cV7vSmto/q+7P6n4d4doZHQVveqv4pfouyQUUUV8ifaBRRRQAUUVKbWZYRKYpBCejlTtP41pGE3sjKVSC3ZFRRRUNNbmiaewUUUUhhVnTNUu9Gv4byyuJLW6hbdHNEcMp9jVaitoTlTkpwdmjGcI1IuE1dM+2fgT8crb4k2K6bqRS38Q265dAcLcKP409/Ve3UcdPYSRj1r80NH1i80DVbXUbCdre8tpBJFIp5DD+nrn1Nfffwm+Idr8SvCFrqsW2O5H7q6gBz5Uo+8PoeCPYiv6B4T4i/tOn9VxL/eRW/dd/VdT+beMeGVlFVYvCr91N7fyvt6Pp9x24paSlr9GPzQKKKKACiiigAooooAKKKKACiiigAooooAKKKKACiiigBO5r5x/bO/5F7w9/19v/6BX0d3NfOP7Z3/ACL3h7/r7f8A9Ar5Pir/AJE9f0X5o+v4R/5HmG9f0Z8oUUUV/Lx/Wh7B+yr/AMlctv8Ar0m/kK+3R0r4i/ZV/wCSuW3/AF6TfyFfbo6V/Q/An/Iq/wC3n+SP5n8Qf+Rx/wBux/Ni0UUV+jH5oFFFFABRRRQAUUUUAFFFFABXln7Tv/JFNf8A963/APSiOvU68s/ad/5Ipr/+9b/+lEdeNnP/ACLcR/gl+TPZyX/kZ4b/AK+Q/wDSkfClFFFfyWf2SFFFFAwooooAKKKKACiiigAooooAKKKKACiiigAooooAKKKKADvXXfCL/kp/hj/sIQ/+hCuR7113wi/5Kf4Y/wCwhD/6EK9TLf8AfaP+KP5o8jNv9wxH+CX5M/Q9fuj6UtIv3R9KWv64Wx/GYxhk5rgfjd4M/wCE4+HGrWESeZdpH9otwBz5ifMAP94Ar/wKvQMGmsoYEHpXLisPDFUJ0J7STT+Z04XETwleGIpv3otNfJn5iUV3fxv8Hf8ACEfEnV7FF220z/arfAwNknOB7A7l/wCA1wnYV/JeLw0sHXnh57xbR/ZWBxcMdhqeJp7TSf3oKKKK4T0A6190/s4+LR4r+Fulhn3XOng2M3sUxs/8dKfrXwsOK+gf2QfFv9neKdS0GV/3WoQieIE/8tE6gfVWz/wAV9/wZjvqmZxpyfu1Fb57r8dD8346y/65lTqxXvUnzL02f+fyPr2ikpa/o4/mQKKKKAI3fYrE9hmvzt+J3ik+NPH2tavv3xT3DLER08tfkT/x1R+Zr7T+Ofio+EPhjrV7HJ5dzJEbaEg875PkBHuAS3/Aa+BOgr8X4/x93SwUXtdv8l+p+4eG+X/xsfJdor83+gUUUV+NH7mA+8T2oxgk0h6gVpeGdCuPE/iDT9ItlJmvJ0hUgZC7jgsfYDJP0ropU5VpqnFXb0Rz1qsaFOVWbskrv0R9cfsoeDToHgF9XmQLc6vKZASMHykyqD897fRhXudZ+j6Vb6JpVpp9ogjtbWFIYk9FVQAPyFXsV/WOWYOOAwdPDR+ykvn1f3n8b5pjpZjjauLn9tt+i6L5KyFyc+1eC/tX/EJvD/hWHw9aS7LzVs+btPKQL97/AL6OF+m6vembapOeMZr8/fjX4wbxt8SdYvg++2ik+y24B48tPlBHsTub/gRr5jjDM3l+XOEH79T3V6dX92nzPq+CcqWZZmp1FeFP3n69F9+vyOGooor+bT+pAooooGJzn2rsfhx8Ktc+JupeRpdvstYyPPvZgRFEPTP8Teij9BzUXwy+H178SvFdtpNtmKH/AFlxcYyIYh95vryAB6kV97+F/DGneDtFttL0u2W1soFwFXue7E9yepNfonDPDTzaTxGIuqUXbzk+y8u7PzPizipZNFYbDWdaSv5RXd92+i+bPNPBP7MHhDwxEkmowHX77HzSXn+qz3xGPlx/vbvrXqenaDpujRCKxsbaziAwEghVB+QA9q0Tk9KPav3bC5dhMFFQoUlH0WvzZ/PWLzLGY+bniaspPzenyWyInt4pEKtGrKRggrkGuN8S/Brwd4sWT7foNp5rdZoEEUn/AH0uCfxruD0pCvHBxXRWwtDER5asFJdmkzlo4qvhpc9Cbi+6bX5Hxv8AFT9l7U/CUE2p+HpJdY0xOXtyo+0Rr68cOB7AHnpgZrwzODX6dMuQQRkV8m/tPfBmHQXPizRbcR2cz7b6BBhY5GPEgHYMTg+5Hqa/H+J+E6eGpyxuBVor4o9vNfqj9t4T4yqYmrHAZi7uWkZba9n69GfO9FFFfjp+3BRRRQAV7B+yr/yVy2/69Zv6V4/XsH7Kv/JXLb/r1m/pX0fDv/I1w/8AiX5nzHEv/InxP+B/kfb1FFFf1UfyGNPasnxd/wAivq3/AF6y/wDoBrWPasnxd/yK+rf9esv/AKAa5sT/AAJejN8P/Gh6r8z82aKKK/j2XxM/tmHwoKKKKksFZlIZSVYHIYHpRRRTuTZCDJHp7UpyB60oDOQAMknGAMkmvePhd+yxqXiWOHUPEssmk2DgMlrHj7Q4/wBrIwg/M+wr2MuyvFZpU9nhYXfXsvVni5nm+Dyil7XFzS7Lq/JI8GzWjY+G9W1RA9npV7doRndBbu4x+A9x+dfevhb4QeEfByp/Zuh2ySrj9/Mnmy5/3myR+HFdoIlA4UD8K/SsL4fScb4muk+0Vf8AF/5H5XivEmKlbC4e67ydvwSf5n5w/wDCDeJP+he1X/wCl/8Aiay7zS7zTiBd2k9sT0E0ZTP5/jX6ZCJB/CPyqOS3imUq8asDwQVyDXZPw+pfYxDT81f9UcUPEmv/AMvMMmvKTX6M5D4LZHwq8Kgj/mHw/wDoArtehNQ29vHawpFEixxoNqoowAPQCph1r9Vw1L2FGFJu/KkvuPyDEVfb1p1Urczb+93Kl5eQ2FpNdXEixQRI0kjtwFAGST9BX5//ABY+IM/xI8aXmqMzfZAfKtIj/wAs4gfl49Tyx9z7V9MftW+OW8OeBE0a3cJd6u5jbHUQrgyH8cqv0Y18bCvxrjvNnOrHL6b0jrL1ey+4/cPDzJ1GlLM6q95+7H0W7+b0+QUUUV+QH7YFFFOjjeaVI40LuxCqqjJJPQAVcU5OyJlJRV2WdJ0e817UoLDTraS8vJ22RQxLlmP/ANbnJ7YOa+mvhx+yRaQww3ni+drmc/M2n2z7Yx7O45Y/7uB7mu6+AvwZg+HGiJe30KP4gu0BnkPJhU8+Up9uMkdT7AV66K/deHuEKFGlHE4+PNN68r2XqurP544k41xGIqywuXT5aa0clvL0fRehzeh/D3w34aUDTNDsbPH8ccChj9TjJ/E10PlJjhV/Kn/jRX6bToUqS5acUl5Kx+VVK1SrLmqSbfdu5ha14O0PxFGU1PSbO+RhyJ4Fb9SK8f8AH/7J2gazHJceHJX0S8xkRFjJbufcHLL9QcD0r3zGKXk9q8/GZVgsfFxxFJPztr8melgc3x+XTU8NVcbdL6fNbP7j83fF3g/VvA2sy6ZrNq1tcLyO6OnZkboynB59iOtYp6cda/Qf4n/DfTfid4bm029URzrlra7VcvC/Yj2PQjuPwNfBHiLQLzwvrl5pOoReRe2khjkTORnsQe4IwQfQivwHiPh6eTVVKGtOWz7eTP6N4W4mhntFwqLlrR3XRruv1XQz6KKK+IPvwJxWj4b8Q3nhTXrPV9OlMV5aSCSNux9VPqCCQR6E1neopB8q810UqkqM1ODs1qmc9alGvTdKorxejXdM/RzwR4stfHHhbT9btCPJu4w+3qUboyn3DAj8K6HNfKn7IHjpob/UvCtxITFMv2u1BPAYYDqPqNpx7NX1Wp5Nf1NkWYrNMBTxH2tn6rf/ADP5Ez/LHlGYVML9lax9Ht/k/NDqKKK98+fOb+I3/Ih+Iv8AsHz/APotq/OWv0a+I3/Ih+Iv+wfP/wCi2r85a/EPEH+LQ9H+h+8eGv8ACxPrH8mFFFFfkJ+1hRRRQAdBW94L8C634/1YWGi2bXEoAMkhO2OJf7zt0A4PuccA1T8N+HrzxZr9hpNgnmXV3KI0B6DPVj7AZJ9ga+/Phz8P9N+HPhy30zToxkANPORh5nxyzf0HYcV91w1w9LOajnUdqcd31b7I/PuKuJ45FSVOilKtPZPZLu/0XU8i8IfsfaTZpFL4h1KfUp+rQ2v7qIe2cFm+uV+lej2P7P8A4B0+MLH4btZMdDcbpfz3k16JSHP/ANev3PC5DluEio0qEfVq7+9n8+4viDNMZJyq4iXonZfcrI4K6+BPgO8UrJ4ZsVGMfukMZ/NSK848afsiaJqEDy+HLybSrjqsM7GaE+3PzL9cn6V9CkH1oAxVYnIstxUHCpRj6pJP71qThc+zPBzU6NeXo22vud0fm34t8Iap4H1ubS9XtmtrqLn1WRT0ZD0YHn8iOorHr7w+Onwwg+I3g2dI4UOsWatNZS4+bcOSmfRgMfXB7V8HkYYgggjqD2r8B4jyOWS4nki705axf6PzR/R3C3ECz3Cuc1apDSS/JryYUUUV8cfbhRRRQB9nfsm+ITq/wzbT3Pz6ZdPCATklWxIp/NyPwr27FfK37GWp+XqXiWwLZDxQTKvptLqf5rX1SDX9Q8L4h4nKKMpbpW+52X4H8k8WYZYXOcRTjs3f70m/xbHUUUV9YfJEUn+pk/3TX5jV+nMn+pk/3TX5jV+M+Im2G/7e/wDbT9u8M/ixf/bn/twUUUV+MH7qFFFFAj70/Z3/AOSOeHP+uUn/AKMavSR0rzb9nf8A5I54c/65Sf8Aoxq9JHSv62yn/kX4f/BH8kfxpnH/ACMsT/jl/wClMWiiivXPIK00yW8TyyEKiDLMTgAepr4H+NXxGk+JHja5vY3b+zLcmCzjOQPLB+/j1Y8/TA7V9N/tPeOT4T+HkthbvsvdXY2q4PIixmRv++fl/wCBCvievxbjvNm5Ry+m9FrL16L9T9y8PMnXLPM6q1+GP6v9PvCiiivxs/cQooooSu7Cbtqyex0+41W+gtLOCW5uZmEcUMS7ndj0AAr6a+Gn7JVukUN94xlaWUgN/Zls+1V9nkHLH2XH1NdX+zr8F4vBOjRa3qtuDr94m4LIObWM9FHoxH3vy9c+39a/dOHOEaMKUcVj480nqovZLzXVn8+8T8aV61aWEy2fLCOjkt2/J9F5rf0Od8P+AfD3hZAul6NZ2WP4ooVDH3LYyT7k10HlIf8Almv5U4ilr9Rp0KVKPLCKS7JWPySdWpVk5VJNvu3dnM6/8O/DPihGXVdEsrwkffeFd4+jAZH4GvB/iX+yVD5Ml74OmaOUAsdNuX3K3skh5B9mz9RX09SYzXkY/JMBmUHGvTV+6Vmvmezl2e5hlc1PD1XZdG7p/L+mfmVe2c+nXc1tdQyW9xA5jkilXayMOCCD0IqHHOe1fWv7Ufwmg1fRZfFmmwBNRsxm7CL/AK6Icbj7oOc/3QfQV8lA/nX8655lFXJsU8PJ3W8X3X+Z/TvD+d0s9waxEFaS0kuz/wAuqCiiivmz6gK9i/Zh8ft4S8fpps8m3T9YxbuGPCyjPlt+JJX/AIEPSvHcc1JbXMtlcw3EDlJonEiOvVWByD+YFevlmNnl+Lp4mG8X966r5o8bNsDTzLBVMLU2kvufR/Jn6b9TQBisPwZ4hTxT4U0nVkAUXdskxX+6SoJH4Hj8K3Otf1hSqKrBVI7NXXzP44qU3SnKnNWadn6ofRRRWxAUUUUAFFFFABRRRQAUUUUAFFFFABRRRQAUUUUAJ3NfOP7Z3/IveHv+vt//AECvo7ua+cf2zv8AkXvD3/X2/wD6BXyfFX/Inr+i/NH1/CP/ACPMN6/oz5Qooor+Xj+tD2D9lX/krlt/16TfyFfbo6V8Rfsq/wDJXLb/AK9Jv5Cvt0dK/ofgT/kVf9vP8kfzP4g/8jj/ALdj+bFooor9GPzQKKKKACiiigAooooAKKKKACvLP2nf+SKa/wD71v8A+lEdep15Z+07/wAkU1//AHrf/wBKI68bOf8AkW4j/BL8mezkv/Izw3/XyH/pSPhSiiiv5LP7JCiiigYUUUUAFFFFAgooooAKKKKACiiigAooooAKKKKBhRRRQAd6674Rf8lP8Mf9hCH/ANCFcj3rrvhF/wAlP8Mf9hCH/wBCFeplv++0f8UfzR5Gbf7hiP8ABL8mfoev3R9KWkX7o+lLX9cLY/jMKKKKYHzj+2B4N+26DpviSBMyWUn2e4IH/LN/uk/R8D/gVfJ/fFfo9408NweMPCuqaNccR3cDRbiM7WI+VvqDg/hX50X1jNpd9c2dwpS5glaGRD/CynBH4EGvwLjrLvYYyOKitJrX1X/AP6I8Pcy+sYGeCm/epvT/AAv/ACd/wIKKKK/Lz9bDrW74D8Sv4P8AGOkayjFRaXCSOF6mPOHX8VLD8aws4NHWuqhVlh6sasHZxaa+Ry4ijDEUpUZq8ZJp+j0P01t5kuoY5UYOrqGUryCD0NTEnNeYfs6+Lf8AhK/hbpZeTfc2INlNk5OUwFz7lSp/GvUK/rXBYmOMw1PEQ2kk/vR/GWNws8HiamGnvBtfcx1FFNZtqk+gru2OM+Wf2yfFivPonh2JzlA17OoPrlI/5SfmK+acZx7V2nxl8Vnxj8Stb1APugE5t4RnI2R/IpH12lvxNcWBheK/ljiHG/X8yq1k9L2XotP+Cf1vwxgP7OymjRatK136vX8L2CiiivmT6wCMivef2RvBx1fxjea9KmYNMi2Rkj/lrJkcfRQ3/fQrwbOBivu39njwd/wh/wAMdMWRNl5ej7bP67nwVB+ihR+Fff8ABmX/AFzMo1JL3aevz6f5/I/OOOcy+o5U6MX71V8q9Ov4afM9Rooor+jj+Yzjviv4kPhL4da/qiv5csVqwib0kb5UP/fTLX55V9jftd60bD4c21ihA+3XqIwz1VQzk/8AfSr+dfHPevwHjzEurj4UFtCP4v8ApH9EeHWEVPL6mIe85fglp+Nwooor8wP1sKFGBikI3YNaPh7SH8Qa9pulxkq95cR24YDpvYLn8M/pW9KEqs1Tju9DnrVI0acqknotX8j7C/Zd8Bp4X+H8WqzRhb7WMXBYjkRf8sx9CCW/4HXtWOTVbT7SKwsre1gQJDEioiDoFAwB+Qqz0r+tMuwcMBhKeHhtFJfPq/mfxrmWNnmGLqYqpvJt+i6L5LQdRRRXpHnBRRRQAnesnX9FtvEOj3mnXsYktrmJoZEPdWGD+PpWsDmjms5wU4uEldMcZShJSi7NH5reKvD8/hXxLqWj3OfOs53iLEY3gHhh7EYI+tZeORXuH7W/h1dK+ItvqUabU1K1Us2OskZ2n/x3ZXh46mv5RzfB/UMfVw3RN29N1+B/YeR47+0cuo4rq4q/rs/xuFFFFeIe+Fewfsq/8lctv+vWb+leP17B+yr/AMlctv8Ar1m/pX0fDv8AyNcP/iX5nzHEv/InxP8Agf5H29RRRX9VH8hjT2rJ8Xf8ivq3/XrL/wCgGtY9qyfF3/Ir6t/16y/+gGubE/wJejN8P/Gh6r8z82aKKK/j2XxM/tmHwoKKKKksD1oo612Xwg8Dn4g+PtN0p1Y2gYz3JHaJOWHtnhfqwrtwuGni60KFJXlJpL5nDjMVTwWHniartGCbfyPb/wBmb4Iwra23i/XbfzJ5MPp1u44Re0pB7n+H0GD1Ix9NAAAVDBAltCkcaqiKAoVRgADoAKmHXrX9TZTltHKsLGhSW276t9Wz+Qs3zSvnGLliaz32XRLokPooor2jxwooooAQCilqvczJDbySMwVVUsSegA61MpcquNK7sfEP7TviY+Ifipe26vuttNjS1j29N2Nzn67mI/4CK8nzx9av6/qja5rmo6k+d13cS3DbvV2Lf1qhX8l5ninjcZVrvrJv5dD+ycowawGAo4dfZivvtr971CiiivIPZDHJNeyfsveA18WePhqdzGJLLR1WYg9DMTiMfhhm+qivGxyK+0v2UfDS6P8ADKPUGXE2pzyTNxztU7FH0+Un/gVfb8I4BY7M4KavGHvP5bfjY+B41zCWX5RPkdpT91fPf8Ez2sDApaKK/pY/loKKKKACiiigBvevl/8Aa+8CKF07xXbJhg32S72jqCCUY/TDLn3Udq+nzXHfFzw5/wAJX8Ode03Z5kklszxD/pog3J/48or5/PsDHMcuq0WtbXXqtUfQ8P5hLLMyo107K9n6PR/5n560UUV/KTVnY/sFO6uFFFFAzofh14nbwd440XVwxVbW5UyEf88z8rj8VZvzr9GIXEkasCCCB+NfmNX6F/CPWz4h+G3h6+di0r2cayMT1dRtY/mpr9n8P8W37bCPykvyf6H4V4k4NJ0MYlrrF/mv1Ozooor9mPxE5v4jf8iH4i/7B8//AKLavzlr9GviN/yIfiL/ALB8/wD6Lavzlr8Q8Qf4tD0f6H7x4a/wsT6x/JhRRRX5CftYUUUUAfRn7HfhFbvWtX8RTLkWqLawE8jc/wAzke4AUf8AAjX1gBXj37LOkDTfhLZThAsl7PLO/ud+wE/8BQV7CDX9R8M4RYPKqMUtZLmfz1P5H4qxksbnFebekXyr0jp+d38x1FFFfVHygUUUUARuOCPUV+f/AMcfDY8LfFLXrJFKwvP9pj7AiQB8D2BYj8K/QLuK+Nf2vbAW/wASLK5XgT2CZ46sruM/ltH4V+b8dYdVctVXrCS+56M/TPD7EujmzpX0nF/erNfr954bRRRX89H9LhRRRQB7h+yHcmL4m3kOfkl02TgDqRJGf5Z/OvswV8UfsnSiP4rqDnL2Mq/jlD/Q19rk9BX9GcDyvlKXZs/mHj2PLnUn3jH/ACHUUg6UtfoJ+dEUn+pk/wB01+Y1fpzJ/qZP901+Y1fjPiJthv8At7/20/bvDP4sX/25/wC3BRRRX4wfuoUUUUCPvT9nf/kjnhz/AK5Sf+jGr0kdK82/Z3/5I54c/wCuUn/oxq9JHSv62yn/AJF+H/wR/JH8aZx/yMsT/jl/6UxaSlqOZwkTsSAADya9ZuyueStT4q/ar8UHW/iW2no+bfSoFhx1G9xvc/kyA/7teNDqa1vF2tHxD4p1fU2Jb7XdSzAnsGYkD8AR+VZNfybm+KeNx1au+snb06fgf2JkmDWAy6jh0toq/r1/G4UUUV4p7wDp716h+zp4CHjb4h2zXEe/T9OH2ycEcMwI8tT9WwceimvLjxzX2N+yL4YGl+ArnWGX95qlwxDf9M48oo/Bt/519lwrgFmGZwjNXjHV/Lb8bHwvGOYyy3KakoO0p+6vnv8Ahc94UbQB6UtFFf03sfysFFFFABRRRQBTvLWK9tZreVFkhlQo6sMggjBB+oNfnL4y0BvCnirVtJbJFlcvEpPVlDHa34jB/Gv0jI3CuE134K+DPEurXOpalokV1e3BBllMrjcQABwGA6AflXw/E2QTzunTVFpTi3q77PfY+64U4ip5BWqOvGUoTS0Vt09N2ulz8/6K+8/+Gd/h9/0LkP8A39k/+Ko/4Z3+H3/QuQ/9/ZP/AIqvzz/iH+P/AOfkfx/yP03/AIiRl3/Pmf3R/wAz4Mor7z/4Z3+H3/QuQ/8Af2T/AOKpf+Gdvh7/ANC3D/39k/8AiqP9QMw/5+R/H/IP+IkZd/z5n90f8zK/Zf1X+0fhFpsTPvktZZoCfpIWH5BgK9cIzz+lYfhTwjpHgnTTYaLZixtS5kMaszfMcAn5iT2Fbme/Wv2nLqFTC4SlQqtOUUk2ttEfhOZYini8ZVxFJNRnJtJ76u4+iiivSPOCiiigAooooAKKKKACiiigAooooAKKKKACiiigBO5r5x/bO/5F7w9/19v/AOgV9HdzXzj+2d/yL3h7/r7f/wBAr5Pir/kT1/Rfmj6/hH/keYb1/RnyhRRRX8vH9aHsH7Kv/JXLb/r0m/kK+3R0r4i/ZV/5K5bf9ek38hX26Olf0PwJ/wAir/t5/kj+Z/EH/kcf9ux/Ni0UUV+jH5oFFFFABRRRQAUUUUAFFFFABXln7Tv/ACRTX/8Aet//AEojr1OvLP2nf+SKa/8A71v/AOlEdeNnP/ItxH+CX5M9nJf+Rnhv+vkP/SkfClFFFfyWf2SFFFFAwHzZOa9w/Ze8A6D49v8AxBHrunpfrbxwtEGZl2Fi+fukdcD8q8Pr6S/YuP8AxNfFP/XG3/8AQpK+u4WpU62bUadWKlF30autn3Pi+Lq1XD5LXqUpOMly2admtV1R7F/wzt8Pf+hbh/7/AEn/AMVR/wAM7fD3/oXIf+/sn/xVek4FGBX9E/2Tl/8A0Dw/8BX+R/M/9sZl/wBBM/8AwKX+Z5t/wzt8Pf8AoXIf+/sn/wAVR/wzt8Pf+hch/wC/sn/xVek4FGBR/ZOX/wDQPD/wFf5B/bGZf9BM/wDwKX+Z5t/wzt8Pf+hch/7+yf8AxVH/AAzt8Pf+hch/7+yf/FV6TgUYFH9k5f8A9A8P/AV/kH9sZl/0Ez/8Cl/mebf8M7fD3/oXIf8Av7J/8VR/wzt8Pf8AoXIf+/sn/wAVXpOBRgUf2Tl//QPD/wABX+Qf2xmX/QTP/wACl/mebf8ADO3w9/6FyH/v7J/8VTZP2ePh6EYjw5FkD/ntJ/8AFV6XgU2UDy3+hqZZTl9n/s8P/AV/kNZxmV/95n/4FL/M/NLX7aO013UoYUCRRXMkaKD0AYgD+VUa0/FP/Iyat/19zf8AoZrMr+VMSkqs0u7P7AwsnKhBvsvyCiiiuU6w7113wi/5Kf4Y/wCwhD/6EK5HvXXfCL/kp/hj/sIQ/wDoQr1Mt/32j/ij+aPIzb/cMR/gl+TP0PX7o+lLSL90fSlr+uFsfxmFFFFMBvWviX9qTwcfDfxHfUIo9tpq8YnUjgCRcK4/9BY/71fbRrxr9qPwaPEvw2mv4U3XekOLpcDkx9JB9Np3f8BFfHcV5f8A2hlk1Fe9H3l8t/wPs+EMy/s3NqUpP3Z+6/nt+Nj4oooor+Yz+rwooooGfQn7H3i37F4m1Tw/M/7u+iFzCM8B4+GA9yrZ/wCAV9ccV+cXgHxO/g3xno2soSos7hXcr1MZ+WQfipYfjX6LW8y3EEciEMrqGBHIIPev6D4Gx31jAPDSetN/g9v1P5r8QMv+rZksVFaVV+K0f4WJiM1xfxe8V/8ACGfDzXNTR/LuEgMcJz/y1f5E/JmB/A12uRXzP+2N4q8ux0Tw/E/zyu15MB1CqCifgSzH/gAr6vPcb/Z+XVa6dmlZer0R8fkGB/tLM6OHtdN3fotX+CPluiiiv5Sbu7s/sNKysgooopDOr+FnhFvHPj7RtI2F4ZZxJP7RJ8z/AEyAQPciv0OiQRRqgAAAxgV8xfsd+DsDVvEsydcWVuT1wMM5/wDQB+Br6gwMiv6K4Jy/6pl3t5L3qjv8lov8/mfzJx5mX1zNPYRfu0lb5vV/ovkOooor9DPzc+Xf20rw/wDFK2qn5T9okYf9+wv82r5jr6I/bLZm8SeHVJJUWshC56EuP8B+VfO9fzLxdNzzitfpZfgj+qeCoKGR0Ev7z++TCiiivjD7oK9H/Z300al8YfD6sAyRPJOc+qxsV/8AHsV5xXsv7J0Sy/FdWPVLKVhjucoP6mvochpqrmeHi/5l+dz5riOq6OUYma/kf4qx9sDpS0UV/Vh/IIUUUUAFFFFABRRRQB82/tmacsuheHL/AB80NzLBn03qG/8AZK+U6+x/2wIFl+Glm5z+71GJhj/ckH9a+OK/nLjamoZvKS+0k/0/Q/prgCo55LGL+zJr9f1Ciiivz8/SQr2D9lX/AJK5bf8AXrN/SvH69g/ZV/5K5bf9es39K+j4d/5GuH/xL8z5jiX/AJE+J/wP8j7eooor+qj+Qxp7Vk+Lv+RX1b/r1l/9ANax7Vk+Lv8AkV9W/wCvWX/0A1zYn+BL0Zvh/wCND1X5n5s0UUV/HsviZ/bMPhQUUUVJYV9Q/saeHQlrr2uyICzulpG56gKN7D8dyflXy8PvV9x/swaaun/B/SpAoWS5kmnfA7+ayj/x1Vr9C4Iwyr5qpv7EW/0/U/NOP8U6GUezX25Jfm/0PW6KKK/os/mcKKKKACiiigBtcr8Ub9tK+HPiW7Q4eLT52Q/7WxsfriupzyBXn/x7lEXwj8SsTszbFc/UgY/HOPxrz8wm6WDqzXSLf4M78vpqrjKNN9ZRX3tHwJRRRX8hvdn9pLRBRRRSKCv0Q+Fem/2R8OPDlow2vHYwhh/tFAW/XNfnf3r9LdERYtGskUBVWFAAOw2iv2Dw9pr22IqdUkvvb/yPxPxLqNUsNDo3J/db/M0aKKK/bT8ICiiigAooooAKjlAaJwfQ9akpG+6fpSaumNbn5p+JtOGkeItVsVG1bW6lgAIx91yv9Kzq6v4rwrD8TfFCIMA6lO3XPJck/qTXKHiv5Dx1NUsTUgukmvxP7Qy6o62Eo1Jbyin96QUUUV556QV9tfsq3wu/hHZw5yba5mi+mXLf+zV8S19gfsdSM/w81NSSQmpyAA9v3UR/qfzr9G4Fm45q0usWvyZ+XeIcVLKE30mv1R79RRRX9Dn82nN/Eb/kQ/EX/YPn/wDRbV+ctfo18Rv+RD8Rf9g+f/0W1fnLX4h4g/xaHo/0P3jw1/hYn1j+TCiiivyE/awoooprdEvZn6A/A62Fr8J/DKgdbKNz9WG4/qTXdnrXJfCX/kl/hP8A7Bdr/wCilrru4r+vMBFRwlKK6RX5I/ivHSc8XVk+sn+bFooor0DiCiiigBK+Sv2y/wDkZ9A/69ZP/QxX1rXyV+2X/wAjPoH/AF6yf+hivh+M/wDkT1PVfmj73gf/AJHlL0l+TPneiiiv5qP6mCiiigD2D9lX/krlt/16TfyFfbo6V8Rfsq/8lctv+vSb+Qr7dHSv6H4E/wCRV/28/wAkfzP4g/8AI4/7dj+bFooor9GPzQik/wBTJ/umvzGr9OZP9TJ/umvzGr8Z8RNsN/29/wC2n7d4Z/Fi/wDtz/24KKKK/GD91CiiigR96fs7/wDJHPDn/XKT/wBGNXpI6V5t+zv/AMkc8Of9cpP/AEY1ekjpX9bZT/yL8P8A4I/kj+NM4/5GWJ/xy/8ASmJjmua+I2pnRfAniC9Rtr29hPIpz/EEYj9cV0pPNef/AB5uBb/CPxM+7bm1KZ9dxC4/HOPxrfH1HTwlWoukW/uRzYCmq2LpU/5pRX3tI+A6KKK/kNu7Z/acVZJBRRRSKCv0J+D2l/2N8MfDdqFwy2UTsPRmUM36sa/Pav0s0OAWujWMIBUJCi4PUYUDFfr/AIe0k61er1SS+9v/ACPxTxKqtUcPS6Nyf3JL9TSooor9uPwcKKKKACiiigAooooAKKKKACiiigAooooAKKKKACiiigAooooAKKKKACiiigAooooAKKKKACiiigBO5r5x/bO/5F7w9/19v/6BX0d3NfOP7Z3/ACL3h7/r7f8A9Ar5Pir/AJE9f0X5o+v4R/5HmG9f0Z8oUUUV/Lx/Wh7B+yr/AMlctv8Ar0m/kK+3R0r4i/ZV/wCSuW3/AF6TfyFfbo6V/Q/An/Iq/wC3n+SP5n8Qf+Rx/wBux/Ni0UUV+jH5oFFFFABRRRQAUUUUAFFFFABXln7Tv/JFNf8A963/APSiOvU68s/ad/5Ipr/+9b/+lEdeNnP/ACLcR/gl+TPZyX/kZ4b/AK+Q/wDSkfClFFFfyWf2SFFFFAwr6T/Yu/5C/ir/AK42/wD6FJXzZX0n+xf/AMhbxV/1xt//AEKSvsuEf+RzQ+f5M+G40/5EeI/7d/8ASkfVdFFFf02fyqFFFFABRRRQAUUUUAFMl/1T/Q0+mS/6p/oamXwsa3PzX8U/8jLq/wD19zf+hmsytPxT/wAjLq//AF9zf+hmsyv4/wAT/Gn6s/tbCf7vT9F+QUUUVyHYHeuu+EX/ACU/wx/2EIf/AEIVyPeuu+EX/JT/AAx/2EIf/QhXqZb/AL7R/wAUfzR5Gbf7hiP8EvyZ+h6/dH0paRfuj6Utf1wtj+MwooopgFU7+0jv7Oe2mQSwzI0bo3RgRgg/UGrlFTKKkuVjTcXdH5t+OPDU3g/xZq2izA7rOdo1ZuCydUb8VIP41in0r6J/bA8HCy1vS/EkC4jvU+yznH/LROUJ9yuR/wABr52xnBr+U88wDy7H1cP0T09Hqj+veH8wWaZbRxPW1n6rRhRRRXgH0od6+7f2dfFX/CVfCzSXd/MubMGzm55BThc+5Qqfxr4Sr6H/AGPfFv2PX9W8PSNhLyMXMIJ/jThgPcqwP/Aa/QeC8d9VzNU5P3ait891/l8z8147y/65lTrRXvUmn8tn+d/kfWh4zXwJ8e/FP/CWfFPWZ1ffb2sn2OLngLH8rY9i28/jX2p8SfE48G+BtZ1kkBrWBjGD3c/Kg/Fio/Gvzsd2kdnZi7sclmOSTX13H+O5adLBRe/vP0WiPjPDnAc9atjpL4Vyr1er/C33iUUUV+IH74GOadDG88iRxqXdyFVVGSSe1Nr039nbwd/wl3xO07zE3Wlh/psuenyEbB+LlePQGvTwGFljcTTw8d5NL/g/I8zMsbDAYSpip7RTf/A+Z9hfC7wkvgjwHpGjYAlghBmI6GRvmY/99E11vWkGBgUvTiv6yoUY4elGjBWUUkvkfxtXrSxFWdabu5Nt+r1HUUUV0GJ8mftmwlfEHhubIw1vMoH0dT/7MK+dK+o/20NPL2fhe9CnEUs8Jx6uEI/9ANfLgr+Z+L4OGc1vOz/BH9T8E1FUyOj5cy/FhRRRXxR94HcV7H+yfOIfixGp6yWcqDn/AHW/9lNeODoK9C+AGrLo/wAXvDkrttSWZoD7l0ZV/wDHmFfQZFVVHM8PJ7cy/M+b4ipOvlOJgt+R/grn35RSA5FLX9Wn8gBRRRQAUUUUAFFFFAHg/wC1/OIvhtZIQSZNSjUY7fJIf6V8c19Wftm6gItD8OWOeZrmSb/vhQv/ALUr5Tr+cuNqinm8or7KS/C/6n9NcAU3DJYyf2pN/p+gUUUV+fn6SFewfsq/8lctv+vWb+leP17B+yr/AMlctv8Ar1m/pX0fDv8AyNcP/iX5nzHEv/InxP8Agf5H29RRRX9VH8hjT2rJ8Xf8ivq3/XrL/wCgGtY9qyfF3/Ir6t/16y/+gGubE/wJejN8P/Gh6r8z82aKKK/j2XxM/tmHwoKKKKksK+/fgMmz4SeGPl2/6KDjHqSa+Aq/Qb4K/wDJKfC3/XhF/wCgiv1bw/X+21X/AHf1R+O+JEv9ioR/vfodxRRRX7ufz8FFFFABRRRQA1hzXnvx8iWX4ReJQwyBbbse4YEfqBXoWeK5H4q2Dan8OPElsgJkk0+cKF6ltjEfqBXnZhB1MHVgusWvwZ35dNUsbRm+kov7mj88aKKK/kR7n9pLVIKKKKRQV+luius2kWTIQVaFCCOQRtFfmlX6JfC/Uv7Y+Hvh28JG6awhZsdm2Lkfgcj8K/YfD2aVXEQ6tJ/df/M/EvEqDdPDT6JyX32/yOsooor9sPwkKKKKACiiigApG+6fpS0yU4jY+xpPRMaPzv8AixKkvxM8Ushyv9ozrn3DkH9Qa5StPxTqA1fxLq98p3C5vJZg3XO5y39azK/kTHTVXFVJrZyb/E/s/Lqbo4OjTluopfckFFFFecemFfYH7Hasvw81RiCA2qSEE8ZHlRDP6H8q+Px0r7Z/ZTsPsvwktJiP+Pm5ml+uG2f+yV+jcCwcs1uukW/yR+X+IclHKUn1mv1PZaKKK/oc/mw5v4jf8iH4i/7B8/8A6Lavzlr9GviN/wAiH4i/7B8//otq/OWvxDxB/i0PR/ofvHhr/CxPrH8mFFFFfkJ+1hRRRTjuiZbM/Q/4S/8AJL/Cf/YLtf8A0UldfXIfCX/kl/hP/sF2v/opK6+v6+wX+60/Rfkj+KcZ/vFT/E/zCiiiu45AooooASvkr9sv/kZ9A/69ZP8A0MV9a18lftl/8jPoH/XrJ/6GK+H4z/5E9T1X5o+94G/5HlL0l+TPneiiiv5qP6mCiiigD2D9lX/krlt/16TfyFfbo6V8Rfsq/wDJXLb/AK9Jv5Cvt0dK/ofgT/kVf9vP8kfzP4g/8jj/ALdj+bFooor9GPzQik/1Mn+6a/Mav05k/wBTJ/umvzGr8Z8RNsN/29/7aft3hn8WL/7c/wDbgooor8YP3UKKKKBH3p+zv/yRzw5/1yk/9GNXpI6V5t+zv/yRzw5/1yk/9GNXpI6V/W2U/wDIvw/+CP5I/jTOP+Rlif8AHL/0piV5x+0LG0nwe8SBRkiJGI9g6k/oDXo561xPxktDffCzxREqlm+wTMFHUkIT2+laZlB1MFWiusWvwMssmqeOoTfScX+KPz5ooor+Rnuf2gtUFFFFIYV+mOlzfadNtZePniVuOnIzX5ndK/RH4X6n/bPw88O3nVpbKEtg9G2AMPwOa/YfD2olUxFPuk/uv/mfiXiXTbp4ap0Tkvvt/kdbRRRX7YfhIUUUUAFFFFABRRSUALRSZozQAtFJmjNAC0UUUAFFFFABRRRQAUUUUAFFFFABRRRQAUUUUAFFFFABRRRQAnc184/tnf8AIveHv+vt/wD0Cvo7ua+cf2zv+Re8Pf8AX2//AKBXyfFX/Inr+i/NH1/CP/I8w3r+jPlCiiiv5eP60PYP2Vf+SuW3/XpN/IV9ujpXxF+yr/yVy2/69Jv5Cvt0dK/ofgT/AJFX/bz/ACR/M/iD/wAjj/t2P5sWiiiv0Y/NAooooAKKKKACiiigAooooAK8s/ad/wCSKa//AL1v/wClEdep15Z+07/yRTX/APet/wD0ojrxs5/5FuI/wS/Jns5L/wAjPDf9fIf+lI+FKKKK/ks/skKKKKBhX0n+xf8A8hbxV/1xt/8A0KSvmyvpP9i//kLeKv8Arjb/APoUlfZcI/8AI5ofP8mfDcaf8iPEf9u/+lI+q6KKK/ps/lUKKKKACiiigAooooAKZL/qn+hp9Ml/1T/Q1MvhY1ufmv4p/wCRl1f/AK+5v/QzWZWn4p/5GXV/+vub/wBDNZlfx/if48/Vn9rYT/d6fovyCiiiuQ7A7113wi/5Kf4Y/wCwhD/6EK5HvXXfCL/kp/hj/sIQ/wDoQr1Mt/32j/ij+aPIzb/cMR/gl+TP0PX7o+lLSL90fSlr+uFsfxmFFFFMAooooA8/+Nngz/hOPhxq+nxp5l2kfn22OT5ifMoH1xt/E18A9a/TtlDKR618AfHDwefBHxL1exRNtrO/2q3442SZOB7Bty/8Br8c4+y66p46C8n+n6n7Z4c5lyyq5fN7+9H8n+j+84OiiivxU/dxD3ro/h34obwX420bWVJC21ypkx1KH5ZB+Ks351ztGecV1UK08PVjVho4tNfI5MTQhiqM6FRXjJNP0asfV/7Xfi9bfwpo+iW8gY6hKbiTac5jQcD8WYEf7tfKFbXinxbe+LJNOe9YsbGziso8nqqA8n3OTmsUnAr28/zP+1sa8QtrJJdkl/nc+f4byn+xsvjhpfFdtvzb/wArIKKKK+aPqw719gfsk+DTo/gu512ZMTarL+7yORFHlV/Nt5/EV8maJpE+v6zZaZarvuLuZIYx/tMcDPtz+lfo34c0S38N6FYaZarttrSFIYx3woAGffiv1bgTL/bYueMktIKy9X/kvzPx/wAQ8z9jhKeBg9Zu79F/m/yNWloor93P58CiiigDxP8Aaw0Q6n8LXu1XLafdxXB9cHMZ/wDQ/wBK+La/Rzx94eHivwZrGkHAa7tZIkJ6Bip2n8Dg/hX5yyRvDI8cilHUlWVhggjqK/B+PsI6eMp4hbSjb5p/5NH9CeHGLVTBVcK94yv8mv8ANMbRRRX5Ufr4VZ0y/l0rUbS9gOJraVJUPoysGH6gVWoraE3TkprdGNSCqQcJbM/Sfw7rMHiHRLDUrU7re6gSaMnqQygj+damf0r58/ZL+IK6v4bm8MXMg+16aTJBk8vCzZ49drEg+xWvoOv6vynHQzHB08TDqtfJ9V95/HOb5fPLMdVws18L081un80OFLRRXsHkBRRRQAnFB+lHvWZrmrW2g6Vd6heSCK2tomlkkPZVGT/Ks5SUIuUnZIcYuclGKu2fI37XPiAap8RLbTY23R6dagMM9JJDuP8A47srw4DArX8W+Ip/F3ibU9YuARJeTvLtJzsBPyr+AwPwrI71/KOcYv69j62IW0m7emy/A/sPI8D/AGdl1HDPeMVf13f4sKKKK8Q98K9g/ZV/5K5bf9es39K8fr2D9lX/AJK5bf8AXrN/Svo+Hf8Aka4f/EvzPmOJf+RPif8AA/yPt6iiiv6qP5DGntWT4u/5FfVv+vWX/wBANax7Vk+Lv+RX1b/r1l/9ANc2J/gS9Gb4f+ND1X5n5s0UUV/HsviZ/bMPhQUUUVJYDpX6C/BX/klPhb/rwi/9BFfn0OlfoL8Ff+SU+Fv+vCL/ANBFfrPh9/vdb/D+p+NeJX+6UP8AF+h3NFFFfuh+AhRRRQAUUUUAJ0FVry3W6tZYpAGSRCrA9wRg1apMjpUyjzRaYJuLuj8ztZ019F1i/wBOlB8y0uJIHB7MjFT/ACqnXqv7THhk+HPivqMyoVttRRLuM44JI2vz67lY/iK8qr+SsywrwWMq0H9mTXy6H9lZTjFj8DRxEftRT+dtfuYUUUV5J7IDpX2p+yr4kGs/C6GzZy02mTvbsT12k71P0w2Pwr4rHOa9q/ZX8dr4Z8dPpNxIEtNYURAscATLkp+eWX6la+44Qx6wWaQ53aM/dfz2/E/P+Nsvlj8om4K8qbUl8t/wbPtMdKWkHIpa/pU/lwKKKKACiiigBmK5L4q+IR4U+HmvaoH2PDasIz/00YbU/wDHmWusPJr5m/a+8diO10/wrbSnzJGF3dBT/AMhFP1OWx/sj1r5/PcdHL8vq129bWXq9Ee/kOAlmeY0cOlpdN+i1f4Hy9RRRX8pt3dz+w0rKwUUUUhhX6D/AAc0VvD/AMMvDlk6FJEs0d1PZ3G5h+bGvhbwB4bbxf4z0bR1Ulbu6RJNvUR5y5/BQx/Cv0ahjEUaqoAAGAB2r9m8PsJrWxT8or83+h+F+JOMT9hg1vrJ/kv1JqKKK/Zz8QOb+I3/ACIfiL/sHz/+i2r85a/Rr4jf8iH4i/7B8/8A6Lavzlr8Q8Qf4tD0f6H7x4a/wsT6x/JhRRRX5CftYUUUU47omWzP0P8AhL/yS/wn/wBgu1/9FJXX1yHwl/5Jf4T/AOwXa/8AopK6+v6+wX+60/Rfkj+KcZ/vFT/E/wAwoooruOQKKKKAEr5K/bL/AORn0D/r1k/9DFfWtfJX7Zf/ACM+gf8AXrJ/6GK+H4z/AORPU9V+aPveBv8AkeUvSX5M+d6KKK/mo/qYKKKKAPYP2Vf+SuW3/XpN/IV9ujpXxF+yr/yVy2/69Jv5Cvt0dK/ofgT/AJFX/bz/ACR/M/iD/wAjj/t2P5sWiiiv0Y/NCKT/AFMn+6a/Mav05k/1Mn+6a/MavxnxE2w3/b3/ALaft3hn8WL/AO3P/bgooor8YP3UKKKKBH3p+zv/AMkc8Of9cpP/AEY1ekjpXm37O/8AyRzw5/1yk/8ARjV6SOlf1tlP/Ivw/wDgj+SP40zj/kZYn/HL/wBKYh65qlqtgmo6Xd2sozFNE0bD2IIP86u8EUmMjBr1JJTi4s8mLcWpLdH5l39nJp19c2s64lhkaKRfRlJB/UGoK9I/aF8Lnwv8VdXRU2294wvovcSZL/8Aj4f8q83r+R8fh5YTF1KEt4to/s3LMVHHYKliY7Sin+AUUUV5p6oGvtL9lLxKusfDKPT2OZtMneFsnnax3qfp85H/AAGvi0cnFezfss+O18L+Pm0u4kEdnrCCEljwJlyU/PLL9SK+34Rx6wOaQ53aM/dfz2/E+A41y+WPymfIryp+8vlv+DZ9sUUmeKWv6WP5bCiiigAooooAZXy1+0b8YvEnhXx4mk6Dq72MENqryrHGjfvGLHncp/h2/nX03e3sOn2U91PIscMKNI7twFAGST9BX52/EHxO3jXxrq+tspxdzlow3UIPlQH6KFH4V+cca5nPBYOFKjNxnJ9HZ2W+3nY/S+BMqhmGOnVrwUqcI9VdXe2/lc6X/hoP4h/9DLcf9+Yv/iKP+Gg/iH/0Mtx/35i/+IrzuivxL+2Mx/6CJf8AgT/zP3z+w8s/6Bof+Ar/ACPRP+Gg/iH/ANDLcf8AfmL/AOIo/wCGg/iH/wBDLcf9+Yv/AIivO6Kf9sZj/wBBEv8AwJ/5i/sTK/8AoGh/4Cv8j7Q/Zi8W+IvG3h3V9Q17UZL/AG3QghLoq7QEDNjaB13D8q9r6cV5j+zp4fHh/wCE2iqy4nu1N3J7+Ydy/wDjm38q9OOc/wBK/pbJYVYZfRVZtycU227vXXW5/KueTpVMzruhFKCk0klZWWmlvQfRSUte6eGFFFFABRRRQAUUUUAFFFFABRRRQAUUUUAFFFFACdzXzj+2d/yL3h7/AK+3/wDQK+ju5r5x/bO/5F7w9/19v/6BXyfFX/Inr+i/NH1/CP8AyPMN6/oz5Qooor+Xj+tD2D9lX/krlt/16TfyFfbo6V8Rfsq/8lctv+vSb+Qr7dHSv6H4E/5FX/bz/JH8z+IP/I4/7dj+bFooor9GPzQKKKKACiiigAooooAKKKKACvLP2nf+SKa//vW//pRHXqdeWftO/wDJFNf/AN63/wDSiOvGzn/kW4j/AAS/Jns5L/yM8N/18h/6Uj4Uooor+Sz+yQooooGFfSf7F/8AyFvFX/XG3/8AQpK+bK+k/wBi/wD5C3ir/rjb/wDoUlfZcI/8jmh8/wAmfDcaf8iPEf8Abv8A6Uj6rooor+mz+VQooooAKKKKACiiigApkv8Aqn+hp9Ml/wBU/wBDUy+FjW5+a/in/kZdX/6+5v8A0M1mVp+Kf+Rl1f8A6+5v/QzWZX8f4n+PP1Z/a2E/3en6L8gooorkOwO9dd8Iv+Sn+GP+whD/AOhCuR7113wi/wCSn+GP+whD/wChCvUy3/faP+KP5o8jNv8AcMR/gl+TP0PX7o+lLSL90fSlr+uFsfxmFFFFMAooooAaRXzp+2D4P+3+H9N8RQJmSwk8icgdY3Pyk/RwAP8AfNfRec5rC8Z+GofFvhXVNHnwI7uB4i2M7SRwfqDg/hXi5zgVmOBq4Z7taeq1R7WTY+WWZhSxS2i9fR6P8Ln5wZ5oqfULKbTL+5s7lTHcW8rxSIeqspwR+BBqCv5RnBwk4y3R/YlOaqRU47MKKKKyNQooooAKKKKBbHuH7Jvg3+3PHk+sypm20mLcpI4818qv5KHPsQtfZZ4ryb9mvwcPCnwysZpF2Xepn7bJnrhgNo/74CnHqTXrO7GB3r+oOF8v/s/LKcJL3pe8/V/8Cx/JnFeZf2nmtWpF3jH3V6L/ADd2OpaKK+tPkAooooAaRkEevFfBn7Qvgw+DvidqSxxlbO/P22AgYHzn5x+D7uPTFfeZHI56V4r+0/8ADxvF3gc6laRh9Q0gtOuBlnix86j8g3/ASO9fFcWZa8wy6Tgrzh7y+W6+4+44OzRZZmkfaO0J+6/ns/v/AAPi2iiiv5nP6qCiiigZteC/F194H8SWetac5W5t3yUJ+WRDwyN7EZ/n1r748A+O9N+Inh231bTJdyN8ssJPzwvjlHHqM/jwRwa/O3oeK6LwL8Qdb+HWsDUNHufKLYEsL/NHMvo6/nz1GeDX3vDXEcsnqOlV1pS3XVPuv1PzvivheOeU1WoNRrR2b2a7P9Gfo0Mik6ck8V4r4E/ai8LeKIootWl/4R+//iW5OYSfaTGAP97b+NeuafrFlqluJ7O7guoG6SwyBlP4jiv3zB5lhMfBTw9RSXrr81uj+csblmMy+bp4qm4vzWnyezL/ANKQHNNEqY++D+Ncp4m+KvhTwfG51TXLSCRRzCsgkkP0Rcsfyrrq4ijQjz1ZpLu3Y46NCtiJKFKDk+yTb/A61jivlL9qL4xw6pnwho04lhjcHUJ42yGdTxED3wRlvcAdjWf8U/2p7/xFBPpnhiKTTLJwVe+kOJ3HogHCg+uSf92vAc5Oetfj/E/FlOtSlgsA7p6Sl5dl69z9s4S4Oq0a0cfmMbcusY+fd+nRfeFFFFfjZ+4BRRRQMK9g/ZV/5K5bf9es39K8fr2D9lX/AJK5bf8AXrN/Svo+Hf8Aka4f/EvzPmOJf+RPif8AA/yPt6iiiv6qP5DGntWT4u/5FfVv+vWX/wBANax7Vk+Lv+RX1b/r1l/9ANc2J/gS9Gb4f+ND1X5n5s0UUV/HsviZ/bMPhQUUUVJYDpX6C/BX/klPhb/rwi/9BFfn0OlfoL8Ff+SU+Fv+vCL/ANBFfrPh9/vdb/D+p+NeJX+6UP8AF+h3NFFFfuh+AhRRRQAUUUUAFFFFAHgn7WXgdte8FQa5bxl7nSXLPt5JhfAf8iEPsA1fHnbNfphf2UGpWc9pcxLNbzxtHIjjhlIwQfqCa/Pv4o+Abj4ceM77SJdzW4PmWsp/5aRNnafqOQfcGvw/jrKXTrRzCmtJaS9Vs/mtPkfvXh7nEZ0ZZZUfvR96Pmnuvk9fmcnRRRX5EftIU+CeS2mSWJ2jljYMrqcFWHIINMoq1Jxd0RKKlHlkfcvwL+MNt8S9ASC7mWPX7NQLmDoZMceYo9DxkDoTjoRn1Yc81+aWha5f+G9Ug1HTLmSzvYW3RzRnkH09wecg8HJr6g+Hf7W2n30EVp4shbTrofKb2BC8L+5UZZT9AR9K/eeHuL6FelHDY+XLNaXez+fRn87cScFYjC1ZYnL489N68q3j8uq7WPo4ikz+NYeh+MtE8TRiTS9Vs75T/wA8JlYj6gHIraMiHI3r+dfpUK1OouaEk15an5XOlOnJxnFpro9B5FJ0rM1bxFpmh25m1DUbWyhAy0k8yoo/EkV4949/ar8N6BG8OhFtevugMYKQIfdyMt9FBz6iuDGZpg8BBzxFVLyvr8luz0cDlWNzGahhaTl520Xq9l956N8SfiJp3w38Mz6nfuGcfJb26th5pOyj+p7DJr4E8TeI77xdr17rGoyebe3chkc9h2Cj/ZAAA9gKu+NPHOs+P9YfUtYujcTY2pGBtjiX+6i9h+p7kmufOR0r8B4k4innVRQpq1OOy6t93+h/R3CvDEcjoupValWlu+iXZfq+otFFFfDH6CB4GaOq80d6vaFod34m1iz0uwiM13dSiKNB3J7n0A5JPYA1vTpyqyUIq7exz1akaMHUqOyWrfZHv37IPgZrvV7/AMUToRBag2tqWHBkbl2H0XA/4Ea+sB7VzXgDwjbeBfCWnaJa4ZLWMBpMYMjnl2P+8xJ/Gulr+pchy1ZXgKeH+1u/V7/5H8i8QZo84zGpifs7R9Ft/m/NjqKKK+hPnjm/iN/yIfiL/sHz/wDotq/OWv0a+I3/ACIfiL/sHz/+i2r85a/EPEH+LQ9H+h+8eGv8LE+sfyYUUUV+Qn7WFFFFOO6Jlsz9D/hL/wAkv8J/9gu1/wDRSV19ch8Jf+SX+E/+wXa/+ikrr6/r7Bf7rT9F+SP4pxn+8VP8T/MKKKK7jkCiiigBK+Sv2y/+Rn0D/r1k/wDQxX1rXyV+2X/yM+gf9esn/oYr4fjP/kT1PVfmj73gb/keUvSX5M+d6KKK/mo/qYKKKKAPYP2Vf+SuW3/XpN/IV9ujpXxF+yr/AMlctv8Ar0m/kK+3R0r+h+BP+RV/28/yR/M/iD/yOP8At2P5sWiiiv0Y/NCKT/Uyf7pr8xq/TmT/AFMn+6a/MavxnxE2w3/b3/tp+3eGfxYv/tz/ANuCiiivxg/dQooooEfen7O//JHPDn/XKT/0Y1ekjpXm37O//JHPDn/XKT/0Y1ekjpX9bZT/AMi/D/4I/kj+NM4/5GWJ/wAcv/SmLRRRXrnkHzx+1x4HfVvDNn4itoy82mP5c+ByYXIGffa2PwZj2r5Ir9LtW0u31rTLqwu4xNbXUTQyIejIwII/Imvz2+Ivge7+Hni290W6DMIW3QykcSxn7j/iOvoQR2r8M46yl0q8cwpr3ZaS8mtvvX5H774fZwqtCWW1H70dY+ae/wBz/M5qiiivyU/Zgp0M0lvMksTtHKjBldTgqR0INNoq4txd0RJKS5Wfc/wJ+L0HxL8OLFdSKNds0VbqLoXHQSKPQ98dDkemfVMc+9fmp4e8Q6j4V1a31HS7qWzvYGyksZwcdwR0IPcHg19U/Dn9q/SNYihtPE6f2TfYCm5RS0Eh9eMlPxyPev3vh3i2hiaUcNjpcs1pd7P59GfznxNwZiMJWlicvhz0nrZbx+XVdrbdT6D+lKDWTo/iTTNfthcadqFrewnkSW8yup/FSa0hKmT86/nX6VGrCa5oyuj8tlCcXyyVmPPXpSbskjpXMeJPiT4Z8IozatrVpaFf+WbSAufogyx/AV89fE/9rCS+t5tP8IRSWyNlW1K4XDkf7Cfw/wC83PsDzXhZjnuAyuDlWqLm/lWrfy/zPfyzIMwzaajh6b5X9p6RXz/RXZsftR/GCK1sX8H6TMGuZgP7QlRuI06+X9W4z6Lx/Fx8sdfanTzyXMzyzSNLLIxd5HO5mY8kknqTTen0r+ds6zarnGKeIqaLZLsj+nchyWlkeEjhqer3b7v+tEFFFFfOn0oDjitrwV4am8Y+K9K0aDJe8nWMkfwp1dvwUE/hWKK+mv2RPh6wa88XXcZCkG1stw6j/lo4/IKD7NX0eQ5dLM8fToJaXu/Rb/5Hy/EWaRynLquIb961o+be3+fyZ9MWNrFY2kFvEoiihQRoi9FAGAPwAq5RRX9URiorlR/Irbk7sKKKKoQUUUUAFFFFABRRRQAUUUUAFFFFABRRRQAUUUUAJ3NfOP7Z3/IveHv+vt//AECvo7ua+cf2zv8AkXvD3/X2/wD6BXyfFX/Inr+i/NH1/CP/ACPMN6/oz5Qooor+Xj+tD2D9lX/krlt/16TfyFfbo6V8Rfsq/wDJXLb/AK9Jv5Cvt0dK/ofgT/kVf9vP8kfzP4g/8jj/ALdj+bFooor9GPzQKKKKACiiigAooooAKKKKACvLP2nf+SKa/wD71v8A+lEdep15Z+07/wAkU1//AHrf/wBKI68bOf8AkW4j/BL8mezkv/Izw3+OH/pSPhSiiiv5LP7JCiiigYV9J/sX/wDIW8Vf9cbf/wBCkr5sr6T/AGLv+Qv4q/642/8A6FJX2XCP/I5ofP8AJnw3Gn/IjxH/AG7/AOlI+q6KKK/ps/lUKKKKACiiigAooooAKZL/AKp/oafTJf8AVP8AQ1MvhY1ufmv4p/5GXV/+vub/ANDNZlafin/kZdX/AOvub/0M1mV/H+J/jz9Wf2thP93p+i/IKKKK5DsDvXXfCL/kp/hj/sIQ/wDoQrke9dd8Iv8Akp/hj/sIQ/8AoQr1Mt/32j/ij+aPIzb/AHDEf4Jfkz9D1+6PpS0i/dH0pa/rhbH8ZhRRRTAKKKKACkPNLRQB8SftTeDP+Ec+JDajEmy11eP7QuBwJFwsg/8AQWP+9Xjnevtj9qHwd/wk3w2nvoV3XWkt9rXA5KDiQfTad3/ARXxQTgV/NXF2X/Uczm4r3Z+8vnv+J/UnBWZf2hlUIyd5U/dfy2/C3zEooor4c+/CiiigAro/h14Tfxx420fRVBZLm4HmkcERj5pD/wB8g/pXOD19a+kv2PPBwkvNY8TTJxEBZW7H1OGkPtgbBn3NfR5Dgf7RzClQa0vd+i1Z8vxHmKyvLK2Iv71rR9Xovu3PqWCBLeGONFCqqhQAOAB0FT0gpa/qiMeVWR/Ird9WFFFFUIKKKKACmSIsiMrAFSMYNPopNX0YHwl8ffhS/wAOPFjzWkZ/sO/YyWzKOIm6tF7Yzkf7JHoa8ur9GPHHg3TvHvh+60fUovMgmHDL96Nh911PYg/4Hg18IfEb4c6p8NPEU2m6iheMktb3QXCTp2Yeh6ZXsfzr+euK+HpZdWeKoL91J/c309Ox/SPBvEscyoLB4mX76C/8CS6+q6/ectRRRX5wfqIUUUUDCpIp5Ldt0UjRPjG5Gwf0qOitIzcfhZnKEZ6SRan1e9u1xPeXE4xtxLKzDHpyaq0UVU6k5/E7kwpU6fwxsFFFFYpXNW7bgfvDijvXtMXwgbwx8Bdf8T6vAY9UvFtxbRSLhoIjcR847M36DHqa8Wr1sbl9bAezVbRzjzW6pNta/cePl+Z0My9q6Gqpy5b9G0k3b77fIKKKK8k9kK9g/ZV/5K5bf9es39K8fr2D9lX/AJK5bf8AXrN/Svo+Hv8Aka4f/EvzPmOJv+RPif8AA/yPt6iiiv6qP5DGntWT4u/5FfVv+vWX/wBANax7Vk+Lv+RX1b/r1l/9ANc2J/gy9Gb4f+ND1X5n5s0UUV/HsviZ/bMPhQUUUVJYDpX6C/BX/klPhb/rwi/9BFfn0OlfoL8Ff+SU+Fv+vCL/ANBFfrPh9/vdb/D+p+NeJX+6UP8AF+h3NFFFfuh+AhRRRQAUUUUAFFFFADMcV5l8c/hNF8TvDBW3Cx6zZ5ks5W4BOOY2P91sD6EA+temsMjrRjI9a4sZhKWOoTw9ZXjJWZ14PF1sDXhiaErSi7r+ux+ZV9Yz6XeTWl1C8FzA5jlikGGRgcEEVD14r7M+PHwCi+IEcmtaMEttfiT5kPCXSgcAnsw7N+B4wR8d6jp11pF/NZ3sEltdwuUkhlXayMOxFfzTnmR4jJq3LNXg9pdH/kz+qOH+IcNnmH54O1RfFHqn+q8yvRRRXyp9gFFFFAC9D71cXW9QWJoxf3YiY5MYnbafwz7D8qpUdK3jVqQ+GRhKjTn8UUx0kjSuXdizMclmOSabRRWcpuW5pGKjsgoooqCwoopVQswVQST2A5NVGLk7ITaSuxK+vv2afgu3hOw/4SXWYNmsXaYt4JFw1tEfUHo7d/QcdyKwfgB+zrJaTW/iXxTbYmUiSz06VfuHqJJAf4vRe3U88D6bwAMAdK/beEuGJUGsfjI2l9mL6eb8+x+A8Z8WRxSeXYGV4/akuvkvLu+o+iiiv14/GwooooA5v4jf8iH4i/7B8/8A6Lavzlr9GviN/wAiH4i/7B8//otq/OWvxDxB/i0PR/ofvHhr/CxPrH8mFFFFfkJ+1hRRRTjuiZbM/Q/4S/8AJL/Cf/YLtf8A0UldfXIfCX/kl/hP/sF2v/opK6+v6+wX+60/8K/JH8U4z/eKn+J/mFFFFdxyBRRRQAlfJX7Zf/Iz6B/16yf+hivrWvkr9sv/AJGfQP8Ar1k/9DFfD8Z/8iap6r80fe8Df8jyl6S/JnzvRRRX81H9TBRRRQB7B+yr/wAlctv+vSb+Qr7dHSviL9lX/krlt/16TfyFfbo6V/Q/An/Iq/7ef5I/mfxB/wCRx/27H82LRRRX6MfmhFJ/qZP901+Y1fpzL/qZP90/yr8xq/GfETbDf9vf+2n7d4Z/Fi/+3P8A24KKKK/GD91CiiigR96fs7/8kc8Of9cpP/RjV6SOlebfs7/8kc8Of9cpP/RjV6SOlf1tlP8AyL8P/gj+SP40zj/kZYn/ABy/9KYtFFFeueQMzk15R8e/hGnxM8N+bZoE1yxBe1bp5o7xsfQ44z0PsTXrFIRntmuHGYOljqE8PWV4yVn/AJ+p24LGVsvxEMTQdpRd1/k/Jn5kXNrNZ3EkE8bwzxOUeKRSrIwOCCD0Ixio6+xPj58AE8bibX9CRYddRcywn5VuwBwM9mGAAeh6H1r5AvLKfTrqa1uopLe4hYpJFKpVkYdQQeQa/mjO8kxGT1+Sorwfwy6Nfo/I/qnIM/w2eYdTg7TXxR6p/quzIqKKK+XPrQooooEOjleCQPG5jcdGU4IqzJrF/PEsct7cyxhdoR5mIA9ME1UoroVapFWUmYOhTk7uKCiiisG29WbJJaIKKKKRQg4HNKORSHBOK3fBngrV/HuuQ6VpFsZ7h+Wbosad3c9gM/yAya6qNGeImqdJNyeiS3Zy169PDU3VqyUYrVt6JI0Phj8Pb/4leK7bSbRWSDO+6uR0hiB5b6noB3JHavvvQtFtPDukWemWMIhtLaNY40HYAY/E+vrmub+FXww074X+HEsLT97dy4a6vGUB5n9/RRkgDt9SSe4GQMV/RvDGQxybDc1TWpP4vLyXp1P5e4r4ilnmKUaWlKHw+fdv16dkPooor7Y+HCiiigAooooAKKKKACiiigAooooAKKKKACiiigAooooATua+cf2zv+Re8Pf9fb/+gV9HdzXzj+2d/wAi94e/6+3/APQK+T4q/wCRPX9F+aPr+Ef+R5hvX9GfKFFFFfy8f1oewfsq/wDJXLb/AK9Jv5Cvt0dK+Iv2Vf8Akrlt/wBek38hX26Olf0PwJ/yKv8At5/kj+Z/EH/kcf8AbsfzYtFFFfox+aBRRRQAUUUUAFFFFABRRRQAw9q8u/abH/FlNf8A963/APSiOvUs1yfxL8FL8QvBd/oDXTWi3ZjzOq7iuyRX6ZGc7cfjXmZnRniMFWo01eUotL1aaPRyyvTw2OoV6rtGMot+iabPzu4o4r6m/wCGLrX/AKGmb/wEH/xVH/DF1r/0NM3/AICD/wCKr+ff9Tc5/wCfX4r/ADP6S/15yL/n8/8AwGX+R8s8UcV9Tf8ADF1r/wBDTN/4CD/4qj/hi61/6Gmb/wABB/8AFUf6m5z/AM+v/Jl/mH+vORf8/n/4DL/I+WeSOK+k/wBi7/kK+Kc8fubf/wBCkrT/AOGLrX/oaJv/AAEH/wAVXofwc+CEXwkutTmi1V9S+2pGpDQhNm0sezHOd36V9Jw9wzmeAzOliK9O0Y3u7p7proz5fiXivKsyyqrhcPUvOVrLla2ae7Vtj1aiiiv3E/BAooooAKKKKACiiigApkv+rf6Gn0jDcpHqMUnqmNbn5reKf+Rl1b/r8m/9DNZfWvqzU/2PbbUdRurs+JZYzPK8pUWikDcxOPve9Vx+xfbf9DRN/wCAg/8Aiq/nOvwhnE6spqlu31X+Z/TWH43ySnRjCVbVJfZl/kfLXFHFfU3/AAxda/8AQ0zf+Ag/+Ko/4Yutf+hpm/8AAQf/ABVc/wDqbnP/AD6/8mX+Z0f685H/AM/n/wCAy/yPlrgiuu+ERz8UPDA/6iEP/oQr3c/sXWo/5mib/wABB/8AFVqeEv2Tbbwr4m03V18RS3DWVwk4i+yhQ+05xnccV3YLhLN6OJp1J0tFJN6rZNeZ52YcZ5LXwlWjTqtuUZJe7Ldr0PoRfuj6UtIBgAUtf0Mtj+bQooopgFFFFABRRRQBS1C1j1CyuLWZFkimQo6t0YEYIP1Br85fF+gv4X8UatpLg/6FcyQqW6sqsQrfiMH8a/SRsDmvgP4+OrfF3xLsxt89Qdvr5aZ/XNflHH9GDwtGt9pSa+TX/AR+veG9eccbWo/Zcb/NNf5s4Ciiivwk/oUKKKKAFCnoAeTgAdzX6DfCHwh/wg/w+0fSnTbcJEJJ/XzH+ZvyJI/AV8efATwd/wAJp8TtKt5E32do32y47jbHyoPsX2D8TX3suAMZ6V+2cA5faNTHSW+i/N/ofgniNmXNUpZfB7e9L56L9fvJKKKK/YT8XCiiigAooooAKKKKAG5wa5nxr4G0jx9o8umaxaieFhlHHDxNjAdW7EZ/xyK6UdfeisK1KFeDp1EnF6NPZmlKrUo1FUpycZLVNaNHwn8VPgFr3w4llu4421TQ+q3sKfNGPSRR936/d6cg8V5h+lfpy8SyKQyhgex6V5B49/Zk8J+MXlubONtC1ByWMtmB5bE92jPH/fO0+9fkOccDNt1culp/K/0f+f3n7VkniCoxVHNI3/vJfmv1X3HxJwaCcD0r2jxP+yj4y0cu+nC21uAH5TDIIpce6vgfkxrzvU/hx4p0Zyt74d1OED+I2rlf++gMHt3r8zxOTZhhHatRkvlp960P1XC57lmNSdCvF+V1f7nqc5RUtxazWhxNC8RPQSKVJ/OnWthc3hAt7aWc52gRRlsn04ry/Y1G7cruex7anbm5lYgorqdH+Ffi/X3C2XhzUZA3R5LdolP/AAJ8L+teoeE/2RPEupskmuXlto8HeOM+fL9OMKPruNexhMjzHGtKjRl62svvdkeHjOIcrwKvWrx9L3f3K7PCbe3ku544oInmmkYKkaKWZyegAHUk19N/Az9mt7ae38QeLbcCRSHt9LfnB7NJ2z3C/TPpXrvw++Cnhf4cqslhZm41DGGv7rDzH6HAC/8AAQPevQeAPpX63kXBlPBzjiMc1Ka2S2Xr3f4H4xxBxzUx8JYbL04Qejb+Jrsuy/E8s/aZAX4J6+AOAbbGP+viOvhav0Q+JXgpfiH4Mv8AQHums1uvLzOqbiuyRX6ZGc7cfjXin/DF9sP+Zpm/8BB/8VXJxbkGPzTGwrYSF4qKW6Wt33a7nXwZxHl2T4GdHGT5ZObezelkuifVHyzxRxX1N/wxda/9DTN/4CD/AOKo/wCGLrX/AKGmb/wEH/xVfD/6m5z/AM+v/Jl/mfoH+vORf8/n/wCAy/yPlnqOeK9g/ZV4+Llr/wBes38hXo3/AAxfa/8AQ0zf+Ag/+Krq/hd+zfD8NfFcetprcl86RvH5LQBQd3Gc7j0r2Mn4VzXCY+jXq07RjJN6rZfM8TO+L8nxmXV8PRq3lKLSXK1q15o9uooor99P53G1keLj/wAUvqv/AF6y/wDoBrXIxVHVbL+09LurMsU+0RPHvAzjcCM/rWFaLlTkl2ZpSkoVIyeyaPzQ4o4r6m/4Yutf+hpm/wDAQf8AxVH/AAxda/8AQ0zf+Ag/+Kr+c5cHZy22qX4r/M/p2PHGRqKTrP8A8Bl/kfLPFHFfU3/DF1r/ANDTN/4CD/4qj/hi61/6Gmb/AMBB/wDFVP8AqbnP/Pr/AMmX+ZX+vORf8/n/AOAy/wAj5ar9Bfgtx8KvC3vYQ/8AoIrx7/hi+1/6Gib/AMBF/wDiq978HeHB4R8LaZoyzG4FlAkAmYbSwUYzjnFfoHCGRY/KsRUqYuPKpKy1T1v5M/N+NeIMvzjD0qeDnzOLu9GtLeaRv0UUV+qn5IFFFFABRRRQAUUUUAFFFFADK87+KHwV0L4o2u66T7HqaLti1CFRvX0DDoy+x/AivRKAcDpiuTFYWhjKbo14qUX0Z1YbF18FVVfDzcZLZo+APiH8FvE3w5nke8szdacD8t/bKWix23d0P+9+BNcH+lfpvJGsyFXUOpGCG5Brynxr+zV4P8Xu88Nq2jXj8mawwqk+6EFfyAPvX5HmvAbu6mXz0/lf6P8AzP2bKPENJKnmcNf5o/qv8vuPh7g0E4r3rxL+yB4l09mfR9QtNXhHRZMwSfkcr/48K861n4K+ONDJF14av2x/FbR+eMfWMtX51ichzLCO1WhL1SuvvWh+mYXiPKcYk6WIj6N2f3OzOKorQuPDuq2jYn0y8gOeklu6n9RVDoeeDXjTo1IO0otHvQxFKorwkmJRz61dttG1C8x9nsbmckbgI4WbI9eB9PzrodK+EfjTWiPsvhrUTnoZYGhU/wDAnwK3pYLE1nanTcvRNnPVx+Ew6vVqxj6tL8zkfrzQBXt3hz9knxhqjI2pzWmjRH7wd/NlH4J8p/76r2Lwb+yp4T8Osk2pmbXrlcH/AEn5IQfZB1+jFq+pwXCGaYxrmhyR7y0/Dc+Qx/G2T4JNQqe0l2jr+O34nyt4I+GniH4hXYi0bTpJow217pxshi/3nPH4DJ9BX1j8Jv2ddG+Hxi1C+K6vrgwRM64jhP8AsKe/+0eeOMc16xYafa6Xax21pbx2sEa7UiiQKqj0AHAq316V+tZNwlg8saq1PfqLq9l6L9WfjeecZY7N06NP93TfRPVrzf6LT1HAADjpS0UV92fABRRRQAUUUUAc38Rv+RD8Q/8AYPn/APRbV+ctfpR4i0ka7od/pzOYhdwPAZAM7dylc474zXz3/wAMX22f+Rom/wDAQf8AxVfl3F+SY3NqlKWEhzKKd9Ut7dz9W4Jz7AZNTrRxk+Vyaa0b2v2TPlrijivqb/hi61/6Gmb/AMBB/wDFUf8ADF1r/wBDTN/4CD/4qvzv/U3Of+fX/ky/zP03/XnI/wDn8/8AwGX+R8s8UcV9Tf8ADF1r/wBDTN/4CD/4qj/hi61/6Gmb/wABB/8AFU1wbnKf8L8V/mJ8cZHb+M//AAGX+R7T8JTu+F3hT/sF2o/8hLXW45NY/hPQ18M+GdK0hZfPFjaxW3mFdu/YgXdjtnGa2OhFf0ThYSp0YQlukk/kj+ZMTNVK05x2bbXzY+iiiuswCkpaKAGZHWvkz9swf8VPoH/XrJ/6FX1mfpXk/wAYPgRF8WtSsLuXV5NNNpE0YRYRIHyc55Ir5XiXBV8xy6eHw6vJtaXS2d+p9ZwtmFDLM0p4nEy5YK93ZvdNbLU+G+KOK+pv+GLrX/oaZv8AwEH/AMVR/wAMXWv/AENM3/gIP/iq/FP9Tc5/59f+TL/M/d/9eci/5/P/AMBl/kfLPFHFfU3/AAxda/8AQ0zf+Ag/+Ko/4Yutf+hpm/8AAQf/ABVH+puc/wDPr/yZf5h/rzkf/P5/+Ay/yPOf2VePi3a/9ek38hX25714r8MP2boPhp4rj1uPXJL50jePymtwgO7jOdx6V7Vu4FfsXCuXYjLMA6GKjaXM3unpp2PxHi/M8NmuY/WMJLmjypXs1rd90h9FFFfZnxRFP/qn+h/lX5ig9a/TxlLKy9MjFfNI/Yvtf+hom/8AARf/AIqvzXjHJ8ZmyofVIc3Le+qW9rbs/T+CM8wOSvEfXZcvPy20b2vfZPuj5Z4o4r6m/wCGLrX/AKGmb/wEH/xVH/DF1r/0NM3/AICD/wCKr80/1Nzn/n1/5Mv8z9U/15yL/n8//AZf5HyzxRxX1N/wxda/9DTN/wCAg/8AiqP+GL7T/oaZv/ARf/iqX+puc/8APr8V/mH+vOR/8/n/AOAy/wAj079nf/kjvhz/AK5Sf+jGr0muY+H3hFfAng/T9CW4N2tmrKJmXaWyxbpk464rph61/QuX0p4fB0qVRWlGKT9UkmfzZmNaGIxtatTd4ylJr0bbQ+iiivRPPCiiigBhrzP4q/A3Q/ibAZ5E/s/V1XCX0Iyx9FcfxD9R2Nembc4zQevFcWLwlDG0nRxEVKL6M68JjK+BqqvhpuMl1X9beR+fHj74ReJPh1Ow1KxZ7POEv4AXhbnjJx8p9mwa4uv00nto7qN4pY1ljYYZXGQR6Y715H41/Zd8IeKGeexifQrpuS1ngRk+8Z+Uf8BxX5DmnAc03PL5XX8r3+T/AMz9pyjxEg0qeZws/wCaO3zX+V/Q+J6K9x8Sfsj+LdK3vpdzZ6zEPugHyJD/AMBb5R/33XnmrfCPxnoblbvw1qIx1aGAzL/30mRX57icizHCO1WjJedrr71dH6XheIcqxivRxEfS9n9zszkaOlW7nRb+yz59jcwbRuPmwsuB+Iqqql2CqCzE4AHevGdGpF2cWe5GtTkrxkmhvXqKXgCtK18N6vfcW2lXtwemIrd3P6Cuo0b4G+O9dx9n8NXsak/eulFuB/32VNddHL8XXdqVKUvRNnHXzPBYZfvq0Y+skv1OFBzRX0F4Y/Y91y9ZX1zVrbTIz/yztlMz49CTtUfhmvbvA/7P/g/wOySwaf8Ab75ORd3xErg+oGAqn3ABr6/AcGZli2nVSpx7vf7l+p8TmPHeVYNNUG6kuy2+9/pc+ZPhj+zx4i8fvDd3MbaPozHJup0xJIv+wnU59TgfXpX194F+Hei/DzSEsNHthCvBlmb5pJm/vO3c/oM8AV04QIuFGPpTgfav2LJ+HcHk6vTXNPrJ7/Lsj8SzviXHZ5K1V8sFtFbfPu/6Q6iiivqj5MKKKKACiiigAooooAKKKKACiiigAooooAKKKKACiiigAooooATua+cf2zv+Re8Pf9fb/wDoFfR3c184/tnf8i94e/6+3/8AQK+T4q/5E9f0X5o+v4R/5HmG9f0Z8oUUUV/Lx/Wh7B+yr/yVy2/69Jv5Cvt0dK+Iv2Vf+SuW3/XpN/IV9ujpX9D8Cf8AIq/7ef5I/mfxB/5HH/bsfzYtFFFfox+aBRRRQAUUUUAFFFFABRRRQAUUUUAFFFFABRRRQAUUUUAFFFFABRRRQAUUUUAFFFFABRRRQAUUUUAFFFFABRRRQAUUUUAFFFIelADT9KBXk+vftH+EfDXiW+0bUHvILi0k8qRxBuXPsQScc+lWLT9pT4eXgwNfETYziW1lUj8SuK8X+2MvU3TdeKa0abS1+Z7KyXM3BVFh5uLV01FtWfoj1H9KU8c1wUPxx8CT5A8UaeuOu+Xb/PFZWvftG+BNCgdv7aS/kAysViplZj6Aj5fzIrSea4CnHnlWjb1RlDKsfUmqcaE2/wDC/wDI7nxNr9l4Y0K91W/lENpbRGR2PoOw9STwB3JFfnV4g1iXxFruo6pPnzbyd52A6KWYnH4Z/SvQPjF8dNS+KMwtIozp2hxvuS13ZeRh0Zz0OOwHAz3615ia/DeLc/p5rWjRw+sIX17v/gdD+geDOHKuT0Z18VpUnbT+VLp6vqJRRRX50fpwCiirOl6dPq2o2tlaoXubmVIYlHd2OAPzIraEHUkoR3ZjUqRpRc56JH1b+yD4POneGNR8QSpiTUZPKhYj/llHkZH1YsD/ALor6HHWsPwj4eg8K+GdO0i3GYrSBIlJ/iwMEn3JyT9a2+2a/q7J8EsuwNLDLdLX1er/ABP46zjHyzPH1cVLaT09FovwsOooor2TxwooooAKKKKACiiigBKWiigAooooAKaUVuqg/UU6ila4DPJj/uL+VHkp/cX8qfRS5Y9h3Y0Io6KB+FOooqthBRRRQAUUUUAFFFFACUtFFABRRRQAUUUUAFFFFABRRRQAUUUUAFFFFABRRRQAUUUUAFFFFABRRRQAUlLRQAUUUUAFIVB6gGlooAZ5Sf3F/KjyY/7i/lT6Knlj2HdjBEg/gX8qcFA7Clop2S2QXCiiimIKKKKACiiigAooooAKKKKACiiigAooooAKKKKACiiigAooooAKKKKACiiigAooooAKKKKACiiigAooooAKKKKACiiigAooooAKKKKACiiigAooooAKKKKACiiigAppRT1AP4U6iiwDPKT+4v5UeTH/AHF/Kn0VPLHsO7GeUg/gX8qcAB0GKWimklsFwooopiCiiigAooooAKKKKACiiigAooooAKKKKACiiigAooooAKKKKACiiigAooooATua+cf2zv8AkXvD3/X2/wD6BX0d3NfOP7Z3/IveHv8Ar7f/ANAr5Pir/kT1/Rfmj6/hH/keYb1/RnyhRRRX8vH9aHsH7Kv/ACVy2/69Jv5Cvt0dK+Iv2Vf+SuW3/XpN/IV9ujpX9D8Cf8ir/t5/kj+Z/EH/AJHH/bsfzYtFFFfox+aBRRRQAUUUUAFFFFABRRRQAUUUUAFFFFABRRRQAUUUUAFFFFABRRRQAUUUUAFFFFABRRRQAUUUUAFFFFABRRRQAUUUUAFIehpaQ9DSewH5+fHD/krXib/r7/oK4UdK7r44/wDJWvE//X3/AEFcKOlfyRmv+/1/8T/M/snJv+Rdh/8ABH8kFFFFeVdns2QUUUUDCiiigAr2/wDZU8BnxD42k1yePNnpA3LuHDTOCF/Ibm9jtrxrSNKu9c1O2sLGJri8uXEccajJZjX6AfCrwFb/AA68F2WjxEPMoMlzMBjzJW+8304AHsBX6LwdlEsdjViZr3Kevq+i/U/MuOM6jgMA8JTf7ypp6R6v9F6nZjpS0UV/RB/N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3NfOP7Z3/ACL3h7/r7f8A9Ar6O7mvnH9s7/kXvD3/AF9v/wCgV8nxV/yJ6/ovzR9fwj/yPMN6/oz5Qooor+Xj+tD2D9lX/krlt/16TfyFfbo6V8Rfsq/8lctv+vSb+Qr7dHSv6H4E/wCRV/28/wAkfzP4g/8AI4/7dj+bFooor9GPzQKKKKACiiigAooooAKKKKACiiigAooooAKKKKACiiigAooooAKKKKACiiigAooooAKKKKACiiigAooooAKKKKACiiigApG+6fpS0h6GkwPz7+OP/JWPE3/X3/QVw1d58c4ZIviv4jZ42VXuiVLDAPA6VwdfyZm0JLHV9PtP8z+xsmnF5dh1f7EfyQUUUV5HK+x7fMu4HigHNHStDSvDmqa++zTdOu79s4/0WFpMfkDW0KNSq+WEbvyMJ16VKPNUkku7M4knn9KnsbK51O7htbWCS4uJWCRwxqWZ2PQACvYPB37LPi7xBLG2qLHoVmSCWmIklI9kU/8AoRWvpT4bfBjw78NYc6fb/aNQZcSX9xhpT6gcYUew9s5r7jKeEMfj5KVePs4d2tfkt/vPgM542y7LoOOHkqlTolt83t91zj/2f/gUvgG2TW9ZUSeIJ0wsXDLaIeoB7se5/AcZJ9z4pv4Up71+95fgKGW0I4fDq0V97fVv1P51zDMMRmmIlicTK8n9yXRLyQ6iiivSPO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5r5x/bO/wCRe8Pf9fb/APoFfR3c184/tnf8i94e/wCvt/8A0Cvk+Kv+RPX9F+aPr+Ef+R5hvX9GfKFFFFfy8f1oewfsq/8AJXLb/r0m/kK+3R0r4i/ZV/5K5bf9ek38hX26Olf0PwJ/yKv+3n+SP5n8Qf8Akcf9ux/Ni0UUV+jH5oFFFFABRRRQAUUUUAFFFFABRRRQAUUUUAFFFFABRRRQAUUUUAFFFFABRRRQAUUUUAFFFFABRRRQAUUUUAFFFFABRRRQAUUUUAQS28UykPGrhuDlcg1k3fg7Q77P2jR7GfncfMt0bJ9eRW5j3puKxnSp1Pjin6mkas4fBJr0OUk+FPg2Ri7+FtHdjyWNhEST/wB800/CXwV/0Kmi/wDgBF/8TXXc0c1h9Sw3/PuP3I2WLxC/5eP72c5Y/D/wzpuDZ6BplsR0MVpGmPyWt6O2ihQKkaqoGAFWpQDTq2hRpU/gil6IxnVqVPjk36u4mKWiitzMKKKKACiiigAooooAKKKKACiiigAooooAKKKKACiiigAor5u+Nn7eHww+Dck+nx6gfFfiCLKnTtFZZFjb0lmzsTnOQCzDHK18R/E//gpX8VfGzzQeHjY+CdObIVbCMT3JX0aaQHn3RUNAH6x3l5b6fbSXF1PHbQRjLyzOFRR6kngV5zrv7TPwn8NSNHqHxG8NRSocNFFqUU0in3VCSOvcV+Jnivx54l8dXf2nxJ4g1PXpwciXUryScg+24nFYVAH7P3n7enwHsQvmeP7dtxwPJ068l/8AQYTSWn7e/wAB70sI/H8KleT52nXkf5boRmvxhooA/cjRP2qPhB4gZVs/iP4c3ucKlzfx27E8cASFT3H+RXpGla1p+vWi3Wm31tqNq3Sa1mWVD+Kkiv5760NE8Q6r4avReaPqd5pV2Ok9lcNC4/4EpBoA/oQor8bvhx/wUA+Mvw/eJJvEK+KrBMA2uvxeeT/22G2XP1c/Svsb4Of8FM/APjiSCw8ZWc/gfUnIUXEjG5sXP/XRQGTP+0u0d2oA+y6Kz9J1ey13TrfUNNvLfUbC4QSQXVpKssUqn+JXUkMPcVoUAFFFFABRRRQAUUUUAFFFFABRRRQAUUUUAFFFFABRRRQAUUUUAFFFFABRRRQAUUUUAFFFfEH7fv7TnxB+AnjDwpYeDNVg0621CxlnuFls4p9zrJtBy6kjigD7for8eP8Ah4x8df8AoZrL/wAFVt/8RR/w8Y+Ov/QzWX/gqtv/AIigD9h6K/I/wZ/wUE+NmseMNCsLrxJZvbXV/BBKo0u3BKNIqkZCZHBNfrhQAUUUUAFFFfLv7fPxx8X/AAI+G/h7V/B1/Fp99easLSaSW2jnDR+TI2MOCByo59qAPqKivx4/4eMfHX/oZrL/AMFVt/8AEUf8PGPjr/0M1l/4Krb/AOIoA/Yeivx4/wCHjHx1/wChmsv/AAVW3/xFfq78Mtau/Enw48K6vfv5t9f6TaXdw6qFDSPCjMQBwMknigDqqKKKACiiigAooooAKKKKACiiigAooooAKKKKACiiigAooooAKKKKACiiigAooooAKKKKACiiigAooooAKKKKACiiigAooooAKKKKACiiigAooooAKKKKACiiigAooooAKKKKACiiigAooooAKKKKACiiigAooooAKKKKACiiigAooooAKKKKACiiigAooooATua+cf2zv+Re8Pf9fb/+gV9HdzXzj+2d/wAi94e/6+3/APQK+T4q/wCRPX9F+aPr+Ef+R5hvX9GfKFFFFfy8f1oewfsq/wDJXLb/AK9Jv5Cvt0dK+Iv2Vf8Akrlt/wBek38hX26Olf0PwJ/yKv8At5/kj+Z/EH/kcf8AbsfzYtFFFfox+aBRRRQAUUUUAFFFFABRRRQAUUUUAMoxx1rzLxB8dtC8JePH8M62HsP3aOl+Tuiyw6PjlfryPUivRLS8g1C2jntpkuIHUMskbBlYHoQRwRXDRxmHxE5U6U05Rdmuqfmjrr4PEYaEKlWDUZq6fRp9mXKKSlruOQKKKKACiiigAooooAKKKKACiiigAooooAKKKKACiiigAooooAKKKKACiiigAooooAKKKKACivnj44fts/D34M6kuhpdHxN4paZYG0rTJARbsSB++l5VMZ+78zf7NfQ9ABRRRQAUUUUAFFFFABRRRQAUUUUAFFFFABRRRQAUUV5Z+0J8f/Dv7O3gOXxDrrNcXMpMOnaZE2Jb2fGQo/uqOrOeFHqSAQDc+Kvxe8K/BXwrP4g8W6pHp1jH8safemuJMZEcSdXY+nbqSBzX5aftI/t5eNvjbNd6Rok03hLwcxKCxtZMXN0vrPKvPPdFwvODuxmvIPjT8b/FPx68YzeIfFN6ZpcFLWziJW3s4/8AnnEhJ2jgZPVjySTXAUAFFFFABRRRQAUV0ml/DXxdriK+m+Fda1BSu4Na6dNKCoOCflU8ZqXUPhX410mMSX3hDXrJMFt1xpkyDA6nJXtkZoA5ainSRvDI8ciskiEqysMEEdQRTaACiiigD1b4HftNePP2ftUE3hnVmbTHcNc6LeEy2k475TPyMf76FW98cV+q/wCzZ+1n4R/aR0krpzHSfEttEJLzQ7lwZUHQvG3HmR5IG4AEZG4LkZ/FKtPw14m1Xwbr9hreiX0+matYyie3u7dtrxuO4/XI6EEg8UAf0G0V82fseftc6d+0d4dbT9S8rTvHOmxA31kpwlynT7RCOu0nG5f4SR2IJ+k6ACiiigAooooAKKKKACiiigAooooAKKKKACiiigAooooAKKKKACiiigAooooAK/Mz/grF/wAlC8Cf9guf/wBHV+mdfmZ/wVi/5KF4E/7Bc/8A6OoA+EqKKKAOi+HH/JQvC/8A2FLX/wBHLX7/AFfgD8OP+SheF/8AsKWv/o5a/f6gAooooAK+Iv8Agq5/yRvwj/2Hx/6Ty19u18Rf8FXP+SN+Ef8AsPj/ANJ5aAPy8ooooAK/ez4K/wDJHPAf/YBsP/SdK/BOv3s+Cv8AyRzwH/2AbD/0nSgDtKKKKACiiigAooooAKKKKACiiigAooooAKKKKACiiigAooooAKKKKACiiigAooooAKKKKACiiigAooooAKKKKACiiigAooooAKKKKACiiigAooooAKKKKACiiigAooooAKKKKACiiigAooooAKKKKACiiigAooooAKKKKACiiigAooooAKKKKACiiigAooooATua+cf2zv8AkXvD3/X2/wD6BX0d3NfOP7Z3/IveHv8Ar7f/ANAr5Pir/kT1/Rfmj6/hH/keYb1/RnyhRRRX8vH9aHsH7Kv/ACVy2/69Jv5Cvt0dK+Iv2Vf+SuW3/XpN/IV9ujpX9D8Cf8ir/t5/kj+Z/EH/AJHH/bsfzYtFFFfox+aBRRRQAUUUUAFFFFABRRRQAUUUUAfEH7VJz8W7r/r1h/ka5L4e/FzxJ8NpwdMvDJZk5exny8LevGflPuuDxzXXftVf8lcuf+vSH+Rrx8DFfzBm+KrYTOK9WhJxkpPVadT+r8lwdDHZFh6OJgpRcFo15H3D8M/2ivDnxAEVrO/9j6w2B9kuWG2Rv9h+A30OD7V61nI4I+o5r8wxnvXr/wAM/wBpTxD4H8qz1Fm1zSV4Mc7/AL6Mf7Eh649Gz7Yr7zJeOVK1HMl/28v1X+R+dZ54fyhetlcrr+Rv8n+j+8+3iPzozx1rjPAfxU8O/Ea187SL5XnVQ0lpL8k0f+8vp7jI967MnNfrVCvSxMFUoyUovZp3Pxyvh6uGqOlWi4yW6asx1FFFdJgFFFFABRRRQAUUUUAFFFFABRRRQAUUUUAFFFFABRRRQAUUUUAFFc/4x8baD8P9CuNa8SavaaJpUH37q9lCLnqFGfvMcHCjJPYV+f8A+0L/AMFOLm/F1o3wptGsoDlG8R6jF+9btmCFuF9mfJ5+4poA+0/jL+0J4G+A2kfbfF2sx207KXt9NtwJby5x/wA84gc47bmwoyMsK/Nn9ob/AIKFeOvi6LnSPDRk8E+F3BRo7SUm8uUPH72YY2gj+BMdSCWFfMWv6/qfinV7rVdY1C61XUrpvMnvLyZpZZW9WZiSeg/IVn0AaPh0k+IdMJOT9qiJJ5P3xX9B9fz3+G/+Rh0v/r6i/wDQxX9CFABRRRQAUUUUAFFFFABRRRQAUUUUAFFFFABRRSdBQBzHxF8f6N8LfBOr+KvEFyLXSdMhMsrDlm7Kig9WZiFA7kivxQ+P/wAddd/aD+Il74m1pzHASYtP09WzHZ24Pyxr6nnLN3JJ6YA+gP8Ago7+0a/xF+IH/Cv9GuSfDvhuYi7MT5W6vgMNnHURZKD/AGjJ7V8bUAFFFFABXa/Cn4N+MPjX4jTRfB+jTardcGaUfLDbKf45ZD8qDr1OTjABPFdx+y5+y9rv7SXjE21uX03wzYsp1TViuREp5EceeGlYA4HQdT2B/YH4Y/Czwz8HvClr4c8K6XFpunQAFiozJO+MGSR+rucck/QYGBQB8k/Bv/gl34W0GCC9+IuqzeJtR4Labpztb2SeqlxiSTp1Bj6nivrPwR8HPA/w4ijTwx4S0fQygwJbSzRZT/vSY3Mfck12tFABRRRQBzHi/wCHPhXx/bNb+JPDela9ERjGoWcc2PoWBII9q+VPjJ/wTJ8B+Lre4vPA13P4M1Y5ZLV2a5sHPoVYl0ye6sQueEPSvtKigD8G/jB8EPGPwL8SnRvF+kyWMrbjb3SfPbXaj+KKQcMOmR94ZGQDXB1+9vxR+Ffhn4x+D7vw14q01dR064GVP3ZYJMfLJG/VHHY/UHIJB/Gf9pD9n3W/2dPiJceHtT3XOnTZn0zUguEu4M8H2deAy9j7FSQDyqiiigDpPh18QNb+FvjTSvFPh67a01XTphLE/VXHRkcd1YEqR3BNft58Efi3pfxx+GmjeMNIPlxXseJ7Ytua2nXiSJv91s4PcFT0Nfg/X2f/AMEzPjc/g74oXXgG/uCukeJlMlqrn5Y72NcjHYb0DKfUrGKAP1RooooAKKKKACiiigAooooAKKKKACiiigAooooAKKKKACiiigAooooAKKKKACvzM/4Kxf8AJQvAn/YLn/8AR1fpnX5mf8FYv+SheBP+wXP/AOjqAPhKiiigDovhx/yULwv/ANhS1/8ARy1+/wBX4A/Dj/koXhf/ALClr/6OWv3+oAKKKKACviL/AIKuf8kb8I/9h8f+k8tfbtfEX/BVz/kjfhH/ALD4/wDSeWgD8vKKKKACv3s+Cv8AyRzwH/2AbD/0nSvwTr97Pgr/AMkc8B/9gGw/9J0oA7SiiigAooooAKKKKACiiigAooooAKKKKACiiigAooooAKKKKACiiigAooooAKKKKACiiigAooooAKKKKACiiigAooooAKKKKACiiigAooooAKKKKACiiigAooooAKKKKACiiigAooooAKKKKACiiigAooooAKKKKACiiigAooooAKKKKACiiigAooooAKKKKAE7mvnH9s7/AJF7w9/19v8A+gV9HdzXzj+2d/yL3h7/AK+3/wDQK+T4q/5E9f0X5o+v4R/5HmG9f0Z8oUUUV/Lx/Wh7B+yr/wAlctv+vSb+Qr7dHSviL9lX/krlt/16TfyFfbo6V/Q/An/Iq/7ef5I/mfxB/wCRx/27H82LRRRX6MfmgUUUUAFFFFABRRRQAUUUUAFFFFAHxD+1V/yVy5/69If5GvH69g/aq/5K5c/9ekP8jXj9fypxB/yNMR/if5n9ecM/8ifDf4V+QUUUV86fTljT9QutLvIrqyuZbS6ibdHNA5R0PqCORX0N8M/2s7my8qw8YQm6iBwNSt1G8D/bQcN9VweOhNfOOR2o+te9lucYzKp8+Gnbut0/VHzuaZHgc5p8mKhd9HtJej/TY/Sbw/4m0zxRp8V9pV7FfWj/AHZIW3D6H0Psea1+1fm94R8ba34F1AXmiahLZS5G9F5SQejoeGH1r6i+GX7VOk+I/IsvEqJouoHgXIJ+zSH6nlP+Bccfe5xX7Zk3GOEzC1LE/u6nns/R9PRn4LnnBONyy9XDfvKfluvVfqvwPoCiq8M8dzErxurowDBlOQQehBqxX6DGSkro/OWmtGFFFFUIKKKKACiiigAooooAKKKKACiiigAoorwP9oH9sn4ffs/RT2d7ff274mA+XQtMdWlQ4485vuwjp975sHIVqAPc5547WGSaaRYoo1LPI7YVQOSST0Ar47/aH/4KQeEfh39q0bwCkXjPxCmUN5uI06Bv98EGYj0Qhefv5GK+H/j/APtjfEH9oGeW11K//sXw0WzHoWmsyQkdvNb70p6fe+XPIVa8MoA7b4qfGnxl8bNeOreMNduNWnUnyYGO2C2B/hiiXCoOBnAycAkk81xNFFABRRRQBoeG/wDkYdL/AOvqL/0MV/QhX89/hv8A5GHS/wDr6i/9DFf0IUAFFFFABRRRQAUUUUAFFFFABRRRQAUUUUAFeO/tXfGpPgP8E9c8RxOF1iVfsOlIRnN3ICEbHcIA0hHcIR3r2Kvy4/4Ki/FVvEXxT0jwNbTE2Xh21+0XSA8G6nAbBH+zEI8f9dG9aAPimeeS6mklmkaWWRizyOcszHkkk9SSTTKKKACur+Fvw31j4ueP9E8JaJEH1HU5xErsCViTq8j4/hRQzH2BrlK/TH/gl78EotD8G6n8S9Rt/wDiZay72Oms45S1jbEjj/flUqf+uQ9aAPrf4Q/CrQ/gr8P9L8JaBD5dlYr88zAeZcyn78r+rMfy4A4AruKKKACiiigAooooAKKKKACvDf2uvgFb/tA/CDUNKigRvEenhr3Rp2wGWdRzFn+7IMoe2Sp/hFe5UnQUAfzxSRPDI8ciMjqdrKwwQR1BFNr6M/b6+Fa/C/8AaO11rWExaX4gVdatgBhQZSRMo7f61ZDjsGWvnOgArU8L+I77wd4k0rXdMlMOo6ZdRXlvIP4ZI2DKfzArLooA/oH8IeJLXxp4T0XxBYkmy1WyhvoCTn93LGHX9GFbNfOn7AXil/FP7K/hDzZDJcad9o06Q+gjmfyx+EZjr6LoAKKKKACiiigAoorw345/tg/Df4CLNa6xqp1PxAgyuh6UBNcg9vM5CxDp98g4OQDQB7lRX5S/FL/gp18R/Fc8kPhCzsPBVgOFkCLeXZ+ryLsH4R5GTya+afGXxh8c/EGSRvEni/WtbWTrFeX0jxD2CE7VHsBjrQB+5Oq/EzwhoL+XqfirRNOkzjbd6jDEc/RmFYX/AA0b8Jv+ioeDP/CgtP8A45X4R0UAfvlpXxY8Ea6VXTfGPh/US4UqLXVIJSc9MbWPXtXVI4kUMrBlIyCD1r+eOul8JfEzxd4CmSXw34n1fQmU5H9n3skIPfkKQCD6H3oA/frqKWvyT+GX/BSz4qeDJoofEJsfG+nrgMt7ELe5AHZZYgBn3dHNfcnwM/bk+Gnxue309NQbwz4ilIRdJ1hljMrHoIpfuSZ7DIY/3aAPoiiiigAooooAKKKKACvzM/4Kxf8AJQvAn/YLn/8AR1fpnX5mf8FYv+SheBP+wXP/AOjqAPhKiiigDovhx/yULwv/ANhS1/8ARy1+/wBX4A/Dj/koXhf/ALClr/6OWv3+oAKKKKACviL/AIKuf8kb8I/9h8f+k8tfbtfEX/BVz/kjfhH/ALD4/wDSeWgD8vKKKKACv3s+Cv8AyRzwH/2AbD/0nSvwTr97Pgr/AMkc8B/9gGw/9J0oA7SiiigAooooAKKKKACisDxh420L4f6Dca14k1a00TS4B+8uryQIgPZRnqxwcKMk9ga+GvjT/wAFS7Kymn074ZaENSIyo1rWVZIj/tRwAhmHcFyvTlaAP0ErC1zxr4e8ME/2zr2maRgZP268jhx/30w9R+Yr8VfiF+1b8WPidLL/AG5441X7NLwbKwm+yW+30McW1W/4Fk+9eUSO0rs7sXdjlmJySaAP3Yf9on4UxyNHJ8TfByOp2sra/aAgjqCPMrb0T4o+DPEsqJpHi3QtVeQAqtlqUMxIIyMBWPUAn8K/AqigD+iCivwY8DfHL4g/DR4j4Z8ZazpEUZBW2hu2NucdMxMSh/EV9Y/CD/gqV4m0iaGz+ImiQeILLIDanpSrb3aDuzR/6t/oPL+tAH6bUVwHwm+N3gv43aH/AGr4P12DU40A8+2zsuLYntJEfmXocHGDg4JFd/QAUUUUAFFFFABRRRQAUUUUAFFed/F747+CvgXoY1PxhrUVgJARb2iDzLm5I7RxjluoyeFGRkivgL4v/wDBUTxdr81xZ/D3SYfDGnZITUL9Fub1h2YKcxJ16YfoPmoA/T8kKCScD1PauQ1j4veBPDzOuq+NfD2msn3hearBEV5xzucd6/D/AMb/ABe8b/Eid5PFHizV9cDnPlXl47xL/ux52qPZQBXIUAfu5b/tCfCy7mWGD4l+D5pW6JHr1qzHv0En1rsdI8QaX4gtzcaVqVpqUHB8yznWZeenKkjmv58qtaZqt7o14l3p95PYXUfKz20rRuv0KkEdKAP6FqK/HH4Tf8FAPi18MpYor3Wf+Ey0lSA1nr5M0mO+2fPmA+m4sBx8tfon+zr+2H4G/aJt1s7CZtE8TpHum0K+ceacDkwvwJVHPIw3GSq0Ae90UV+RP/Dy341/8/2jf+Cxf8aAP12or8if+Hlvxr/5/tG/8Fi/40f8PLfjX/z/AGjf+Cxf8aAP12or42/YI/af8c/tC6t4yt/F89lNHpcFrJb/AGS1EJBdpQ2cHn7gr7JoAKKKKACiiigAooqGWVII2d3CIoLMzHAAHUk0ATUV8h/HP/go94A+GklxpvhND471uMlGNpLssYmHrPg7/wDtmGB/vCviL4l/t6/GP4jySoPEreGLBz8tn4eX7LtH/XXJlP8A33j2oA/YrU9YsdGt/P1C9t7KD/npcyrGv5sQK4+7+P3wx0+QR3fxH8JW0hGQs2u2qE/gZK/CrVtYv9evXvNSvbnUbt/vXF1K0rt9WYk+tU6AP3m0743/AA41lgun+P8AwvfMTtAttatpCT1xw5rsrW6hvIEmt5knhflZI2DKfoRxX889bfhfxx4j8FXQuvDuvanoVznPm6bdyQMT9UI9KAP6BaK/I/4Wf8FJPir4Dlgh8QSWnjjS0wGj1FBDc7f9mdBnPu6v1r7y+Af7aHw5+Pjw2NhftoXiVx/yBNVKpK7d/JfO2Xvwp3YGSooA9+ooooAKKKKACiiigAooooAKKKKACiiigAooooAKKKKACiiigAooooATua+cf2zv+Re8Pf8AX2//AKBX0d3NfOP7Z3/IveHv+vt//QK+T4q/5E9f0X5o+v4R/wCR5hvX9GfKFFFFfy8f1oewfsq/8lctv+vSb+Qr7dHSviL9lX/krlt/16TfyFfbo6V/Q/An/Iq/7ef5I/mfxB/5HH/bsfzYtFFFfox+aBRRRQAUUUUAFFFFABRRRQAUUUUAfEP7VX/JXLn/AK9If5GvH69g/aq/5K5c/wDXpD/I14/X8qcQf8jTEf4n+Z/XnDP/ACJ8N/hX5BRSEElTXv8A+yx4L0XxxZeMLHWrCK9gxaFQ45Q/vvmUjlT7g1zZXl080xUcJTklKV7N7aJv9DrzjNIZPg54ypFyjG10t9Wl+tzwGiveviZ+yrq2g+dfeGHfV7EfMbN8C4T6dnH5H2NeET28trK8M8bwzISrxyKVZSOoIPT6U8wyrF5ZU9nioNdn0foxZZnGCzen7TCVE+66r1QyiiivFPcO++G/xs8SfDaZIrK5N5poOW0+5JaPrzsPVD16ceoNfWPw1+PXhr4jJHBFL/ZurMObC6YBif8AYbo/4c+oFfCHbjilUmNgykhgcgg4xX2+T8VY3K2oN89Ps+no+h8FnfCGAzdOpFezqd119Vs/z8z9Og24cHIoxXxf8Mv2n9e8I+VZa4JNd0sYUMzf6TGPZz9/vw3PT5hX1P4K+I2g+P7AXWjX6XOB+8hPyyRH0ZTyPr0OOCa/cMp4hwWbRSpStP8Alej+Xc/Ac44czDJpfv4Xj0ktV/wH6nWUUUV9MfMBRRRQAUUUUAFFFZHiLxJpXhDSLnVdb1G20nTLVd815eyrFFGPdiQP/wBdAGvXAfFf43eC/gloZ1TxhrcGlxsD5FtnfcXBH8McQ+ZvrjAzyRXxp+0J/wAFO4LYXOjfCe0FxLyjeJNRhwg94IGGW7YaQAcH5D1r4B8W+Mdc8e67ca14i1a71rVZzmS7vZTI5HYZPQDsBwO1AH1X+0J/wUe8Y/Ec3Wj+Bkl8FeH33IbqN86jcL05kHEIPHCfMP756V8fSSvNI8kjM7sdzMxyST3JptFABRRRQAUV9Dfs+fsRfED48m21H7K3hnwo5ydZ1GMjzV9YIuGl+vC8H5s8V9c/Gv8AZP8Ah/8As+fskeP30LTft+vtZQLNruoYkunzcxZCHGIlOfuoBkAZLEZoA/MCiiigDQ8N/wDIw6X/ANfUX/oYr+hCv57/AA3/AMjDpf8A19Rf+hiv6EKACiiigAooooAKKKKACiiigAooooAKKKKAIJ547WF5pXEcUalndjgKBySa/BT4ueOpfib8UPFPiqUtnV9Rmuo1Y5KRs58tP+ArtX8BX7M/tU+LW8Dfs5/ELVkkMMy6RNbRSA4KSTDyUI9w0gx9K/DigAooooA0fDmg3finxDpei2CebfaldRWdun96SRwij8Swr97fAPg+x+HvgvQ/DOmriw0iyis4SRgsqKF3H3OMn3Jr8jP+CfvglPGn7UXhdpo/NttISbVpARnBjQiM/hK8Z/Cv2VoAKKKKACiiigAooooAKKKKACiiigDzL4tfs6/Dz453em3Pjbw6utT6cjx20gvLi3ZFcgsD5UibhlR97OOcdTXB/wDDvv4Bf9CF/wCVnUP/AI/X0TRQB87f8O+/gF/0IX/lZ1D/AOP0f8O+/gF/0IX/AJWdQ/8Aj9fRNFAHF/DH4S+Ffgx4bfQPB2lf2PpDXDXRt/tMs+ZGChm3SuzdFHGccV2lFFABRRRQAVUu7yHTrSa5upo7a3hQySzSuFSNAMlmY8AAA5J9Kt1+Xn7f37YM/jrWbz4beDr9o/DNhK0OrXlu/wDyEZ1PMYI6xIQfZ2GegUkA1P2sf+Cil/r8154U+Fd3Jp2lKTFceJY8pPc9iLfPMa9fn+8e23HPwjNNJczSTTSNLLIxZ5HO5mY8kknqTmmUUAFFFOjjeaVI40Lu5CqqjJJPQAUANor23wN+xd8ZviBBFcaf4HvbO0kAYXGrMlku09GAlZWYHj7oPUV6Mv8AwTI+MzWpmI8PrIBxA2onefxCbf1oA+TKK968Z/sL/G3wVBJcT+CbnVLZAf3ujzR3hOPSONjJ/wCO14ZfWNzpl3NaXlvLaXULFJYJ0KOjDqCp5BoAgooooA+yf2Vv+Cg2vfDG4tPDnxBnufEXhIYiiv2JkvdPHQcnmWMf3T8wH3TgbT+omga/p3ijRrPVtJvIdQ0y9iWe3urdw6SowyGBFfz5V9VfsQftfXfwM8TQ+GPEl3JN4A1GXa4c7v7MlY/69P8AYJ++o9dw5BDAH67UVBDOlzEksTrJE6hldCCrA9CDU9ABRRRQAV+Zn/BWL/koXgT/ALBc/wD6Or9M6/Mz/grF/wAlC8Cf9guf/wBHUAfCVFFFAHRfDj/koXhf/sKWv/o5a/f6vwB+HH/JQvC//YUtf/Ry1+/1ABRRRQAV8Rf8FXP+SN+Ef+w+P/SeWvt2viL/AIKuf8kb8I/9h8f+k8tAH5eUUUUAFfvZ8Ff+SOeA/wDsA2H/AKTpX4J1+9nwV/5I54D/AOwDYf8ApOlAHaUUUUAFFFFABXif7S37UXhj9m3w0LjUz/aPiC7QnTtEhfEs+ON7nnZGD1Y9cEAE1r/tGfHnRv2ePhte+JdUC3F6f3Gm6fuw13ckfKvso5Zm7KD3IB/Fj4i/ETXvir4x1LxP4kvnv9WvpDJI7H5UH8MaD+FFGAF7ACgDe+NHx58ZfHvxM2s+LNUa42ki1sIcpa2iH+GKPJx2yxyxwMk157RRQAUUV7B4A/ZG+L3xKgjudF8Dal9jk5W61ALZxMP7ytMV3D/dz0NAHj9FfWEH/BMv4zS2zyumgQOucQSaiS7cZ42oV56cntXE+Nv2GfjX4FhkuLnwVc6naIMmbRpY70n/ALZxkyf+O0AeC0VLc20tnPJBPE8E8bFXjlUqyEdQQeQRUVAG74K8c6/8OfEdpr3hnVbnRtXtjmK6tmwwHdSOjKccqwIPcV+qX7H/AO2/pnx6ih8MeJFg0fx5FGSqKdtvqQUctFk/K45LR+nK5GQv5IVZ07ULrSb+2vrG5ls722kWaG4gcpJFIpyrKw5BBAwR6CgD+heivl79iH9q+P8AaC8Hto2uTInjrRol+1qML9uh4UXKqO+SA4HAYg8BgB9Q0AFFFFABRRRQAV8r/thftq6Z+z/aP4e8PiDV/HtxHuEDHdDp6HpJNg8sQcqn4nAxu6n9sL9pi1/Zx+HJuLQwz+LdV3W+k2snIVgPmuHXukeRx3JUdCSPxr1vW7/xJrF7q2qXct/qV9M9xc3U7bnlkY5ZifUkmgC/408ca98RfEd3r3iXVbnWdXujulurp9zEdlA6KoycKoCjsBWHRRQAUUV6V8N/2bvib8W4kn8K+DNT1Kzf7t86CC2b6SylUP4GgDzWivq7Tv8Agmd8Z72LdNDoNg2AdlxqWTz2+RWHH17isLxH/wAE8/jh4ft2mj8MwavGoy39najC7Aeysys3QdAetAHzdVrS9UvdD1K21HTruewv7aRZoLq2kaOWJ1OQysvKkEDBFXvFHg/XvBGptp3iHRdQ0O/UZNrqNs8EmPXawBx71j0Afrr+w9+1yvx98OP4e8STRx+O9KhDysFCLqEAwPPUDgMCQHA4yQRwcL+RVdR8MPiJq3wm8e6J4t0SXy9Q0u4E6gnCyr0eNv8AZdSyn2Jrl6ACiiigD7+/4JK/8jD8Sf8Ar1sf/Q5q/SKvzd/4JK/8jD8Sf+vWx/8AQ5q/SKgAooooAKKKzdd1uw8NaNfatql3HY6bYwvcXN1M21Io1BLMT6AA0AZXxA+IGg/C/wAJ3/iTxLqMWl6RZJulnl5JPZVUcsxPAUcnNfk5+1L+254p+P17c6PpUlx4c8DK22PTIpMS3YHRrll+9nr5YO0cfeI3Viftc/tR6n+0h45ZoGlsvB+muU0rTmJGexnlGcGRuf8AdUhR3LeCUAFFFFABRXb/AA8+CPj34rybfCXhPVNciB2tcW8BECN6NK2EU/U+te46P/wTV+NWpxK1zp+j6SzLkpeamjFfY+UHGeex7UAfK9FfTHiX/gnX8bvD0DzQ+HrPW0jJyNM1GJmI9QrlGP0Az7V4B4r8Ga/4F1Z9L8R6Nf6FqKDm11C3eF8eoDAZBxwRwaAManRyvDIkkbsjodyspwQR0INNooA+9P2Rv+Cht9ot1YeEPipevfaZIRDaeJZjumtj0C3J/jT/AKafeH8WRyv6SQXEd1BHNC6yxSKHSRG3KykZBBHUGv556+7f+CfX7YE/hrVrD4X+Mb9pNFvHEGiX875+xzE/LbsT/wAs3PC/3WIH3W+UA/TOiiigAooooAKKKKACiiigAooooAKKKKACiiigAooooAKKKKAE7mvnH9s7/kXvD3/X2/8A6BX0d3NfOP7Z3/IveHv+vt//AECvk+Kv+RPX9F+aPr+Ef+R5hvX9GfKFFFFfy8f1oewfsq/8lctv+vSb+Qr7dHSviL9lX/krlt/16TfyFfbo6V/Q/An/ACKv+3n+SP5n8Qf+Rx/27H82LRRRX6MfmgUUUUAFFFFABRRRQAUUUUAFFFFAHxD+1V/yVy5/69If5GvH69g/aq/5K5c/9ekP8jXj9fypxB/yNMR/if5n9ecM/wDInw3+BfkFfTf7FX+t8Yf7tp/OavmSvpv9ir/W+MP920/nNXp8H/8AI6of9vf+ks8njf8A5EVf/t3/ANKR9Qnp1rzz4jfBXw38SIS+oWv2e/AxHfWuElX0yejD2bPtivQ8YHrSf561/R2Iw1HGU3SrxUovoz+YsNia2DqKth5uMl1TsfB/xL+AXiX4dGS58n+1dIXn7daoflH/AE0Tkp9eV6c15oc9q/Tl41kUgqGBrxT4m/sx6D4w8280ZV0PVWyzeUP3Ep/2kH3SfVffINfkOdcDSjetlruv5X+j/Rn7RkfiAnahmsf+30vzX6r7j4xH0xR1rpvG/wAOPEHw8vPs+tWLQKxxHcp80Un+63T8OvtXM1+S18PVw03TrRcZLo1Y/ZsPiaOLpqtQkpRezTuhByOauaTrN7oGoRXunXc1ndxnKSwOVYfl29R3qoeRR0HNZ06kqUlKDs0bVKUKsHCorp9D6b+GX7WhzFY+MIQCcKNTt04+roP5r+VfSOka1Ya7YxXmnXcN5aSjKTQuHVh9RX5p4/Cuj8E/EXXvh7qAutFvnt8kGS3b5opR/tIeD9eozwRX6bk3G1fD2o49c8O/Vf5/mfkuecA0MTetlr5J/wAv2X/l+KP0ZpCcGvD/AIY/tP6F4s8qz1spoeqNgZkb/R5T/sufu/RvUAE17dHIsqh0YMp7iv2fA5jhcxp+1w01JfivVbo/Dcfl2Kyyr7HF03F/g/R7NehLTSQoJJwO5NeM/Hf9q/4f/s+2jx69qYvddKbodC08iS7fPQsM4jU/3nI6HG48V+Z37Qn7b/xB+PRudN+0/wDCMeFJDj+xdNkI81f+m8vDS/T5U4Hy55r0jzj7j/aE/wCChvgj4TfaNK8KtF428TJlWW1l/wBBtm/6aTD75H91M9CCVNfmz8Y/2gPHPx41n7d4u1qW9ijbdb6fF+6tLb/rnEOAcHG45Y9ya87ooAKKKKACitjwn4P1zx3rtvo3h3SrrWdUuDiO0sojI5Hc4HQDPJPA719+/s9/8ExIYBa618WLzz34kXw3p0uFB67Z515PfKx47fOelAHxb8HPgD44+O+tf2f4R0SW9RGC3GoSjy7S2/66SngHHO0ZY9ga/Sb9nr/gnh4I+E4tdV8WCPxt4mTDg3MeLG2fr+7iP3yP7z56AhVNfUHhvwzpfhDRrfSNE0610nS7YbYbSyhWKKMeyqAOTkn61r0ARoqxqFUBVAwABgCvC/26P+TUfiF/16wf+lMVe8V4P+3R/wAmo/EL/r1g/wDSmKgD8V6KKKANDw3/AMjDpf8A19Rf+hiv6EK/nv8ADf8AyMOl/wDX1F/6GK/oQoAKKKKACiiigAooooAKKKKACiiigAooooA+Uf8AgpXrjaR+zDe2ofaNU1WztCM43YZpsdef9SPyr8ja/Uf/AIKsXTp8EfCtsNvlyeIkkOeuVtpwP/QzX5cUAFFFFAH3f/wSd8Prc+P/AB7rmw7rPS7eyDY4HnSl8fj9nH5V+mNfAH/BJiw8vwz8R73Yo827sod/8R2JKcH2Hmfqa+/6ACiiigAooooAKKKKACiiigAooooAKKKKACiiigAooooAKKKKAPl39vj9oWX4I/CU6bo1y1v4q8R77S0dDh7aAAefOPQgMEU9mcEfdr8ga95/ba+Lr/F/9oTxFdwzGXSNIc6Pp4ByvlwsQ7j1DyGRwfQr6V4NQAUUVp+GfDmo+MPEWmaFpFs15qmo3CWttAnV5Hbao9uT17c0Adp8CPgN4n/aD8bw+HvDkACKBJe6hMD5FlFn77kdzg7V6sfxI/Wn4BfskeAf2fLKF9I09dT8Rbf3+v36K9y7d/L7RLyflXtjcWPNbn7OnwI0j9nv4aaf4Z00JNeEefqWoBcNd3JHzP8A7o4VR2UDvkn1SgAooooAK8o+Nf7NfgL4+aVJb+J9Gj/tEJtt9YtAIry39MSAfMB/cbcvtXq9FAH4i/tLfsveJv2bPFCWmqAajoF47f2drMK4jnA5KMOdkgB5U+5BIrxmv3q+Lfws0P4z+AtU8J+IrcTWF6hCyAfvLaUfcmjPZlPI9eQcgkH8QPip8N9W+EXxB1zwjrSBdQ0u4MTOowsqEbo5F/2XQqw9iM80AcpRRRQB+pH/AATY/aGk8e+B7n4ea3d+brXhyIPp7yNl57DIUL7+UxVf914x2NfbFfhJ+z18Vp/gr8YvDPi2J2FtZ3Spexrk+Zav8ky4HU7GJHuFPav3Tt7iO8hjnhdZYZFDo6nIYEZBB9CCKALFFFFABX5mf8FYv+SheBP+wXP/AOjq/TOvzM/4Kxf8lC8Cf9guf/0dQB8JUUUUAdF8OP8AkoXhf/sKWv8A6OWv3+r8Afhx/wAlC8L/APYUtf8A0ctfv9QAUUUUAFfEX/BVz/kjfhH/ALD4/wDSeWvt2viL/gq5/wAkb8I/9h8f+k8tAH5eUUUUAFfvZ8Ff+SOeA/8AsA2H/pOlfgnX72fBX/kjngP/ALANh/6TpQB2lFFFABUMsyQRvJIypGoLMzHAAHUk1NXy7/wUL+Mj/C74CXem2Fx5OteKJDpcBVsOkBGbhx/wDCexlFAH57/tjftBz/tA/F29vrWdz4Y0otZaPCThTGD802P70hG712hAfu14TRRQAV2Pwm+E3iT41+NbPwv4Wsjd6jcHczudsVvGMbpZG/hQZGe5yAASQDyMMElzNHDDG0ssjBUjRdzMTwAAOpORX7Rfsgfs52f7PHwttbS5hifxXqipc6xdAZbzCMrCD/cjBI9Cdzd6AM/9nT9ijwJ8Bba2vntI/Evi1QGk1q/iDeU3/TvGciID15fk5bHFfRdFFABRRRQB4p8f/wBlHwN+0LpUo1jTk07XwuLfXrGNVuo2A43n/lqn+w/4FTzX5IfHb4E+Jf2ffHM3hzxHCGDDzbLUIATBeQ5wJEJ/IqeVP4E/u1Xjn7UX7P8Ap/7RHwuvtCmSKLWrZWudIvnHMFwBwCf7j42sPQg9VFAH4hUVY1LTrrR9QurC9ge2vbWV4J4JBho3U7WUj1BBH4VXoA634UfEzWfg98QdG8XaFLsv9NnEnlscJPGeJIn/ANl1yp+uRziv3M+G/j7Svif4F0TxVosvm6bqtstxEc8oTwyN/tKwZT7qa/Aav0W/4JX/ABgea28SfDa+nz5P/E30xWbkKSEnjGewJjcAf3pDQB+hVFFFABVS/vrfTLK4vbuZILW3jaaWWQ4VEUZZifQAE1br5R/4KO/Fdvh78AJ9FtJvL1TxVP8A2au1sMtsBvuGHsQFjPtLQB+cX7TPxuvPj78XdY8TSvKulhvs2l20hx5FohPljHZmyXb/AGnavKqKKACrGn6fdavf21jY20t5eXEixQW8CF3lkY4VVUckkkAAeoqvX6Ef8Eyv2dYL37T8WNdtRL5Ur2egxyrkBhxNcD1wSY1PYiTvg0Ad7+yh/wAE+tE8CafZeJfiTYQ674olUSR6ROBLaaf6B15WWTnnOVU9Acbq+1YoUgjSONAkagKqqMAAdABU1FABRRRQBy/j34ceGvifoEui+KtFtNc02UH91dRhihIxuRvvI3oykEetflt+2H+xBqHwHeTxR4XNxq/gWWTEhcbp9MJPCykfejJOFk+ityQW/XGqGsaRZeINKvdL1K1jvdPvIXt7i2nXcksbAhlYdwQSKAP57qK9h/as+BM37Pvxh1Pw4gkfRZwL3SriTkvbOThSe7IQyH1257149QAUUUUAff3/AASV/wCRh+JP/XrY/wDoc1fpFX5u/wDBJX/kYfiT/wBetj/6HNX6RUAFFFFABX52/wDBTf8AaKmSa2+Euh3JRNqXuvSRn72cNBbn26SN9Y/evu34h+NbH4ceBte8U6k2LHSLOW8lUNguEUkIPdiAo9yK/B7xr4u1Lx94u1fxJrE5uNT1S6ku7iTtuds4UdgM4A7AAUAYtFFFAEtpaT393Da2sMlzczuIooYlLO7k4CqBySTgAe4r9Kv2Vf8AgnNpWg2Nl4o+Klqmq6zIqyweHHOba07jz8f61+mU+4OQd/bA/wCCaP7NcEls3xa8QWolcyPb6BDKuQoUlJbn65yi+mHP93H6IUAVLGxt9NtIbS0t47W2hUJFDAgREUdFVRwAPSrdFFABXJ/EL4YeFfiroEmjeLdDtNc09s7UuUy0RP8AFG4w0bf7SkH3rrKKAPyA/a//AGJ9V/Z8uW8Q6A8+teBJ5NguZBunsHPRJ8AAqScLIABnAODjd8vV/QZ4j8O6d4t0O/0bV7OLUNLvoWt7m1nXKSxsMFTX4lftN/Ay7/Z9+LmqeF5TJNphxd6XdSDme1cnYT7qQyN/tIT0xQB5RQCQQQSDnII9aKKAP2K/YU/aGf47fCRLbVbjzvFnh/ZZagznLzoQfJuDnqXCkMe7Ix7ivpavxb/Yh+ML/B/9oHQLiecxaNrLjSNQUnChJWASQ54GyQIxP90N61+0lABRRRQAUUUUAFFFFABRRRQAUUUUAFFFFABRRRQAUUUUAJ3NfOP7Z3/IveHv+vt//QK+ju5r5x/bO/5F7w9/19v/AOgV8nxV/wAiev6L80fX8I/8jzDer/JnyhRRRX8vH9aHc/Bjx7ZfDfxvHrV/DPPbrC8RS2ClssOOGZR+tfQw/bH8J450rWf+/MX/AMdr5A7mj2r67LeJcdlVD2GGa5b31V9T4vNuFMBnOJ+s4q/NZLR20X/Dn1//AMNj+E/+gVrX/fqL/wCO0f8ADY/hP/oFa1/36i/+O18gfjR+Ner/AK85t3j9x43/ABD7J/733/8AAPr/AP4bH8J/9ArWv+/UX/x2j/hsfwn/ANArWv8Av1F/8dr5A/Gj8aP9ec27x+4f/EPsn/vff/wD6/8A+Gx/Cf8A0Cta/wC/UX/x2j/hsfwn/wBArWv+/UX/AMdr5A/Gj8aP9ec27x+4P+IfZP8A3vv/AOAfX/8Aw2P4T/6BWtf9+ov/AI7R/wANj+E/+gVrX/fqL/47XyB+NH40f685t3j9wf8AEPsn/vff/wAA+v8A/hsfwn/0Cta/79Rf/HaP+Gx/Cf8A0Cta/wC/UX/x2vkD8aPxo/15zbvH7g/4h9k/977/APgH1/8A8Nj+E/8AoFa1/wB+ov8A47S/8NkeFP8AoE6z/wB+ov8A47Xx/wDjR+NH+vObd4/cH/EPsn/vff8A8A7n4zePbL4j+N5dasIZ4LdoUiCXIUNlRzwrMP1rhqKK+JxWJni6869T4pNt/M+9wWEp4HDww1L4YJJeiCvpv9ir/W+MP920/nNXzJX03+xV/rfGH+7afzmr6jg7/kdUP+3v/SWfI8b/APIhr/8Abv8A6Uj6iHSlpB0pa/pg/lkKSlooAzdX0ey1yxls9QtYry1lG2SGZAysPcGvnH4m/slLKZb/AMHTBG5Y6XcPwfaNz0+jev3hX07QenWvEzLKMHmsOTEwu+j6r5ntZXnONyip7TCVLLqnqn6r+mfmjrOh6h4d1Cax1OzmsLyI/NFOpVh7+4PY9KpV+ifjP4faB4+082mtafHdqAfLlxtkjJ7q45H8j3zXy18Tf2Xtc8KGW90DzNc01csY1X/SYx7qPv8A/AefavxTOeDsXgL1cN+8h5br1XX5H7zkfHOCzC1HF/u6nm/dfo+no/vPEaOlK6NG7IysjqcMrDkH0pjHA6dq+Cp0J1ZckUfotTEU6MOeT0Ed1RcsQqjvWhc/G3xzo/hK98PaF4nvtHtZ12LPFteaH/rkzAlB/ukH0IPNYN2SevPFYV90FfqXD2W/Upqupvm8nZf8E/I+JMy/tCDw7guXzV39/T5Hzp408H63pd9c3t9LJqiSu0j3+4uzEn70mckE5Gc5GT1NctX0dqRI5Bwfr0rzLxJ4Tsbp2kgVbGb/AKZjEZ+qjp25H5Gv2HD4hzXvn4piMMqb9zY8+oqxf6bPpz4lTKk4WReUb6H19uo7gV7T8Af2PfiB+0DPFdaXYf2P4cLYk13UlZICO/lD70p4P3eMjBK13p3PO2PEY4nmkSONGd3IVVUZJJ6ACvr79nv/AIJx+MviT9n1fxw03grw82HFvIn/ABMbhf8AZjbiIdeZOenyEV9xfs//ALGXw/8AgDHDeWVl/bvidB82u6mgaVD/ANMU+7EOv3fmwcFjXvtMDz/4S/BDwV8EdD/svwfokOlxuB5919+5uT6ySt8zewzgZ4Ar0CiigAooooAK8H/bo/5NR+IX/XrB/wClMVe8V4P+3R/yaj8Qv+vWD/0pioA/FeiiigC1pN0ljqllcyBikM6SMFGSQGBOPyr9Sv8Ah6p8Jv8AoXvGf/gFaf8AyVX5V0UAfqp/w9U+E3/QveM//AK0/wDkqj/h6p8Jv+he8Z/+AVp/8lV+VdFAH6qf8PVPhN/0L3jP/wAArT/5Ko/4eqfCb/oXvGf/AIBWn/yVX5V0UAfqp/w9U+E3/QveM/8AwCtP/kqj/h6p8Jv+he8Z/wDgFaf/ACVX5V0UAfqp/wAPVPhN/wBC94z/APAK0/8Akqj/AIeqfCb/AKF7xn/4BWn/AMlV+VdFAH6qf8PVPhN/0L3jP/wCtP8A5Kr3X9n39onw5+0j4Z1HXPDNlqtla2N39ilj1aKONy+xXyBHI4xhx3/Cvw2r9Q/+CUf/ACRvxd/2Hz/6TxUAfbtFFFAHxF/wVb/5I34R/wCw+P8A0nlr8vK/Vv8A4KjaWb39nXTblR/x5eIbaVmCZIUwzp17DLr+Qr8pKACjoaKKAP0r/wCCTlxG3gXx/AGzKmpW0jLg8K0TAf8AoJ/KvvWvzp/4JLauFufiZpTOMsun3Ua8A8G4Vz6/xJX6LUAFFFFABRRRQAUUUUAFFFFABRRRQAUUUUAFFFFABRRRQAV5/wDHvx23wy+DHjLxRG4judN0yaS2Y9PPK7Yf/IjJXoFfJ/8AwUw8RHQ/2Y7qyBwNZ1ezsSOedpa4/wDbcflQB+SDMXYsxLMTksTkmkoooAK+4/8Aglx8I08QeP8AW/iBewh7bQYfsdiWGc3Myncw91iBH/bUV8OV+xv/AAT48Fr4O/Zd8NSmMR3Wsy3Gqz4H3i8hSM/jFHFQB9J0UUUAFFFFABRRRQAV+fH/AAVQ+EEc+meHPiTY24E8En9kak6DlkbLwOf91hIpP+2g7V+g9eR/tX+C08f/ALOnj/SCnmTf2VLeQLjJM0A86MD3LRgfjQB+HdFFFABX7U/sS+PW+IX7M3gq9nk828sbY6XcEnJ3W7GNcnuTGsbfjX4rV+m//BKPxM158MPGmgs5b+z9Wju1BOdonhC8egzbk/iaAPumiiigAr8zP+CsX/JQvAn/AGC5/wD0dX6Z1+Zn/BWL/koXgT/sFz/+jqAPhKiiigDovhx/yULwv/2FLX/0ctfv9X4A/Dj/AJKF4X/7Clr/AOjlr9/qACiiigAr4i/4Kuf8kb8I/wDYfH/pPLX27XxF/wAFXP8AkjfhH/sPj/0nloA/LyiiigAr97Pgr/yRzwH/ANgGw/8ASdK/BOv3s+Cv/JHPAf8A2AbD/wBJ0oA7SiiigAr8nP8Agpv8RH8VfH2Dw5HKWs/DNhHAYxyBPMBNIw+qNCD/ALlfrHX4O/H7xS3jb42+O9b3bo7zWrp4iDnEQlZYxn2QL+VAHA0UUAZoA+kv+Cffwxj+JH7SWjS3cIm0/wAPxPrUysOC8ZVYfxErxtj/AGTX7HV+WX/BNr4oeBPhRqXjzUvGXiOx0C4uorO3svtbEGVd0zS4wD0Ii/Ovub/hsn4Kf9FI0b/v43/xNAHs9FeMf8Nk/BT/AKKRo3/fxv8A4mj/AIbJ+Cn/AEUjRv8Av43/AMTQB7PRXjH/AA2T8FP+ikaN/wB/G/8AiaP+Gyfgp/0UjRv+/jf/ABNAHs9FeMf8Nk/BT/opGjf9/G/+Jo/4bJ+Cn/RSNG/7+N/8TQB+ef8AwUj+GUXgX9oOXWLOFYrHxPaJqOFGFFwCY5h9SVVz7yGvlKvuv/gpF8WPh58XNB8D3fhLxNp+vajptzcxTJaOSyRSrGcnIHGYh+fvXwpQAV6z+yl8QX+GX7QvgfXPNMVqdQSzu2JwvkT/ALmQn2Act9VFeTU5HaN1dGKOpyCpwQaAP6HqK5z4eeI/+Ex8A+Gtf3B/7V0y2vsgAA+bEr9uP4q6OgAr8qv+Co3jl9f+OOkeG45M2ugaWhaPP3Z523ufxjWD8q/VWvxE/bH8QHxN+0/8Rrtn3mLVXssg5x5CrBj8PLx+FAHjVFFFAF3Q9Gu/EWtWGlWERmvr64jtreIHBeR2Cqv4kj86/ev4aeB7H4aeAPD3hXTh/omkWUVorYwXKqAzn3ZssfcmvyB/YY8JJ4w/al8DQSpvgsriTUnOMhTBE8iH/v4qfnX7TUAFFFFABRRRQAUUUUAfGn/BTr4XR+K/grZeLoYs6h4YvFLyAcm1nKxuPwk8k+wDetflVX7vftAeF18Z/A/x5opXc93ot2sXGcSCJmjP4OFP4V+ENABRRRQB9/f8Elf+Rh+JP/XrY/8Aoc1fpFX5u/8ABJX/AJGH4k/9etj/AOhzV+kVABRRRQB8Z/8ABUL4iv4Z+CGm+F7eXZceJNRCyrn71vBiR/8AyIYP1r8q6+2P+Cqnil9R+MnhjQVfdBpmii4xn7ss0z7uP9yKP8xXxPQAVp+GPD914s8SaTodioe91O7hsoFIyDJI4Rf1YVmV6p+y1rGg+Hv2g/A2q+Jb6HTNFsL8Xc91PwkRjVnQn/gap+YoA/a7wP4SsPAXg/RfDelp5enaVZxWcCkclUUKCfc4yfcmt6vGP+GyPgr/ANFG0b/v43/xNH/DZPwU/wCikaN/38b/AOJoA9norxj/AIbJ+Cn/AEUjRv8Av43/AMTR/wANk/BT/opGjf8Afxv/AImgD2eivGP+Gyfgp/0UjRv+/jf/ABNH/DZPwU/6KRo3/fxv/iaAPZ6+Jf8AgqN8MY/EHwl0fxpbxA3vh6+WCeUDB+yz4U5PfEoiwP8Abb1r3P8A4bJ+Cn/RSNG/7+N/8TXmH7TP7SHwe+I/wC8deHrHx5pF9f3emSNa2ySNulmjxJGq/L1LouPegD8laKKKAAEggg4IOQR1Ffu1+zz8QD8Uvgj4L8UPIZbm/wBNiNy5Oc3CDy5v/IiPX4S1+sf/AATC8Svrf7OM+nSOCdH1q5tY1z0jdY5h+bSv+VAH17RRRQAUUUUAFFFFABRRRQAUUUUAFFFFABRRRQAUUUUANr5y/bN/5F7w9/19P/6BX0YO3avE/wBpr4fa/wDEDRdGg0DT/wC0Jre4Z5FEsce1SuAfnYA18xxJRqV8qrUqUXKTSskrt6rofUcMV6WHzehVrSUYpu7bSS0fVnxhRXpf/DNnxH/6Fpv/AAMt/wD4uj/hmz4j/wDQtN/4GW//AMXX86/2Jmf/AEDT/wDAX/kf03/rBlH/AEFQ/wDAl/meaUV6X/wzZ8R/+hab/wADLf8A+Lo/4Zs+I/8A0LTf+Blv/wDF0f2Jmf8A0DT/APAX/kH+sGUf9BUP/Al/meaUV6X/AMM2fEf/AKFpv/Ay3/8Ai6P+GbPiP/0LTf8AgZb/APxdH9iZn/0DT/8AAX/kH+sGUf8AQVD/AMCX+Z5pRXpf/DNnxH/6Fpv/AAMt/wD4uj/hmz4j/wDQtN/4GW//AMXR/YmZ/wDQNP8A8Bf+Qf6wZR/0FQ/8CX+Z5pRXpf8AwzZ8R/8AoWm/8DLf/wCLo/4Zs+I//QtN/wCBlv8A/F0f2Jmf/QNP/wABf+Qf6wZR/wBBUP8AwJf5nmlFel/8M2fEf/oWm/8AAy3/APi6P+GbPiP/ANC03/gZb/8AxdH9iZn/ANA0/wDwF/5B/rBlH/QVD/wJf5nmlFel/wDDNnxH/wChab/wMt//AIuj/hmz4j/9C03/AIGW/wD8XR/YmZ/9A0//AAF/5B/rBlH/AEFQ/wDAl/meaUV6X/wzZ8R/+hab/wADLf8A+Lo/4Zs+I/8A0LTf+Blv/wDF0f2Jmf8A0DT/APAX/kH+sGUf9BUP/Al/meaY4o6CtfxR4R1bwTqzaZrVr9jvVRXMW9HwG6HKkj9ayOd3tXl1aU6M3Commt09Gj2KNWnXgqlKSlF6pp3T9GFfTf7FX+t8Yf7tp/OavmSvpv8AYq/1vjD/AHbT+c1fW8Hf8jqh/wBvf+ks+K43/wCRDX/7d/8ASkfUQ6UtIOlLX9MH8shRRRQAzI20vajtzXEfED4t+HPhvbb9VvB9pYZjsocPNJ9FzwPc4HvXNXxFLCwdStJRit23Y3oYetiqipUIuUnskrs7bIHJIArx74mftI+HvAgls7NxrerLlTb27Dy42/235Ax6DJ45xXz98TP2jfEfj0zWlpI2iaO2VFvbt+8kX/bfr+AwOcHNeTHPavyTOeObXo5bH/t5/ov1f3H7Lkfh+5Wr5pK39xP83+i+83fG3jO+8ea/Pq2oR28dxLxttogigDoOOWPuxJ9+K5+QcGn004JxX5VDHVfbOvN3bd35n7DPL6PsFQpLlUVZW6IoXXWsO+rpbi1Ew4O1u1c3rCfYYnknIiiUFmkcgKAOpJPAFfqOS46ji7RhL3uz3/4J+S57l9fB3lUj7vdbf8A5bVfumuK12SO3jaSaVIIgcb3PH4ep9hk8dKZ4t+KNpA7waUovJRwZmyIgeOg6t39B7mvM9Q1O71W4M13M00nYt0A9ABwBnsBjk1+p4ajNRTlofkWKrwcmo6mo/ic2d7HPYRozRusgN3EsqMVIIBiYFGGezBgeOB0r9Cv2dP8Agpjoup29j4f+JthHoF0irBFrmnRH7G2BgebEuTF0HKbl56IBX5sUV6iVjym7n9CGkaxYeINMt9R0u9t9R0+5QSQXVpKssUqnoyspII9xWhX4Y/BL9pXx78AdUE/hfV3Gnu+640e7zLZz+uYyflPA+ZSrcDnHFfpX+z1+3z4D+NQt9K1eVPB3it8ILG/lH2e5b/pjNwCSeiNtbJAG7rTEfUdFIDmloAKKKKACvB/26P8Ak1H4hf8AXrB/6UxV7xXg/wC3R/yaj8Qv+vWD/wBKYqAPxXooooAKKkt7eS7uIoIl3SysEQZxkk4A5+tfQn/Dvr4/f9CD/wCVnT//AI/QB870V9Ef8O+vj9/0IP8A5WdP/wDj9H/Dvr4/f9CD/wCVnT//AI/QB870V9Ef8O+vj9/0IP8A5WdP/wDj9H/Dvr4/f9CD/wCVnT//AI/QB870V9Ef8O+vj9/0IP8A5WdP/wDj9H/Dvr4/f9CD/wCVnT//AI/QB870V9Ef8O+vj9/0IP8A5WdP/wDj9H/Dvr4/f9CD/wCVnT//AI/QB871+of/AASj/wCSN+Lv+w+f/SeKvkT/AId9fH7/AKEH/wArOn//AB+vvD/gn38FvGfwQ+GniPSfGmj/ANi393q5uoIftUM++LyY13ZidgOVIwTnigD6oooooA+ff28PDR8UfsreN4o03z2cUF+hxkqIp43c/wDfsP8AnX4w1/QF458MQ+NfBev+HrggW+rWE9jIW6BZY2Q/+hV+AupadcaRqN1Y3cbQXVrK0E0TDBR1OGU/Qg0AV6KKKAPr3/gmD4sXQf2iLnSZZCE1vRri3jTOA0sbJMD+CRyfma/WOvwd+AXxA/4VX8aPBvipmKW+m6lE9yy9fIY7JgPrGz/nX7vI6yKGUhlPIIPBoAkooooAKKKKACiiigAooooAKKKKAOT+IPxO8LfCrSYNT8W65a6DYXE4top7tiFeQqzbRgHnCsfwrhP+Gyfgp/0UjRv+/jf/ABNfL/8AwVk8UKmkfD3w4kgLzT3WoSoDyAipHGfx3yfka/OagD9uf+Gyfgp/0UjRv+/jf/E0f8NkfBX/AKKNo3/fxv8A4mvxGooA/fbwB8S/DHxU0ebVvCetWuu6dDcG1kuLRiVWUKrFDkDkB1P4iuqr5M/4Jm6G2k/syRXRTaup6xd3anH3gNkOevP+pI/CvrOgAr4W/wCCr906fDHwTbDb5cmsSSNnrlYWA/8AQzX3TXwj/wAFY/8AknngT/sKT/8AomgD8zaKKKACv3j+BGkroXwT+H+nKhj+zaBYRlWGG3C3TOffOc/Wvwcr99fhVdrf/DDwhdICqzaPZyBT1AMCH+tAHV0UUUAFFFFABRRRQAVV1Cyi1KwubOZd8FxG0Ui+qsMH9DVqigD+eS7tnsrqa3kAEkLtG2DkZBwf5VFV3WriO71m/nibfFLPI6NjGQWJHX61SoAK+/f+CS+oeX4i+JNl5hBmtbGby8cHY8wzn28z9a+Aq+8/+CTds7+OPiBcADyk062RjnnLSuR/6Cf0oA/S2iiigAr8zP8AgrF/yULwJ/2C5/8A0dX6Z1+Zn/BWL/koXgT/ALBc/wD6OoA+EqKKKAOi+HH/ACULwv8A9hS1/wDRy1+/1fgD8OP+SheF/wDsKWv/AKOWv3+oAKKKKACviL/gq5/yRvwj/wBh8f8ApPLX27XxF/wVc/5I34R/7D4/9J5aAPy8ooooAK/ez4K/8kc8B/8AYBsP/SdK/BOv3s+Cv/JHPAf/AGAbD/0nSgDtKKKKAKt/dCwsbi6ZSywxtIVHUgDP9K/nsmme5meaVi8kjFmY9STyT+tf0F+I/wDkXtU/69Zf/QDX8+NABRRRQAUUUUAFFFFABRRRQAUUUUAFFFFABRRRQB+4v7KF+NR/Zs+G0odn26Faw5br8iBMfQbcD6V63Xk37KNh/Z37Nnw1i2NHu0K0mwT13xh8/juz+Nes0AFfgv8AHW5e9+N3xCuJCDLN4i1CRiBgEm5kJ/nX70V+Dnx/sv7N+O/xGtckrD4j1FAzDkgXUgB/Hj86AOCooooA+v8A/gl1p6Xn7R2ozMVzaeHbmZMrnkz28fHpxIf1r9Ya/Kb/AIJYXEcP7Q+to7YaXwzcpGMZyftNq38lP5V+rNABRRRQAUUUUAFFFFAFe6tkvLaWCUFo5UKMAcEgjBr+eev6EdY1FNI0m9vpMeXawPO25towqljk9ulfz3UAFFFFAH39/wAElf8AkYfiT/162P8A6HNX6RV+bv8AwSV/5GH4k/8AXrY/+hzV+kVABRRRQB+Of/BRLUmvv2svFkLE4s7exgXceMG0ik4/GQ/rXzXX0R/wUF/5O88e/wDbh/6b7avnegAooooAKKKKACiiigAooooAKKKKACiiigAr9KP+CTl8ZPBnxBs8HbDqFrKDu4O+NxjH/AB+ftX5r1+lP/BJuwaLwX8QL3J2TahawgbcAFI3J57/AOsH6etAH3vRRRQAUUUUAFFFFABRRRQAUUUUAFFFFABRRRQAUUUUAFFFFABRRRQAUUUUAFFFFABRRRQAUUUUAFFFFABRRRQAUlLRQB8Q/tVf8lcuf+vSH+Rrx+vYP2qv+SuXP/XpD/I14/X8qcQf8jTEf4n+Z/XnDP8AyJ8N/hX5BX03+xV/rfGH+7afzmr5kr6b/Yq/1vjD/dtP5zV6fB3/ACOqH/b3/pLPJ43/AORFX/7d/wDSkfUQNLTegqvc3cVnC808qRRopZnkYKoA6kk9BX9LSairs/llJydkWOntWL4k8VaV4R0577Vr6GxtF4MkrYyfQDqT7DmvFfiZ+1dpmi+bY+F401e9AK/a3yLeM+3d/wAMD3NfMHirxjrXjbUmvtZv5L6c52+YcJGD2RRwo4HAr88zjjLCYC9LC/vKn4L1fX0R+lZHwRjcytWxX7un5/E/RdPV/ce2/E39rC91IS2HhKFrC2OVbUJ1HmsP9lei/U5PP8Jr5/vL251G6lubqaW5uZW3SSzOXdz6knk1CCfSjHvX4pmWb4zNKnPiZ37LovRH7zleSYHJ6fs8JBJ9Xu36v+l5BRRRXhHvicj3p2AxHrXZ/D34Q+I/iTcj+zLQxWQbEl/cZWFfXB/iPsuffFfV/wAM/wBnbw58PhHdTR/2xq64P2y5QYRv9hOQv15PvX2eUcMY3NWppckP5n+i6nw2dcW5fk6cHLnq/wAsf1ey/PyPnr4Zfs2eIfHDRXeohtC0lvmMk6ZmkH+xGegPq2OuQDX0lYfs9+A7Xwrc6Bd+HLLVbC5Xbc/2hEJnmx0YsRkEdRtxg8jFembAOgAHtRxX7hlPDuCyhKVOPNP+Z7/Lt8j8AzniXH51JqtK0P5Vt8+/z/A/OP8AaG/4Jj3FkbrWvhPdm6hAZ28N6hL+9UekEzcN7LJg8ffY8V8HeIPDuqeEtXudJ1rTrrStTtm2T2l5E0UsZ9Crc1/QfXmnxl/Z78DfHnR/sPi3RY7qZFIt9Rg/dXdt/uSjnH+ycqe4NfVHyp+FVFfV/wC0L/wT08c/CT7Tq3hdZfG3hdMyNJaRYvbZf+mkIyWAH8aZ6EkKK+UCCpIIwc4INABRRRQB9Nfs9/t6+P8A4Ji20rUpW8Y+FYgFGn6hKRPAn/TGbllxxhW3LgYAXrX6WfBD9pnwF8f9PEvhjWANSRN1xo15iK8g9cpn5gMj5kLLz1zX4c1b0rVb3QtRttQ028nsL+2cSQXVtI0csTDoyspBBFAH9CtFfmZ+z3/wU01fw/8AZtG+KNrJr2njCLr1kii7iHQebHwso6fMNrdT8xr9C/AfxE8NfE/w9DrnhXWrTXNLlOBcWr52tjO11PzIwBGVYAjPIoA6ivB/26P+TUfiF/16wf8ApTFXvFeD/t0f8mo/EL/r1g/9KYqAPxXooooA0PDf/Iw6X/19Rf8AoYr+hCv57/Df/Iw6X/19Rf8AoYr+hCgAooooAKKKKACiiigAooooAKKKKACiiigAr8Zv29fhm3w1/aT8SGOHytP10rrVqQOD52fN/KZZePTFfszXxl/wUz+DbeN/hHZeM7C3Mup+Fpi0+wZZrKXCyZ9djiNvYbz60AflZRRRQAV+zn7DfxfT4u/s+aDJPN5ms6Iv9kX4Y5YtEoEbnud0RjJP97cO1fjHX0h+wt+0OvwJ+LsVvqlz5XhTxDsstRZmwkD5/c3B9kLEN6K7nkgUAfshRTFcOoZSGUjIIPWn0AFFFFABRRRQAUUUUAFFFeaftCfGCz+Bfwl1/wAXXJje5tYfLsbeQ4E90/yxJ6kbsFsdFVj2oA/ML/gob8SE+IH7SusWtvIJLLw7BHo0ZB4Lpuebj1Esjqf9wV8z1Y1HULnV9Qur69ma5vLmV555nOWd2OWY+5JP51XoAKKK7v4FfDmX4tfGDwl4TijMialfxpcbckrbr887cekaufwoA/Yr9lLwe3gT9nP4faPJGYpl0mK5mjIwUknzO6n3DSEH6V63UaRrFGqIoVFGAoGABUlABXxb/wAFT9GN58CNA1BE3NZeIIg5x91HgmBOf94J+ftX2lXg37cPg1vG37L3jm2iiElxZWq6nEcZK/Z5Flcj/tmsg/GgD8WKKKKACv29/ZA8Sr4r/Zl+HN6jBvK0iKxJBzzb5gP6xGvxCr9O/wDglf8AEpNY+GniTwVO/wDpWi3wvbdWPJt5xyAP9mRHJ/66CgD7looooAKKKKACiiigArkfin4mTwZ8MfFuvu/lrpmlXd3uBwcpEzDHuSBj6iuur5S/4KRfEiPwX+zrdaLHKE1DxNdxafGoOGESsJZW+mEVD/11FAH5GUUUUAFfot/wSW0Qpp3xJ1hlyssthaRsR0KidnH/AI+n5V+dNfrd/wAE0fBz+Gf2aYNSmXD69qlzqC7hhhGu2BR9MwMR/vUAfWVFFFABX5mf8FYv+SheBP8AsFz/APo6v0zr8zP+CsX/ACULwJ/2C5//AEdQB8JUUUUAdF8OP+SheF/+wpa/+jlr9/q/AH4cf8lC8L/9hS1/9HLX7/UAFFFFABXxF/wVc/5I34R/7D4/9J5a+3a+Iv8Agq5/yRvwj/2Hx/6Ty0Afl5RRRQAV+9nwV/5I54D/AOwDYf8ApOlfgnX72fBX/kjngP8A7ANh/wCk6UAdpRRRQAxgCMEZHoRnNfz5eItJfQPEGqaY+Q9ldS2zbuuUcqf5V/QhX4g/tgeEW8E/tL/ELTioRJdUe/jCjChbgCcY9h5mPwoA8dooooA+5v8Agmb8NfBfxMj+Idr4t8MaR4gmsTYSWrajbrMyK/2gOF3DgZRM/UV9yf8ADKnwd/6Jp4Z/8Fsf+Ffn5/wS78aJoPx51PQZpdkevaTIkSZ+/NCyyj8oxNX6s0AeU/8ADKnwd/6Jp4Z/8Fsf+FH/AAyp8Hf+iaeGf/BbH/hXq1FAHlP/AAyp8Hf+iaeGf/BbH/hR/wAMqfB3/omnhn/wWx/4V6tRQB5T/wAMqfB3/omnhn/wWx/4Uf8ADKnwd/6Jp4Z/8Fsf+FerUUAeU/8ADKnwd/6Jp4Z/8Fsf+FH/AAyp8Hf+iaeGf/BbH/hXq1FAHlP/AAyp8Hf+iaeGf/BbH/hR/wAMqfB3/omnhn/wWx/4V6tRQBQ0nS7PQtLs9N0+1jstPs4Ut7e2gUJHDGihVRVHAAAAA9qv0UUAFfiX+2noTeHv2pPiJaspXzNQF2Oc5E0aTZ/8iV+2lflP/wAFRvBzaJ8eNK15EIt9b0iMs+Os0LtGw/BPJ/OgD43ooooA+jP+CfnilPC/7U3hRZWCQ6mlzpzknHLwsUH4yKg/Gv2Ur+fbwf4nvPBXizRfEOnkLf6Vew30BbpvjcOufbKj9a/ezwZ4rsPHPhPSPEWlyebp2qWkV5A/fY6hgD6EZwR2INAG7RRRQAUUUUAFFFFAHlf7Ufi1PA/7PHxB1dn8t00ee3ibOMSzL5Mf/j8i1+Gdfpz/AMFTfikmifDvw/4EtpsXmt3f267RTyLaH7oYejSspH/XJq/MagAooooA+/v+CSv/ACMPxJ/69bH/ANDmr9Iq/N3/AIJK/wDIw/En/r1sf/Q5q/SKgAooooA/Ij/gpZpL6b+1Df3DbsX+l2dyuemApi4/GI/rXytX31/wVi8INB4n8B+KUQFLmzn0yVwOQYnEiA/XzpMfQ18C0AFexfshaHo/ib9pDwPpWvWFrqekXd1JDPaXkIlilzDJtBUgg/Ntx6EA147XWfCXxh/wr/4oeEvEpJCaTqtteSDGcokqs4/FQR+NAH7Pf8MqfB3/AKJp4Z/8Fsf+FH/DKnwd/wCiaeGf/BbH/hXp8M6XMSSxOssbqGV0OQwPQgjtU9AHlP8Awyp8Hf8Aomnhn/wWx/4Uf8MqfB3/AKJp4Z/8Fsf+FerUUAeU/wDDKnwd/wCiaeGf/BbH/hR/wyp8Hf8Aomnhn/wWx/4V6tRQB5T/AMMqfB3/AKJp4Z/8Fsf+FH/DKnwd/wCiaeGf/BbH/hXq1FAHlP8Awyp8Hf8Aomnhn/wWx/4Uf8MqfB3/AKJp4Z/8Fsf+FerUUAeU/wDDKnwd/wCiaeGf/BbH/hXYeCfh34Y+G+nz2PhbQdP8P2c8vnywadAsKO+ANxC9TgAfhXTUUAFFFFABRRRQAUUUUAFFFFABRRRQAUUUUAFFFFABRRRQAUUUUAFFFFABRRRQAUUUUAFFFFABRRRQAUUUUAFFFFABRRRQB8Q/tVf8lcuf+vSH+Rrx+vYP2qv+SuXP/XpD/I14/X8qcQf8jTEf4n+Z/XnDP/Inw3+FfkH1r6b/AGKziXxgScDbZ/8AtavmMjkH0rc0LxrrXhfTtRs9Jv5bCLUNn2hovldwm/ADdVHznOOtGRZhTyzHwxdRNqN9F5ppfiw4hy2rm+XTwdJpOXLq9laSb/BH2Z8S/wBoTw38PVltlkGrauox9itm+6fR35CfTk+1fJ/xF+MfiT4lTt/aF15Gn7t0en22VhX0Ld3Pu3rxiuJPJ96Tke9elm/FONzVuF+SH8q/V7s8rJeEcBk9qluer/M/0Wy/PzCiiiviz7sOaKltbS4vriK3toXubiVgscMKl3cnoAByTXvvwy/ZQ1HVjFfeK5DplpwwsYmBmf8A3m5Cjpxyf9017mXZTi80qcmGg33fRerPBzPOsFlFL2mLqJPour9Fv+h4n4Z8Jax4y1JbHRrCa/uT1EY+VB6sx4Ue5r6c+Gn7KNhpHlX3iuRdTuxhhZR5ECH/AGj1c/kPY17b4Y8IaR4N01LDRrGKytV/hjHJPqWPLH3JJrc71+1ZNwZhMDari/3k+3RfLr8z8GzzjnG5jejhP3dP/wAmfz6ei+8rWllBYW8cMEKQRRqFSONQoUDoABwBVyiiv0WMVFWifmrbk7sKKKKoQUUUUAFfOX7QX7D3w/8AjwbnUlt/+EW8VyfN/bGmxjEzf9N4uFk+vyv0+bHFfRtFAH4hfHb9lH4g/s/Xjtr+lm80Qtth1zTwZbV+eNxxmNj/AHXA74z1rxyv6FL+wttUsp7S9t4ry1nQxywToHSRSMFWU8EH0NfFX7Q3/BNLw74ya41n4a3EXhTWGy7aROWOnznvsIy0J69Ay9AFXrQB+YFFdX8SPhZ4r+EfiF9E8X6HdaJqAyUWdcpKo43RuMq6+6kiuUoAK6v4cfFXxZ8I/ECa14Q1y70S/GA7QNlJQOdskZysi+zAiuUooA/UD9nz/gpb4b8Y/ZtG+JNvH4U1hsIurQgnT5m4+/nLQk++5eCSy9K9f/bYvbfUv2R/Hl1aXEd1azWVvJHNCwdHU3MRDAjgg+1fjBXaaH8ZPGPh7wHrXgq01y4/4RXV4wlzpUx8yEEOrhkDZ8tsqMlcZ75oA4uiiigDQ8N/8jDpf/X1F/6GK/oQr+e/w3/yMOl/9fUX/oYr+hCgAooooAKKKKACiiigAooooAKKKKACiiigAqhrGlWmu6Ve6bf26XVjewvb3EEgyssbqVZT7EEj8av0UAfhX+0V8GL74C/FnWvCl0JHtIpPP066cY+02r8xv9cAq3+0rCvM6/Y79tr9mZf2g/ht9o0mFP8AhM9DV59NbgG5XrJbE/7WBtzwGA6AtX463NtLZ3MtvPE8E8TGOSKRSrIwOCpB5BBB/KgCOiiigD9Jv2AP2yLfWdN074X+Nr8Q6rbAW+h6jcN8tzGOFtnY/wDLReAn94AL94Dd99V/PCjtG6ujFHU5BU4Ir7z/AGXf+CkNx4dtrPwx8V2uNRsIwIoPEsYMlxEBgAXCjmUD++uX45DHmgD9K6KwPCHjXQfHmhw6x4c1iz1vS5vuXVjMsqZ7g46EZ5B5Het+gAooooAKKK5T4gfEvwv8K9AfW/Fet2mh6amQJbp8NI2M7Y0HzO2AflUE8dKAOgvbuDT7Wa6uZkt7aFDJLLK4VI1AyWYngADJJPpX5C/tx/tSn9oDxzHpWhzuPBGhyMtkclRezdHuCPTqqZ5C5PBcitf9rj9uzVfjpFP4X8LRz6F4H3YlEpC3Oo46GXBIWPOMRgnOMsTwF+TaACiiigAr9Cv+CWnwUcz678UNRgxGFbSdJLryx4M8o+mFQH3kHaviX4R/C3WfjN8QtH8I6FEXvdQlCtKRlIIxzJK/+yqgk+uAByRX7kfDfwDpXwv8C6L4V0WLydM0q3W3iB+856s7f7TMWY+7GgDqKKKKACqWq6Zba1pd3p95H51pdwvbzRt0dGUqw/EE1dooA/Ab4neBLz4ZfEPxF4Vvw32jSL6W0LsMeYqt8j/Rlww9iK5ivvv/AIKi/A+Wy13SfihpttutbxU03VmQcpMo/cSH/eQFM9B5aDq1fAlABXsH7KXxuk+Anxq0XxHLI66NM32HVo1BO+1kIDtgckoQsgHcoB3rx+igD+hWxvLfUrKC8tJ0uLW4jWWGeJgyyIwyrKRwQQQQferdfmv+wT+2pa+FbOy+Gnj2/Ftpit5ejazdSAJbA9LeVj91M/dc8LnacLjb+kykMAQcjsRQA6iiigAooooAK/HH9vP49Q/G340TwaVci48NeHFbTrGRDlJpN2Z5h6hmAUHoVjQ96+nf28P21bTw3pWo/DfwHqC3GuXStb6vq1s/y2UZ+9DGw4MrAkMR9wZH3vufmhQAUUUUAXNF0i78QaxYaXp8LXN/fTx21vCnLSSOwVFHuSQPxr96vhl4Ktvht8PfDnha1KtDpFhDZB1GBIUQBn+rEFj9a/M3/gmv8DX8efFeXxxqFuW0PwsN0BdfllvnGI1Hr5akyHHRvL9a/VygAooooAK/Mz/grF/yULwJ/wBguf8A9HV+mdfmZ/wVi/5KF4E/7Bc//o6gD4SooooA6L4cf8lC8L/9hS1/9HLX7/V+APw4/wCSheF/+wpa/wDo5a/f6gAooooAK+Iv+Crn/JG/CP8A2Hx/6Ty19u18Rf8ABVz/AJI34R/7D4/9J5aAPy8ooooAK/ez4K/8kc8B/wDYBsP/AEnSvwTr97Pgr/yRzwH/ANgGw/8ASdKAO0ooooAK/Mz/AIKqfDZ9O8ceFfHNvBi21K0bTLpwOBNExZC3uyOQPaKv0zrx79qv4Mj47fBLX/DUKg6qqi+0xjxi6iyUGT03gtGT2Dk0AfiBRT5oZLaeSGaNoZY2KvG42srDggg9CMGmUAdN8M/Ht98L/iB4f8Wabg3mkXsd0sZOBKqn54z7MpZT7E1+7fgnxfpnj/wjo/iTRphcaZqlsl1byDrtYZwfRhyCOxBFfz/V9k/sH/tkQ/B68XwL4yuWXwdez7rO/c5XTJmPzbv+mTk5P905boWNAH6r0VWtbmK9t4riCVZ4JVDxyxsGV1IyGBHBBGKs0AFFFFABRRXg/wC1b+1Don7OPguWVpI73xbfxMulaVnJZunnSDtEp6/3iMDuQAfLf/BQ79qjxH4Z+JemeCvAvia/0NtHtzNqs+mXDRNJPKFKRMQediAN9ZTnpx8of8NV/GL/AKKX4m/8GUn+Nec6/r1/4o12/wBY1W6kvdT1Cd7m5uJDlpZXbczH6kmqFAHqv/DVfxi/6KX4m/8ABlJ/jXrf7KHxh+LvxY/aC8GeH7r4heJbrTTei7voZL+Rke3hBlkRxn7rBNn/AAMV8n1+j3/BLH4NSafpXiD4l38BRr8HSdLLLgmFWDTyD1BdUQH1icUAfoFRRRQAV8d/8FN/hm3i74F2fia2iL3nhe+WZyBki2mxHJ/4/wCSx9lNfYlYvivwzp/jTw1qug6rB9o03UrWSzuYu7RupVgPQ4JwaAP5+aK6/wCLfw21L4Q/EbX/AAhqykXel3JiEmMCWM/NHIPZ0ZWH1rkKACv0d/4Jm/tGx3emTfCfXboJd2xe60J5Gx5sZy0tuPdTl19QX7KK/OKrmj6xfeH9Vs9T027msdQtJVnt7qByjxSKcqykcgggUAf0J9RS18d/sq/t/wDh74qWNn4e8eXdr4b8ZKBGt1KRFZ6gezKx4jkPdGwCT8vXaPsJSCARyPUUAOooooAKxvE3iPTfB2gahresXsen6Vp8L3NzdSnCxooyT/8AWHJyAKz/AB98R/DPwu8Py634q1u10PTYwf3t1Jguf7qL9529FUE+1flX+2L+2nqH7Ql3/wAI7oEc+k+BbWXeIpDibUJAflklA+6o/hjyfUknAUA8o/aL+NN78ffizrPi26V4LWVhb6faucm2tUyI0+vJZv8Aadq8zoooAKKKKAPv7/gkr/yMPxJ/69bH/wBDmr9Iq/N3/gkr/wAjD8Sf+vWx/wDQ5q/SKgAooooA+ZP+ChXw1f4g/s26zc28Pm6h4dmTWYsD5tiBlm59BE7sf9we1fj1X9CuoWFvqljc2V3Ctxa3MTQzQuMq6MCGU+xBI/Gvww/aE+EV38Dvi74h8JXIdre0n8yxnYf6+1f5on+u0gH0YMO1AHnNFFFAH7G/sF/GqH4u/AbSrWe4D674aRNJvoy2XKouIJT3w0agZPVkevpOvw1/Zt+P2r/s6/Em28SaejXmnyr9n1LTi21bq3JBI9A4IBVuxHoSD+zfwx+J3h34weD7LxL4X1BNQ0u6Xt8skL/xRyL1RxnkH6jIINAHX0UUUAFFFFABXzR+3r8eLj4J/BaWLR9Qaw8V69MLLT5IJNs0KDDTTL3+VcJkdGlQ17l488eaD8NPCt/4j8SalDpWkWSF5Z5mxk9lUdWcngKOSTgV+Lv7TP7QGp/tF/E678R3SSWmlQr9m0vT2bItrcHjOON7ElmPqcdAKAGf8NU/GL/opfif/wAGcn+NJ/w1X8Yv+il+Jv8AwZSf415VRQB6tH+1P8ZJXVE+JPihmY4AGoykk/nX7PfC/RtV0D4c+GdP129n1PXLbToEv7y6kLyS3HljzWLHnl934Yr8kP2Ffg63xe/aC0QXEJk0XQGGsXzEZU+Ww8qP0+aQpx3UP6V+zdABRRRQAUUUUAFFFFABRRRQAUUUUAFFFFABRRRQAUUUUAFFFFABRRRQAUUUUAFFFFABRRRQAUUUUAFFFFABRRRQAUUUUAfEP7VX/JXLn/r0h/ka8fr2D9qr/krlz/16Q/yNeP1/KnEH/I0xH+J/mf15wz/yJ8N/hX5BRRRXzp9OFFFdX4E+F/iL4jXnlaPYs0CttkvJfkhj+r9z7DJ9q7MPhquKqKlQi5SfRK5xYnFUMHTdbETUYrdt2OUAI616p8M/2ePEnxB8q6mjOkaQcH7VcId7j/YTq31OB7mvoL4Z/s1eHvAxhvdRA1zVlIYSzp+5iOc/LHyMjj5jk8ZG2vZCoUDAAHtX65kvA21bMn/26v1f+R+L554gXvQyuP8A2+/0X6v7jhvh78H/AA38N7cDTLQSXrLtkvrj55m9fm7D2XA4ru+AOtJmjaMYxX63h8NRwsFSoRUYrolY/GcRia2LqOrXk5Se7bux9FFFdRzhRRRQAUUUUAFFFFABRRRQAUUUUAcv49+HXhr4oeH5tE8V6Laa5psnJgukyVPTcjDDI3XDKQRnrX55ftB/8Ey9Y8Oi51j4X3Ta9p4y7aFesBdxDqfKk4WUD0O1v941+mtFAH89OqaXe6HqFxYajZz6ff27mOe1uomiliYdVZCAVPsaq1+4vxw/Zl8BfH/TvJ8UaSBqaLtg1mxAivYPTD4O5Rk/K4Zeemea/NP9oX9gvx98EvtOqabE3jHwpHljqGnxHz7dP+m8AyygYOWUsuBklelAHzNRRRQAUUUUAaHhv/kYdL/6+ov/AEMV/QhX89/hv/kYdL/6+ov/AEMV/QhQAUUUUAFFFFABRRRQAUUUUAFFFFABRRRQAUUUUAFfA/7fP7GD+J1vfib4FsGfWEHma1pFsmTdqOTcxqP+WgH3lH3gMj5s7vviigD+d+iv1A/bA/4J/wBt8Rp73xl8OIYbDxPITLe6MSI7e/bu8Z4Ecp5zn5WJydpyW/M3XNC1Hwzq93pWr2Fxpmp2shintLuJopYmH8LK2CD/APWoAo0UUUAdF4J+Inif4baqNS8La9qGgXvRpbC4aLePRwDhh7MCK+mfBP8AwU5+LXhyJIdZg0XxVGAMy3lqYJz/AMChKr/45XyJRQB+h+l/8Fa+Auo/DE7gMmS11vgn/daDj86k1L/grXEI8af8M2ZiPv3Ot4AP0WA5/MV+dlFAH1345/4Kb/FfxNC8GiW+jeFIWBxNZ2xnuBn/AGpiy/kg618weMPHHiH4g6zJq3iXWr7XdScYNzqFw0rhf7o3H5VGeAOB2FYdFABRRRQAVY0/T7rVr+2sbG2lvL25kWKC3gQu8rscKqqOSSSAAPWr/hTwlrPjrX7PQ/D+mXGr6teP5cFrapudz/QDqSeAASeK/Vf9jv8AYg074EQQeKPE/k6t49kjIUr88GmKw5WLI+aQgkNJ7kLxksAbH7FH7KcX7PHg59Q1qOKbxzq6A3sqEMLOLqtsjDg4PLkcFsdQqmvpqiigAooooAKKKKAOZ+IHgTSPid4K1jwvr1uLrStTt2t5lGNy5+66k5wynDKexANfiH8cvg1rnwI+IupeFNdjJkgPmWt2qlY7y3Yny5k9jggj+Fgy9Qa/eKvGf2m/2a9B/aR8DnS9QIsdbs90mlaqq5a2kI5Vh/FG2BuX2BHIFAH4i0V2HxV+E3if4M+L7nw34r019O1GH5lb70U6HpJE/R1PqOhyDgggcfQAV9K/s+ft5fED4GWlto9yU8XeF4QEj0zUZCstuo/hhmGSg6fKwZQBwBXzVRQB+tXgb/gph8IvE0MQ1yTVfCN0R8631m08QP8AsvDvJHuVWvRU/bW+CD2huB8RNL8sdikof/vkpu/SvxQooA/Xfxj/AMFI/gx4Yik/s3U9T8UzqCBDpenugLe7z+WMe4z+NfHnx6/4KLePPiraXOkeGoR4H8PzAo/2SYvezqeMNPgbAfRADyQWYV8l0UABOSSSSScnPWiiigArpPh18Ptb+KfjXSvC3h20N5q2ozCKJAPlQdWdz/CigFmPYCoPBHgXXviR4msvD3hrTJ9X1i9fZDa245PqxJ4VR1LMQAASTX69/sjfslaT+zb4Za5ujFqXjXUYgNR1JRlIl4P2eHPIjBAyerkAnACqoB6N8DPhBpPwL+Guk+ENIAeO0Tfc3ZXa11cNzJK31PQc4UKM8V6FRRQAUUUUAFfmZ/wVi/5KF4E/7Bc//o6v0zr8zP8AgrF/yULwJ/2C5/8A0dQB8JUUUUAdF8OP+SheF/8AsKWv/o5a/f6vwB+HH/JQvC//AGFLX/0ctfv9QAUUUUAFfEX/AAVc/wCSN+Ef+w+P/SeWvt2viL/gq5/yRvwj/wBh8f8ApPLQB+XlFFFABX72fBX/AJI54D/7ANh/6TpX4J1+9nwV/wCSOeA/+wDYf+k6UAdpRRRQAUUUUAflt/wUa/Zjl8D+LpPiX4ftCfDuty/8TOOFSRZ3h6ufRZSc/wC/uH8Siviiv6CPEvhvTfF+g6jous2MWp6VfxNBc2k4ykiNwQf8RyMAjmvyC/a1/Y+139nPXpdQskn1bwLdy4stUxloGPSGfH3XHZsbX4xg5UAHzpRRRQB77+z9+2n8QvgBFFptlcx6/wCGFbP9i6mWZIgeT5Lj5os5PAyuSSVJr7f8B/8ABT34WeI4Ih4jtNW8I3Z4k823+1wL9Hiy7D/tmK/KOigD9rrD9tj4H6jF5kXxE0xF44njmhbn2dAawvEH/BQP4G6FAzp4vfVZgeLfT9OuHY/8CZFTt3buK/G6igD9AvjB/wAFULq9tprH4a+HG053yo1fXdryJ7pAhK56YLOw9Vr4V8W+L9a8eeIb3XfEOp3Gr6teP5k93dPudz6egA4AA4AAAGKx6KACiiup+Gvwy8SfF3xdZ+GvCumy6nqtyc7V4SJB1kkY8IgzyT6gdSBQBsfAj4N6z8efiXpXhLR1ZTcN5l3d7cpaWy/6yVvoDgDuxUd6/cDwR4P0v4e+EtI8NaLb/ZtK0u2S2t4ycnao6se7E5JPckmvMf2W/wBmfRv2a/Aw062ZL/xDfbZdW1ULgzyDoiZ5EaZIUd8knk17bQAUUUUAFFFFAHxt/wAFDf2X5Piv4Sj8ceGrMzeK9BgK3MEQy97ZDLEAd3jOWX1BccnaK/Kiv6IK/PL9tT9ga41K+1Dx98MbDzppma41Tw5APmdjy81sO5PJMXrnb120AfnZRT5YZLeV4pUaKVGKsjjDKw6gjsaZQAV638M/2rvit8I7aKz8OeMb2PTosbdPvQt1bqP7qpKG2D/d215JRQB9hWH/AAVI+LtnCscul+E75+P3txYXAY8f7Fwo7enc1g+J/wDgpH8afEFvLDaalpPh8OCC2macpYA9gZjIR1xnrx1zzXy3RQBveMvHviP4h6s2qeJ9cv8AXr8jHn6hcNKyr/dXcflHsOKwaK6b4c/DbxH8WfFln4b8L6ZLqmq3TYWOMYWNe7yMeEQZ5Y+1AHS/s8/BHVPj98UNL8LaeJI7V28/UL1BkWlqpHmSemeQqjuzKK80r9tP2W/2adH/AGbPAo023ZNQ8QX22XVtVC48+QdETPIjTJCjvkk8mvxLoAKKKKAPv7/gkr/yMPxJ/wCvWx/9Dmr9Iq/N3/gkr/yMPxJ/69bH/wBDmr9IqACiiigAr5P/AG+/2ZpPjZ8Po/EegWjTeMfDyPJDFEMve2v3pIQO7Dl0HruUcvX1hRQB/PAQQSCCCDgg9QaSv0Q/bn/Yaur2+1D4jfDnTzO8xa41nQrVPmLdWuIFH3s4JZBzk5GckD87yCCQQQehB60AFd78Ifjj4z+BfiA6t4P1mXT5JNouLVhvt7lR0WSM8N1OD94ZOCK4KigD9LPhj/wVR8O6jBFb+PfDF5o92FAa90Yi4t3PdjGxDoOvGX7V7to37dvwN1tEMXj22tmbql7aXEBU4zgl4wP1r8XaKAP2k1b9uf4G6MsjTeP7ScqM7bS1uJyeOg2Rkf55rxf4k/8ABU7wXo9vND4K8Pal4ivsEJcahttLUejdWkb6bV7c1+YdFAHpfxu/aI8cftAa2t/4t1Uy20LFrXS7UGO0tc/3I8nn/aYljxk4rzSiigAqaysrjUr2C0tIJLm6uJFiigiUs8jscKqgckk4AHuKbbW015cRW9vE888rCOOKNSzOxOAoA5JJI/Ov07/YY/Yik+Gklt8QPH9mo8UMmdM0iUBv7OB/5ayf9NiOg/gBOfm+6Aex/sa/s7L+zx8J4bK+jjPinVmW91aVDna+P3cAPcRqSPTcXI4Ne/UUUAFFFFABRRRQAUUUUAFFFFABRRRQAUUUUAFFFFABRRRQAUUUUAFFFFABRRRQAUUUUAFFFFABRRRQAUUUUAFFFFABRRRQB8Q/tVf8lcuv+vWH+Rrx8cCvYP2qv+SuXP8A16w/yNeRQwyTypFEjSSOQqogyxJ6AAV/K2fRcs1xCj/M/wAz+uuG5KOTYZy/kX5DK0dA8Oan4o1GOw0qymv7uTkRQruIHqewAzyTxXsvwz/ZY1nxIYr3xIz6Lp5wwtlx9pkHuDwn45PtX1J4R8C6J4F04WWi6dFZxdWKjLyH1ZjyT9TX0mTcGYvHWq4r93T8936Lp8z5XPOOsHgL0cF+8qeXwr1fX0X3nhfwz/ZMtrTyr/xfMLqTIb+zoDiNT/tOOW+gwPcivonTdMtNIs4rWyt4rW3iG2OGFAqoPQAcCrtIDmv2vLsowmVU/Z4WFu73b9Wfg+Z5xjc2qe0xdS/ZbJei/pj6KKK9o8cKKKKACiiigAooooAKKKKACiiigAooooAKKKKACiiigAooooA+W/2hP2BvAfxoNzqujxL4N8VSZc31hEPs9w5/57QjAJJ6su1ucnd0r81fjZ+zX49+AWp+R4p0dl0922wavZky2U5/2ZMDaeD8rhW46Yr9zqz9Z0XT/EGmXGm6rY2+padcoY57S7iWWKVT1DKwII+tAH899FfpV+0N/wAEydL1v7RrPwsul0a+YmR9AvnLWsnfEMhy0ZJz8rbl56oBX57eOfh74k+GfiCbRPFOjXeh6pFy0F3HtLD+8h6OpwcMpIPY0AZ3hv8A5GHS/wDr6i/9DFf0IV/Pj4d/5GDTP+vqL/0MV/QdQAUUUUAFFFFABRRRQAUUUUAFFFFABRRRQAUUUUAFFFFABXkHx4/Zh8CftC6aI/Eum+VqsKFLbWrEiO7g9BuwQ69fkcEcnGDzXr9FAH5C/Gz/AIJ5fEz4Xy3F7oNr/wAJ1oC5ZbjSoz9qRe2+25Yn/rnvHHOK+Xbm2ms7iWC4ieCeJiskUqlWRh1BB5BFf0OV598R/gR8P/i0hHi7wlpmtTbdoupYtlyo9BMmJAPYN2oA/CCiv1I8b/8ABLH4e60ZJfDfiHWvDUzn5Yptl7An0Vtr/nIa8d1//glF40tnYaH420HUUz8p1CGe0J5HUIJcd/yFAHwzRX1tff8ABMX4x2ozE/h29w23EGosMj+988a8frzUVn/wTL+MtyXEi6BalcY87USd302oen9RQB8nUV9w6D/wSj8d3MoGteMvDthFnlrBbi6P5Okfv3r2PwR/wSt8BaMUk8T+J9Z8SSKcmK1RLGF/qo3v+TigD8v7e3lup0hhjeaaRgqRxruZiegAHU19TfAz/gnb8Rvik8F/4jhbwLoDEFpNSiP2yVc/wW/BH1k29cjNfpl8Nf2f/h58IYx/wiPhLTtHnA2/bFj825I9DM5aQj23V6JQB5X8Dv2cfA/7P2jfY/CembLyZAt3q12RJeXWP774GBkD5FCrxnGea9UoooAKKKKACiiigAooooAKKKKAOB+L3wU8IfHLwxJofi7So7+DkwXKfJcWrn+OKTqp6exxggjivzT+PX/BOfx98NJbnUvB6SeOPDqksq2seL+BfR4R/rMccx5zydqiv1qooA/nku7SewuZba5gktriJiskUqlXQjqCDyDUVfvB8RvgV4A+LcePFvhLTdal27RdSxbLgDGMCZMOBwOjdhXzf4x/4JbfDTWpJJtA1rXfDbtnbB5qXUCemFdQ/wCb0AflfRX37q3/AASY1eNz/ZvxGsrlM8fa9LeEgf8AAZXrnz/wSl+IWePF/hnGeCTcA/8AoqgD4ior720z/gk1r80gGo/EPTbVOMta6bJMR68M6fzr07wl/wAErPh/pTxyeIPEuu686HJitxHaROPQjDt+TigD8vY0aR1RFZ3Y4CqMkn2r6Z+BX7APxJ+Ls1te6tZt4K8OMQWvdWiK3Eif9Mrc4ZuxBbapzwTX6b/DT9m/4a/CJ0l8K+D9O067TgX7oZ7oeuJpCzjPcAgV6dQB5X8Cv2c/Bf7PmgHT/C2m/wCmTKBeatdYe7uyP7744X0RcKPTOTXqlFFABRRRQAUUUUAFfmZ/wVi/5KF4E/7Bc/8A6Or9M64zxt8IPBPxJura58V+FdJ8Q3Fshjhk1G1WZo1JyQpYcDNAH4JUV+5X/DKnwd/6Jp4Z/wDBbH/hR/wyp8Hf+iaeGf8AwWx/4UAfiv8ADj/koXhf/sKWv/o5a/f6vLLP9mD4SWF3Dc23w58NwXELiSOVNOjDIwOQQcdQQPyr1OgAooooAK+Iv+Crn/JG/CP/AGHx/wCk8tfbtcz42+Hfhj4kafBY+KdB0/xBZwS+fFBqMCzIj4I3AN0OCR+NAH4C0V+5X/DKnwd/6Jp4Z/8ABbH/AIUf8MqfB3/omnhn/wAFsf8AhQB+GtfvZ8Ff+SOeA/8AsA2H/pOlc7/wyp8Hf+iaeGf/AAWx/wCFek6dp9tpNha2NnAltZ20SwwQRrtSONQAqgdgAAAPagC7RRRQAUUUUAFZ+taJYeI9Ku9M1Wzg1HTrqMxT2tzGHjlQ9VZTwRWhRQB+dX7Rn/BMuUzXWufCadSh3SP4ZvpcFT6W8zdfZZCO/wA/avg3xb4L17wHrEuleI9GvdE1KP71rfwNE+PUBhyD2I4Nf0D1zvjHwJ4d+IGlnTvEuhafr1lyRBqFskyqfVdwO0+454oA/AGiv1q8c/8ABM/4Q+KZJZtIXVvCc7chNOu/NhDe6TBzjrwrL+XFeOa5/wAEmLpXdtG+I8ToeVjvtJKEfV1lOe/8I7UAfnxRX3Bcf8Eo/HyysIPGPhuSL+FpBcKx+oEZ/nWlpP8AwSd8SzPH/afxA0q0Qj5za2Es5HPYMyZ4z6dBQB8G06KJ5pEjjRndiFVVGSSegAr9PfCH/BKrwHpkkUniHxXrmuumCY7RIrKJ/qMSNj6MPrX0n8Mf2b/hr8H3SXwr4Q0/Tr1RgX8iGe6HriaQs4B9AQPagD80fgJ/wT6+IfxbltdR163fwT4achjdajERdTL/ANMoDhuRjDPtGDkbulfpn8F/gJ4O+AXhoaP4T00QGQA3V/OQ91dsB96R8DPfCjCjJwBXpNFABRRRQAUUUUAFFFFABRRRQB87/tB/sS/D/wCPjT6lJbN4b8Uyf8xrTowDK3/TeLhZfrw3A+bFfAvxU/4J4fFr4dSyzaZpkfjTSlJK3GiNumA7boGw+eP4dw6c1+wVFAH89+t+HtV8MXz2Wr6ZeaVepw1vfQNDIv1VgDWfX9CWqaPYa3am21Gyt7+2brDdRLIh/BgRXBaj+zd8KdWcvdfDbwo7k7jIuj26Mx6csqgn8aAPwqrQ0Lw9qnifUEsNH0y81a9k+7bWMDzSt9FUEmv2+tf2X/hDZzCVPhn4VLjp5mkwuPyZSK77RPDmk+GbT7Lo+l2Wk22c+TY26Qpn6KAKAPys+Cv/AATc+InxAnt7zxcF8D6GSGcXWJL6RfRIQcJ3H7wqR/dNfo98FvgL4N+Afh0aT4S0sWxkwbq/nO+6u2HRpJMc9ThRhRk4AzXpNFABX879f0EeKdaTw34X1fV5SBHYWc10xPYIhY+npX8+9ABRRRQB+gP/AASVgkbWviZOFJjS309Gb0Ja4IH47T+Vfo/XwH/wSZ0VoPCnxE1Yrhbq9s7QHPUxRysf/R4/OvvygAooooAKKKKACvkr9pr9gDwt8aZrvxD4Yki8JeMZSZJJFQ/Y71/+mqDlGJA/eIO5JVia+taKAPwk+Ln7Pvj74H6i1v4t8O3VhblykWoRr5tnOe2yVfl567ThuRkCvOq/oVv7C21OzmtLy3iu7WZSkkE6B0dT1DKeCK+ffiH+wH8GPiE8s3/CNt4avZDk3Ph6b7Lj6RENEP8AvigD8bKK/RzxL/wSZ02aRn8P/ES7tEz8sOp6Ys5P1dJE7Z/hriL3/glD42RgLPxroE65OTPFPEQO3RW96APhqivuew/4JQ+NZGP23xtoMC5GDBDNKcd+oWu88L/8EmtEt5EfxH8QNQ1BM5aLS7BLUgegd3k/Pb+FAH5uV638GP2WviL8d7mM+G9Blj0oth9Z1DMFkg7/ALwj5yO4QM3tX6jfDn9hz4N/DOSG4tfCUWtahGQRea65vGyOhCN+7BHXKoDXvEECW8SRRIscaKFVUGFUDoAPSgD5x/Zp/Yg8G/s+rFq8/wDxU/jLbzq11GAlsSORbx8hPTect15AJFfStFFABRRRQAUUUUAFFFFABRRRQAUUUUAFFFFABRRRQAUUUUAFFFFABRRRQAUUUUAFFFFABRRRQAUUUUAFFFFABRRRQAUUUUAFFFFAHzL8W/gZ4g+J3xcnuLZUsdIFvEj38/IyByEQcsR+A969T+HPwT8NfDWFZbS2+1aljDX9yA0nvt7KPp+JNeh8H8aUZIr53D5FgsPiZ4vkvOTbu9bX7dj6LE5/j8ThaeC5+WnBJWWl7d+/5DgABxS0UV9EfOhRRRQAUUUUAFFFFABRRRQAUUUUAFFFFABRRRQAUUUUAFFFFABRRRQAUUUUAFFFFABXGfEv4SeEvjB4ffRvF2h22s2hB2GVcSwsf4o5Bhkb3UiuzooA/MX4y/8ABNnxJ4F16DXfh3cP4o0GO6SV9MnIW/tkDA8dFmA56bW6YVutfp1RRQAUUUUAFFFFABRRRQAUUUUAFFFFABRRRQAUUUUAFFFFABRRRQAUUUUAFFFFABRRRQAUUUUAFFFFABRRRQAUUUUAFFFFABRRRQAUUUUAFFFFABRRRQAUUUUAFFFFABRRRQAUUUUAFFFFABRRRQAUUUUAFFFFABRRRQAUUUUAFFFFABRRRQAUUUUAFFFFABRRRQAUUUUAFFFFABRRRQAUUUUAFFFFABRRRQAUUUUAFFFFABXjv7UnxyvP2ePhafF1nocevlL6G1ktpbjyFRH3fPuCt0IUYx3r2KvIP2s/h9J8Tf2dvHOg26CW8awN3bIBlmlgZZkUe7GPb/wKgD48/wCHtOrf9E3s/wDwbv8A/GqX/h7Tq3/RN7L/AMG7/wDxqvgCigD7/wD+HtOrf9E3sv8Awbv/APGq+2f2ffi9B8dfhLoXjOC1WwbUFkWezEvmeRKkjIy7sDPK5HA4Ir8J6+2P+Cb37SVn8PPEt58PfEd4tpouvTrPp11M+2OC8wFKEnoJQEAP95FH8VAH6kUUUUAFFFFABRRWdrmu6f4Z0i71XVr2DTtNtIzNcXd1IEjiQdWZjwBQB4L+3r8TIfhx+zX4ljEgS/19Rolqnd/OBEv4CES/jgd6/GqvoP8AbN/aak/aM+I6vpplh8IaOGt9LglG0yk/6y4YdmcgYHZVXvur58oAKKK6D4f+CtR+I/jfQ/C+lIX1DVruO0iwMhSzYLH/AGVGWPoAaAP1g/4JzeC38I/sxaRczRmKfXb251RlIwQpYRIT9UhRh7MK+oKx/Cfhqy8HeF9I0DTk8qw0u0isrde4jjQIv6KK2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xg/bX+AE3wJ+Md+tpbFPC+uO+oaTIq4RAWzJB9Y2bGP7pQ96+fq/dj46/BDw98fvh/eeF9fjKI5821volBls5wDtkTP1II/iBI75r8bPjj8CPFfwB8YS6D4nsmRGLNZajGCba9iB+/G34jKn5hkZFAHnVFFFAH1l8Av+Cinjv4SWFtoniK3XxxoEACRC7nMd5boOAqzYbcB6OD0ABUV9d+Ef+Cl3wb1+FDqlxrHhqYj51v8AT2mUHvgwGQkfgPpX5JUUAftVY/tvfA7UGURfEPT03LuHnwTw8f8AA4xzz061W1T9uv4GaSsnm+P7aYocYtbK6mJPtsiI7delfi9RQB+o3xA/4Km+ANEgkj8J6Dq/ia9HCSXIWytj77juf8Ng+tfD/wAe/wBrHx/+0LOYdf1BbLQkffFoWnAx2qkdGcEkyMPVicc4C9K8ZooAKKKKACv0a/4Jm/s3y6bFL8WNftmjluY3tdChlXBWM/LLc/8AAuY19t55DKa8k/Yx/Yfv/jFqFp4u8a2k+n+BIiJYLdwUl1Y9lXusP95/4ui92X9VrKzg060gtLaFLe2gjWKKGJQqxoowqgDgAAAD6UAW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V+IPw28NfFXw5PoPirR7bWdLm5MM68o3Z0YYZGGThlIPJrqqKAPzN+OX/AAS+13RZLjUvhjqf9v2XLDRtTkWG6Qf3UlOEk/4FsPT71fGfjT4deKPhzqRsPFHh7UdAu8kLHqFs0W/HdCRhh7rkV+/1UNX0XT9fsZLLU7C21Kyk+/bXcKyxv9VYEGgD+e6iv2m8XfsOfBPxk0ktx4EstNnbkSaRJJZbD7JEwT/x2vLtY/4Ja/Cm+dns9a8UaYSeI0u4JYxz6NCW7gfe7CgD8qqK/TOb/gk/4PaVjD441xIs/Kr28LED3IAz+Qq1Y/8ABKPwDHt+2eMPEc53/N5At4sr6DMbYPXn6cUAfmFRX63aD/wTN+C+jshu4Nd10KckX+pbQ318lY/X9K9i8E/szfCv4eNHJoPgLRLS4jOUupbYXE6n2ll3OPzoA/IX4Vfst/E/4ySQt4c8J3r6fIQf7UvU+zWgX1Er4DYyOE3H2r78/Z9/4Jt+Evh3Nbaz48ni8aa5GQ6WQjK6dA3+4eZvq4C/7Hevs6igCONFiRURQiKMBQMACp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2Q=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1.0&quot;&gt;&lt;object type=&quot;1&quot; unique_id=&quot;10001&quot;&gt;&lt;property id=&quot;20139&quot; value=&quot;%n. %s&quot;/&gt;&lt;property id=&quot;20141&quot; value=&quot;TA-MODULATOR_introduction_V01_12_2015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Bjarne\Documents\1 TA arbejde\IMI Hydronic Engineering branding\&quot;/&gt;&lt;property id=&quot;20224&quot; value=&quot;C:\Users\Bjarne\Documents\1 TA arbejde\1 Hydronic College\e-Learning\TA-Modulator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519&quot; value=&quot;0&quot;/&gt;&lt;property id=&quot;20700&quot; value=&quot;0&quot;/&gt;&lt;object type=&quot;2&quot; unique_id=&quot;10115&quot;&gt;&lt;object type=&quot;3&quot; unique_id=&quot;10159&quot;&gt;&lt;property id=&quot;20148&quot; value=&quot;5&quot;/&gt;&lt;property id=&quot;20300&quot; value=&quot;Slide 1 - &amp;quot;TA-Modulator DN 40-80 &amp;quot;&quot;/&gt;&lt;property id=&quot;20302&quot; value=&quot;0&quot;/&gt;&lt;property id=&quot;20303&quot; value=&quot;Bjarne Andreasen&quot;/&gt;&lt;property id=&quot;20307&quot; value=&quot;301&quot;/&gt;&lt;property id=&quot;20309&quot; value=&quot;28311&quot;/&gt;&lt;property id=&quot;20312&quot; value=&quot;0&quot;/&gt;&lt;property id=&quot;20601&quot; value=&quot;0&quot;/&gt;&lt;/object&gt;&lt;object type=&quot;3&quot; unique_id=&quot;10161&quot;&gt;&lt;property id=&quot;20148&quot; value=&quot;5&quot;/&gt;&lt;property id=&quot;20300&quot; value=&quot;Slide 17 - &amp;quot;TECHNICAL PARAMETERS&amp;quot;&quot;/&gt;&lt;property id=&quot;20302&quot; value=&quot;1&quot;/&gt;&lt;property id=&quot;20303&quot; value=&quot;Bjarne Andreasen&quot;/&gt;&lt;property id=&quot;20307&quot; value=&quot;303&quot;/&gt;&lt;property id=&quot;20309&quot; value=&quot;28311&quot;/&gt;&lt;property id=&quot;20312&quot; value=&quot;0&quot;/&gt;&lt;property id=&quot;20601&quot; value=&quot;0&quot;/&gt;&lt;/object&gt;&lt;object type=&quot;3&quot; unique_id=&quot;21746&quot;&gt;&lt;property id=&quot;20148&quot; value=&quot;5&quot;/&gt;&lt;property id=&quot;20300&quot; value=&quot;Slide 4 - &amp;quot;DN 40-50 main features (USP)&amp;quot;&quot;/&gt;&lt;property id=&quot;20302&quot; value=&quot;1&quot;/&gt;&lt;property id=&quot;20303&quot; value=&quot;Bjarne Andreasen&quot;/&gt;&lt;property id=&quot;20307&quot; value=&quot;305&quot;/&gt;&lt;property id=&quot;20309&quot; value=&quot;28311&quot;/&gt;&lt;property id=&quot;20312&quot; value=&quot;0&quot;/&gt;&lt;property id=&quot;20601&quot; value=&quot;0&quot;/&gt;&lt;/object&gt;&lt;object type=&quot;3&quot; unique_id=&quot;26174&quot;&gt;&lt;property id=&quot;20148&quot; value=&quot;5&quot;/&gt;&lt;property id=&quot;20300&quot; value=&quot;Slide 10 - &amp;quot;DN 40-50 pressure handling&amp;quot;&quot;/&gt;&lt;property id=&quot;20302&quot; value=&quot;1&quot;/&gt;&lt;property id=&quot;20303&quot; value=&quot;Bjarne Andreasen&quot;/&gt;&lt;property id=&quot;20307&quot; value=&quot;326&quot;/&gt;&lt;property id=&quot;20309&quot; value=&quot;28311&quot;/&gt;&lt;property id=&quot;20312&quot; value=&quot;0&quot;/&gt;&lt;property id=&quot;20601&quot; value=&quot;0&quot;/&gt;&lt;/object&gt;&lt;object type=&quot;3&quot; unique_id=&quot;26419&quot;&gt;&lt;property id=&quot;20148&quot; value=&quot;5&quot;/&gt;&lt;property id=&quot;20300&quot; value=&quot;Slide 19 - &amp;quot;Sizing&amp;quot;&quot;/&gt;&lt;property id=&quot;20302&quot; value=&quot;1&quot;/&gt;&lt;property id=&quot;20303&quot; value=&quot;Bjarne Andreasen&quot;/&gt;&lt;property id=&quot;20307&quot; value=&quot;328&quot;/&gt;&lt;property id=&quot;20309&quot; value=&quot;28311&quot;/&gt;&lt;property id=&quot;20312&quot; value=&quot;0&quot;/&gt;&lt;property id=&quot;20601&quot; value=&quot;0&quot;/&gt;&lt;/object&gt;&lt;object type=&quot;3&quot; unique_id=&quot;26518&quot;&gt;&lt;property id=&quot;20148&quot; value=&quot;5&quot;/&gt;&lt;property id=&quot;20300&quot; value=&quot;Slide 21 - &amp;quot;Application&amp;amp;#x09;&amp;quot;&quot;/&gt;&lt;property id=&quot;20302&quot; value=&quot;1&quot;/&gt;&lt;property id=&quot;20303&quot; value=&quot;Bjarne Andreasen&quot;/&gt;&lt;property id=&quot;20307&quot; value=&quot;329&quot;/&gt;&lt;property id=&quot;20309&quot; value=&quot;28311&quot;/&gt;&lt;property id=&quot;20312&quot; value=&quot;0&quot;/&gt;&lt;property id=&quot;20601&quot; value=&quot;0&quot;/&gt;&lt;/object&gt;&lt;object type=&quot;3&quot; unique_id=&quot;26519&quot;&gt;&lt;property id=&quot;20148&quot; value=&quot;5&quot;/&gt;&lt;property id=&quot;20300&quot; value=&quot;Slide 23 - &amp;quot;Operating function DN 40-50&amp;quot;&quot;/&gt;&lt;property id=&quot;20302&quot; value=&quot;1&quot;/&gt;&lt;property id=&quot;20303&quot; value=&quot;Bjarne Andreasen&quot;/&gt;&lt;property id=&quot;20307&quot; value=&quot;330&quot;/&gt;&lt;property id=&quot;20309&quot; value=&quot;28311&quot;/&gt;&lt;property id=&quot;20312&quot; value=&quot;0&quot;/&gt;&lt;property id=&quot;20601&quot; value=&quot;0&quot;/&gt;&lt;/object&gt;&lt;object type=&quot;3&quot; unique_id=&quot;26782&quot;&gt;&lt;property id=&quot;20148&quot; value=&quot;5&quot;/&gt;&lt;property id=&quot;20300&quot; value=&quot;Slide 18 - &amp;quot;Actuators for TA-Modulator&amp;quot;&quot;/&gt;&lt;property id=&quot;20302&quot; value=&quot;1&quot;/&gt;&lt;property id=&quot;20303&quot; value=&quot;Bjarne Andreasen&quot;/&gt;&lt;property id=&quot;20307&quot; value=&quot;332&quot;/&gt;&lt;property id=&quot;20309&quot; value=&quot;28311&quot;/&gt;&lt;property id=&quot;20312&quot; value=&quot;0&quot;/&gt;&lt;property id=&quot;20601&quot; value=&quot;0&quot;/&gt;&lt;/object&gt;&lt;object type=&quot;3&quot; unique_id=&quot;27035&quot;&gt;&lt;property id=&quot;20148&quot; value=&quot;5&quot;/&gt;&lt;property id=&quot;20300&quot; value=&quot;Slide 15 - &amp;quot;Operating principle Setting of flow rate&amp;quot;&quot;/&gt;&lt;property id=&quot;20302&quot; value=&quot;1&quot;/&gt;&lt;property id=&quot;20303&quot; value=&quot;Bjarne Andreasen&quot;/&gt;&lt;property id=&quot;20307&quot; value=&quot;334&quot;/&gt;&lt;property id=&quot;20309&quot; value=&quot;28311&quot;/&gt;&lt;property id=&quot;20312&quot; value=&quot;0&quot;/&gt;&lt;property id=&quot;20601&quot; value=&quot;0&quot;/&gt;&lt;/object&gt;&lt;object type=&quot;3&quot; unique_id=&quot;27036&quot;&gt;&lt;property id=&quot;20148&quot; value=&quot;5&quot;/&gt;&lt;property id=&quot;20300&quot; value=&quot;Slide 16 - &amp;quot;Operating principle Control plug and Δp controller&amp;quot;&quot;/&gt;&lt;property id=&quot;20302&quot; value=&quot;1&quot;/&gt;&lt;property id=&quot;20303&quot; value=&quot;Bjarne Andreasen&quot;/&gt;&lt;property id=&quot;20307&quot; value=&quot;335&quot;/&gt;&lt;property id=&quot;20309&quot; value=&quot;28311&quot;/&gt;&lt;property id=&quot;20312&quot; value=&quot;0&quot;/&gt;&lt;property id=&quot;20601&quot; value=&quot;0&quot;/&gt;&lt;/object&gt;&lt;object type=&quot;3&quot; unique_id=&quot;29629&quot;&gt;&lt;property id=&quot;20148&quot; value=&quot;5&quot;/&gt;&lt;property id=&quot;20300&quot; value=&quot;Slide 5 - &amp;quot;DN 65-80 main features (USP)&amp;quot;&quot;/&gt;&lt;property id=&quot;20307&quot; value=&quot;352&quot;/&gt;&lt;/object&gt;&lt;object type=&quot;3&quot; unique_id=&quot;29714&quot;&gt;&lt;property id=&quot;20148&quot; value=&quot;5&quot;/&gt;&lt;property id=&quot;20300&quot; value=&quot;Slide 2 - &amp;quot;Existing TA-Modulator got big brothers&amp;quot;&quot;/&gt;&lt;property id=&quot;20307&quot; value=&quot;353&quot;/&gt;&lt;/object&gt;&lt;object type=&quot;3&quot; unique_id=&quot;30216&quot;&gt;&lt;property id=&quot;20148&quot; value=&quot;5&quot;/&gt;&lt;property id=&quot;20300&quot; value=&quot;Slide 11 - &amp;quot;DN 40-50 pressure handling&amp;quot;&quot;/&gt;&lt;property id=&quot;20307&quot; value=&quot;355&quot;/&gt;&lt;/object&gt;&lt;object type=&quot;3&quot; unique_id=&quot;30716&quot;&gt;&lt;property id=&quot;20148&quot; value=&quot;5&quot;/&gt;&lt;property id=&quot;20300&quot; value=&quot;Slide 3 - &amp;quot;IMI-TA Pressure independant valves&amp;quot;&quot;/&gt;&lt;property id=&quot;20307&quot; value=&quot;358&quot;/&gt;&lt;/object&gt;&lt;object type=&quot;3&quot; unique_id=&quot;30717&quot;&gt;&lt;property id=&quot;20148&quot; value=&quot;5&quot;/&gt;&lt;property id=&quot;20300&quot; value=&quot;Slide 6 - &amp;quot;TA-Modulator range&amp;quot;&quot;/&gt;&lt;property id=&quot;20307&quot; value=&quot;359&quot;/&gt;&lt;/object&gt;&lt;object type=&quot;3&quot; unique_id=&quot;30719&quot;&gt;&lt;property id=&quot;20148&quot; value=&quot;5&quot;/&gt;&lt;property id=&quot;20300&quot; value=&quot;Slide 7 - &amp;quot;TA-Modulator stroke&amp;quot;&quot;/&gt;&lt;property id=&quot;20307&quot; value=&quot;361&quot;/&gt;&lt;/object&gt;&lt;object type=&quot;3&quot; unique_id=&quot;30721&quot;&gt;&lt;property id=&quot;20148&quot; value=&quot;5&quot;/&gt;&lt;property id=&quot;20300&quot; value=&quot;Slide 8 - &amp;quot;Setting mechanism DN 40/50&amp;quot;&quot;/&gt;&lt;property id=&quot;20307&quot; value=&quot;363&quot;/&gt;&lt;/object&gt;&lt;object type=&quot;3&quot; unique_id=&quot;30722&quot;&gt;&lt;property id=&quot;20148&quot; value=&quot;5&quot;/&gt;&lt;property id=&quot;20300&quot; value=&quot;Slide 9 - &amp;quot;Setting mechanism DN 65/80&amp;quot;&quot;/&gt;&lt;property id=&quot;20307&quot; value=&quot;364&quot;/&gt;&lt;/object&gt;&lt;object type=&quot;3&quot; unique_id=&quot;30723&quot;&gt;&lt;property id=&quot;20148&quot; value=&quot;5&quot;/&gt;&lt;property id=&quot;20300&quot; value=&quot;Slide 12 - &amp;quot;Some details&amp;quot;&quot;/&gt;&lt;property id=&quot;20307&quot; value=&quot;356&quot;/&gt;&lt;/object&gt;&lt;object type=&quot;3&quot; unique_id=&quot;30724&quot;&gt;&lt;property id=&quot;20148&quot; value=&quot;5&quot;/&gt;&lt;property id=&quot;20300&quot; value=&quot;Slide 14 - &amp;quot;Operating principle Control plug and Δp controller&amp;quot;&quot;/&gt;&lt;property id=&quot;20307&quot; value=&quot;357&quot;/&gt;&lt;/object&gt;&lt;object type=&quot;3&quot; unique_id=&quot;30725&quot;&gt;&lt;property id=&quot;20148&quot; value=&quot;5&quot;/&gt;&lt;property id=&quot;20300&quot; value=&quot;Slide 20 - &amp;quot;Installing&amp;quot;&quot;/&gt;&lt;property id=&quot;20307&quot; value=&quot;365&quot;/&gt;&lt;/object&gt;&lt;object type=&quot;3&quot; unique_id=&quot;30862&quot;&gt;&lt;property id=&quot;20148&quot; value=&quot;5&quot;/&gt;&lt;property id=&quot;20300&quot; value=&quot;Slide 13 - &amp;quot;Some details&amp;quot;&quot;/&gt;&lt;property id=&quot;20307&quot; value=&quot;366&quot;/&gt;&lt;/object&gt;&lt;object type=&quot;3&quot; unique_id=&quot;31270&quot;&gt;&lt;property id=&quot;20148&quot; value=&quot;5&quot;/&gt;&lt;property id=&quot;20300&quot; value=&quot;Slide 22 - &amp;quot;Application matrix&amp;quot;&quot;/&gt;&lt;property id=&quot;20307&quot; value=&quot;368&quot;/&gt;&lt;/object&gt;&lt;object type=&quot;3&quot; unique_id=&quot;31271&quot;&gt;&lt;property id=&quot;20148&quot; value=&quot;5&quot;/&gt;&lt;property id=&quot;20300&quot; value=&quot;Slide 24 - &amp;quot;Operating function DN 65-80&amp;quot;&quot;/&gt;&lt;property id=&quot;20307&quot; value=&quot;367&quot;/&gt;&lt;/object&gt;&lt;object type=&quot;3&quot; unique_id=&quot;31371&quot;&gt;&lt;property id=&quot;20148&quot; value=&quot;5&quot;/&gt;&lt;property id=&quot;20300&quot; value=&quot;Slide 25 - &amp;quot;Thanks for your attention&amp;quot;&quot;/&gt;&lt;property id=&quot;20307&quot; value=&quot;369&quot;/&gt;&lt;/object&gt;&lt;/object&gt;&lt;object type=&quot;8&quot; unique_id=&quot;10349&quot;&gt;&lt;/object&gt;&lt;object type=&quot;4&quot; unique_id=&quot;28277&quot;&gt;&lt;object type=&quot;5&quot; unique_id=&quot;28311&quot;&gt;&lt;property id=&quot;20000&quot; value=&quot;0&quot;/&gt;&lt;property id=&quot;20149&quot; value=&quot;Bjarne Andreasen&quot;/&gt;&lt;property id=&quot;20150&quot; value=&quot;Training Manager&quot;/&gt;&lt;property id=&quot;20151&quot; value=&quot;19-02-2014 Bjarne.jpg&quot;/&gt;&lt;property id=&quot;20153&quot; value=&quot;bjarne.andreasen@imi-hydronic.com&quot;/&gt;&lt;property id=&quot;20159&quot; value=&quot;Hydronic College_Logo_CMYK.jpg&quot;/&gt;&lt;/object&gt;&lt;/object&gt;&lt;object type=&quot;10&quot; unique_id=&quot;28278&quot;&gt;&lt;object type=&quot;11&quot; unique_id=&quot;28279&quot;&gt;&lt;property id=&quot;20180&quot; value=&quot;1&quot;/&gt;&lt;property id=&quot;20181&quot; value=&quot;1&quot;/&gt;&lt;property id=&quot;20183&quot; value=&quot;1&quot;/&gt;&lt;/object&gt;&lt;object type=&quot;12&quot; unique_id=&quot;28312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0&quot;/&gt;&lt;lineCharCount val=&quot;13&quot;/&gt;&lt;lineCharCount val=&quot;1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5A014BBE-1B68-4F27-B865-C43FCE0431F8}_22.png&quot;/&gt;&lt;left val=&quot;684&quot;/&gt;&lt;top val=&quot;511&quot;/&gt;&lt;width val=&quot;26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0&quot;/&gt;&lt;lineCharCount val=&quot;13&quot;/&gt;&lt;lineCharCount val=&quot;1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94004DE0-1BBB-4C82-BDEE-BB5545B6E971}_3.png&quot;/&gt;&lt;left val=&quot;684&quot;/&gt;&lt;top val=&quot;511&quot;/&gt;&lt;width val=&quot;26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A8C9398E-2C5D-451A-8965-C1BC6B208EA2}_2.png&quot;/&gt;&lt;left val=&quot;684&quot;/&gt;&lt;top val=&quot;511&quot;/&gt;&lt;width val=&quot;26&quot;/&gt;&lt;height val=&quot;2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DF28E10F-A6B1-4699-8914-2A0C688D4EE8}_1.png&quot;/&gt;&lt;left val=&quot;18&quot;/&gt;&lt;top val=&quot;141&quot;/&gt;&lt;width val=&quot;629&quot;/&gt;&lt;height val=&quot;133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4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3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708E3B0B-BF5F-46E0-8444-11A679851FF0}_23.png&quot;/&gt;&lt;left val=&quot;18&quot;/&gt;&lt;top val=&quot;26&quot;/&gt;&lt;width val=&quot;619&quot;/&gt;&lt;height val=&quot;87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2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8E1F1A49-E1E9-44F4-9AE8-604E6B6DC455}_6.png&quot;/&gt;&lt;left val=&quot;18&quot;/&gt;&lt;top val=&quot;35&quot;/&gt;&lt;width val=&quot;665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619DDF8B-DDFF-46E5-8823-AF60AF246AD3}_6.png&quot;/&gt;&lt;left val=&quot;221&quot;/&gt;&lt;top val=&quot;509&quot;/&gt;&lt;width val=&quot;6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Bjarne\AppData\Local\Temp\PR\data\asimages\{6C34C595-D312-47B6-B408-4B806F2820E1}_1.png_crop.png&quot;/&gt;&lt;left val=&quot;391&quot;/&gt;&lt;top val=&quot;119&quot;/&gt;&lt;width val=&quot;188&quot;/&gt;&lt;height val=&quot;26&quot;/&gt;&lt;hasText val=&quot;1&quot;/&gt;&lt;paraId val=&quot;1&quot;/&gt;&lt;/Image&gt;&lt;Image&gt;&lt;filename val=&quot;C:\Users\Bjarne\AppData\Local\Temp\PR\data\asimages\{1952B37C-E711-4684-B185-B87BE0EEB5A3}_1.png_crop.png&quot;/&gt;&lt;left val=&quot;392&quot;/&gt;&lt;top val=&quot;153&quot;/&gt;&lt;width val=&quot;135&quot;/&gt;&lt;height val=&quot;9&quot;/&gt;&lt;hasText val=&quot;1&quot;/&gt;&lt;paraId val=&quot;2&quot;/&gt;&lt;/Image&gt;&lt;Image&gt;&lt;filename val=&quot;C:\Users\Bjarne\AppData\Local\Temp\PR\data\asimages\{9A30AF79-DB6A-4440-BC80-59980F35C57A}_1.png_crop.png&quot;/&gt;&lt;left val=&quot;391&quot;/&gt;&lt;top val=&quot;170&quot;/&gt;&lt;width val=&quot;205&quot;/&gt;&lt;height val=&quot;12&quot;/&gt;&lt;hasText val=&quot;1&quot;/&gt;&lt;paraId val=&quot;3&quot;/&gt;&lt;/Image&gt;&lt;Image&gt;&lt;filename val=&quot;C:\Users\Bjarne\AppData\Local\Temp\PR\data\asimages\{163C84FF-50F4-4677-84DD-F1ECCB979EFB}_1.png_crop.png&quot;/&gt;&lt;left val=&quot;391&quot;/&gt;&lt;top val=&quot;187&quot;/&gt;&lt;width val=&quot;139&quot;/&gt;&lt;height val=&quot;12&quot;/&gt;&lt;hasText val=&quot;1&quot;/&gt;&lt;paraId val=&quot;4&quot;/&gt;&lt;/Image&gt;&lt;Image&gt;&lt;filename val=&quot;C:\Users\Bjarne\AppData\Local\Temp\PR\data\asimages\{FC7E8FA3-EBDB-433B-BC7C-CF1BCC846BB5}_1.png_crop.png&quot;/&gt;&lt;left val=&quot;391&quot;/&gt;&lt;top val=&quot;204&quot;/&gt;&lt;width val=&quot;70&quot;/&gt;&lt;height val=&quot;9&quot;/&gt;&lt;hasText val=&quot;1&quot;/&gt;&lt;paraId val=&quot;5&quot;/&gt;&lt;/Image&gt;&lt;Image&gt;&lt;filename val=&quot;C:\Users\Bjarne\AppData\Local\Temp\PR\data\asimages\{ED573B09-364F-4049-AFFE-56E8A3FEF888}_1.png_crop.png&quot;/&gt;&lt;left val=&quot;720&quot;/&gt;&lt;top val=&quot;273&quot;/&gt;&lt;width val=&quot;0&quot;/&gt;&lt;height val=&quot;0&quot;/&gt;&lt;hasText val=&quot;1&quot;/&gt;&lt;paraId val=&quot;6&quot;/&gt;&lt;/Image&gt;&lt;Image&gt;&lt;filename val=&quot;C:\Users\Bjarne\AppData\Local\Temp\PR\data\asimages\{D3500C41-363B-47F7-82E0-0BA0F9CF3DB8}_1.png_crop.png&quot;/&gt;&lt;left val=&quot;392&quot;/&gt;&lt;top val=&quot;237&quot;/&gt;&lt;width val=&quot;221&quot;/&gt;&lt;height val=&quot;12&quot;/&gt;&lt;hasText val=&quot;1&quot;/&gt;&lt;paraId val=&quot;7&quot;/&gt;&lt;/Image&gt;&lt;Image&gt;&lt;filename val=&quot;C:\Users\Bjarne\AppData\Local\Temp\PR\data\asimages\{3DCC5E92-A7B4-41E5-BB20-01CAFE466D0D}_1.png_crop.png&quot;/&gt;&lt;left val=&quot;392&quot;/&gt;&lt;top val=&quot;254&quot;/&gt;&lt;width val=&quot;317&quot;/&gt;&lt;height val=&quot;12&quot;/&gt;&lt;hasText val=&quot;1&quot;/&gt;&lt;paraId val=&quot;8&quot;/&gt;&lt;/Image&gt;&lt;/TextEffect&gt;"/>
  <p:tag name="PRESENTER_SHAPETEXTINFO" val="&lt;ShapeTextInfo&gt;&lt;TableIndex row=&quot;-1&quot; col=&quot;-1&quot;&gt;&lt;linesCount val=&quot;9&quot;/&gt;&lt;lineCharCount val=&quot;35&quot;/&gt;&lt;lineCharCount val=&quot;24&quot;/&gt;&lt;lineCharCount val=&quot;24&quot;/&gt;&lt;lineCharCount val=&quot;39&quot;/&gt;&lt;lineCharCount val=&quot;26&quot;/&gt;&lt;lineCharCount val=&quot;13&quot;/&gt;&lt;lineCharCount val=&quot;1&quot;/&gt;&lt;lineCharCount val=&quot;37&quot;/&gt;&lt;lineCharCount val=&quot;5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FC39C87C-A030-427A-927A-12C4C45645FF}_6.png&quot;/&gt;&lt;left val=&quot;197&quot;/&gt;&lt;top val=&quot;116&quot;/&gt;&lt;width val=&quot;53&quot;/&gt;&lt;height val=&quot;4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8E1F1A49-E1E9-44F4-9AE8-604E6B6DC455}_6.png&quot;/&gt;&lt;left val=&quot;18&quot;/&gt;&lt;top val=&quot;35&quot;/&gt;&lt;width val=&quot;665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619DDF8B-DDFF-46E5-8823-AF60AF246AD3}_6.png&quot;/&gt;&lt;left val=&quot;221&quot;/&gt;&lt;top val=&quot;509&quot;/&gt;&lt;width val=&quot;6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FC39C87C-A030-427A-927A-12C4C45645FF}_6.png&quot;/&gt;&lt;left val=&quot;197&quot;/&gt;&lt;top val=&quot;116&quot;/&gt;&lt;width val=&quot;53&quot;/&gt;&lt;height val=&quot;43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71ADBBD4-2854-4E7A-BAC5-3E98FEF55C11}_5.png&quot;/&gt;&lt;left val=&quot;18&quot;/&gt;&lt;top val=&quot;35&quot;/&gt;&lt;width val=&quot;665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4ADBCDA3-1348-4202-BBCE-F9330ECA9C72}_5.png&quot;/&gt;&lt;left val=&quot;474&quot;/&gt;&lt;top val=&quot;462&quot;/&gt;&lt;width val=&quot;108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4ADBCDA3-1348-4202-BBCE-F9330ECA9C72}_5.png&quot;/&gt;&lt;left val=&quot;474&quot;/&gt;&lt;top val=&quot;462&quot;/&gt;&lt;width val=&quot;108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2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6BF968BF-8FA9-405A-B754-4EEDA92A976D}_22.png&quot;/&gt;&lt;left val=&quot;18&quot;/&gt;&lt;top val=&quot;26&quot;/&gt;&lt;width val=&quot;619&quot;/&gt;&lt;height val=&quot;87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13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2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6BF968BF-8FA9-405A-B754-4EEDA92A976D}_22.png&quot;/&gt;&lt;left val=&quot;18&quot;/&gt;&lt;top val=&quot;26&quot;/&gt;&lt;width val=&quot;619&quot;/&gt;&lt;height val=&quot;87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13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F90299A3-D436-4929-90B3-0FE66F8291F6}_1.png&quot;/&gt;&lt;left val=&quot;-92&quot;/&gt;&lt;top val=&quot;432&quot;/&gt;&lt;width val=&quot;199&quot;/&gt;&lt;height val=&quot;15&quot;/&gt;&lt;hasText val=&quot;1&quot;/&gt;&lt;/Image&gt;&lt;/ThreeDShapeInfo&gt;"/>
  <p:tag name="PRESENTER_SHAPETEXTINFO" val="&lt;ShapeTextInfo&gt;&lt;TableIndex row=&quot;-1&quot; col=&quot;-1&quot;&gt;&lt;linesCount val=&quot;1&quot;/&gt;&lt;lineCharCount val=&quot;75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jarne\AppData\Local\Temp\PR\data\asimages\{E2643B16-802A-43DC-8014-9E0456ED6710}_22.png&quot;/&gt;&lt;left val=&quot;21&quot;/&gt;&lt;top val=&quot;114&quot;/&gt;&lt;width val=&quot;663&quot;/&gt;&lt;height val=&quot;36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heme/theme1.xml><?xml version="1.0" encoding="utf-8"?>
<a:theme xmlns:a="http://schemas.openxmlformats.org/drawingml/2006/main" name="IMI Hydronic 4-3 HC">
  <a:themeElements>
    <a:clrScheme name="IMI Hydronic Engineering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DC7300"/>
      </a:accent1>
      <a:accent2>
        <a:srgbClr val="7090B7"/>
      </a:accent2>
      <a:accent3>
        <a:srgbClr val="B83A38"/>
      </a:accent3>
      <a:accent4>
        <a:srgbClr val="34557B"/>
      </a:accent4>
      <a:accent5>
        <a:srgbClr val="8064A2"/>
      </a:accent5>
      <a:accent6>
        <a:srgbClr val="4BA04B"/>
      </a:accent6>
      <a:hlink>
        <a:srgbClr val="DC7300"/>
      </a:hlink>
      <a:folHlink>
        <a:srgbClr val="7090B7"/>
      </a:folHlink>
    </a:clrScheme>
    <a:fontScheme name="Arial Calibri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576A3F-9852-4B07-B493-BB76AD24F2A8}" vid="{F9891765-B7D8-4057-89CB-34E897C680BD}"/>
    </a:ext>
  </a:extLst>
</a:theme>
</file>

<file path=ppt/theme/theme2.xml><?xml version="1.0" encoding="utf-8"?>
<a:theme xmlns:a="http://schemas.openxmlformats.org/drawingml/2006/main" name="Office Theme">
  <a:themeElements>
    <a:clrScheme name="IMI Hydronic Engineering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DC7300"/>
      </a:accent1>
      <a:accent2>
        <a:srgbClr val="7090B7"/>
      </a:accent2>
      <a:accent3>
        <a:srgbClr val="B83A38"/>
      </a:accent3>
      <a:accent4>
        <a:srgbClr val="34557B"/>
      </a:accent4>
      <a:accent5>
        <a:srgbClr val="8064A2"/>
      </a:accent5>
      <a:accent6>
        <a:srgbClr val="4BA04B"/>
      </a:accent6>
      <a:hlink>
        <a:srgbClr val="DC7300"/>
      </a:hlink>
      <a:folHlink>
        <a:srgbClr val="7090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IMI Hydronic 4-3 HC</Template>
  <TotalTime>10427</TotalTime>
  <Words>490</Words>
  <Application>Microsoft Office PowerPoint</Application>
  <PresentationFormat>全屏显示(4:3)</PresentationFormat>
  <Paragraphs>112</Paragraphs>
  <Slides>10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Lucida Grande</vt:lpstr>
      <vt:lpstr>宋体</vt:lpstr>
      <vt:lpstr>Arial</vt:lpstr>
      <vt:lpstr>Calibri</vt:lpstr>
      <vt:lpstr>Symbol</vt:lpstr>
      <vt:lpstr>Times New Roman</vt:lpstr>
      <vt:lpstr>IMI Hydronic 4-3 HC</vt:lpstr>
      <vt:lpstr>Equation</vt:lpstr>
      <vt:lpstr>TA-Modulator                                   the only integrated valve works in market</vt:lpstr>
      <vt:lpstr>What is the ideal feature of control valve</vt:lpstr>
      <vt:lpstr>PowerPoint 演示文稿</vt:lpstr>
      <vt:lpstr>Here we are </vt:lpstr>
      <vt:lpstr>How it works</vt:lpstr>
      <vt:lpstr>How it works</vt:lpstr>
      <vt:lpstr>main features</vt:lpstr>
      <vt:lpstr>Some details</vt:lpstr>
      <vt:lpstr>Some details</vt:lpstr>
      <vt:lpstr>Thanks for your attention</vt:lpstr>
    </vt:vector>
  </TitlesOfParts>
  <Company>TA Hydronic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TA-MODULATOR  online introduction of technical aspects</dc:title>
  <dc:creator>Bjarne Andreasen</dc:creator>
  <cp:lastModifiedBy>Raul Huang</cp:lastModifiedBy>
  <cp:revision>410</cp:revision>
  <cp:lastPrinted>2014-02-25T08:37:37Z</cp:lastPrinted>
  <dcterms:created xsi:type="dcterms:W3CDTF">2015-10-22T12:39:26Z</dcterms:created>
  <dcterms:modified xsi:type="dcterms:W3CDTF">2020-03-16T05:30:40Z</dcterms:modified>
</cp:coreProperties>
</file>